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1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41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9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1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5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66A5-9B40-4FA0-993E-7AC250E6265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285-B13A-4954-AD61-9DBE3B247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342900" y="244602"/>
            <a:ext cx="905256" cy="1591056"/>
            <a:chOff x="2898648" y="4605457"/>
            <a:chExt cx="905256" cy="1591056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2898648" y="4605457"/>
              <a:ext cx="905256" cy="1274135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903016" y="5888736"/>
              <a:ext cx="900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DB </a:t>
              </a:r>
              <a:r>
                <a:rPr lang="fr-FR" sz="1400" dirty="0" err="1" smtClean="0"/>
                <a:t>Hotels</a:t>
              </a:r>
              <a:endParaRPr lang="fr-FR" sz="1400" dirty="0"/>
            </a:p>
          </p:txBody>
        </p:sp>
      </p:grpSp>
      <p:cxnSp>
        <p:nvCxnSpPr>
          <p:cNvPr id="22" name="Connecteur droit avec flèche 21"/>
          <p:cNvCxnSpPr>
            <a:stCxn id="17" idx="2"/>
            <a:endCxn id="4" idx="1"/>
          </p:cNvCxnSpPr>
          <p:nvPr/>
        </p:nvCxnSpPr>
        <p:spPr>
          <a:xfrm>
            <a:off x="797712" y="1835658"/>
            <a:ext cx="1799184" cy="1761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02392"/>
              </p:ext>
            </p:extLst>
          </p:nvPr>
        </p:nvGraphicFramePr>
        <p:xfrm>
          <a:off x="382016" y="4375041"/>
          <a:ext cx="1144015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803">
                  <a:extLst>
                    <a:ext uri="{9D8B030D-6E8A-4147-A177-3AD203B41FA5}">
                      <a16:colId xmlns:a16="http://schemas.microsoft.com/office/drawing/2014/main" val="3765776735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261238651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373677764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89228530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2346784938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37858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5038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03946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1987"/>
                  </a:ext>
                </a:extLst>
              </a:tr>
            </a:tbl>
          </a:graphicData>
        </a:graphic>
      </p:graphicFrame>
      <p:cxnSp>
        <p:nvCxnSpPr>
          <p:cNvPr id="24" name="Connecteur droit avec flèche 23"/>
          <p:cNvCxnSpPr>
            <a:stCxn id="23" idx="3"/>
            <a:endCxn id="4" idx="1"/>
          </p:cNvCxnSpPr>
          <p:nvPr/>
        </p:nvCxnSpPr>
        <p:spPr>
          <a:xfrm flipV="1">
            <a:off x="1526031" y="3596658"/>
            <a:ext cx="1070865" cy="150990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17122" y="5838081"/>
            <a:ext cx="147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Tableau associatif</a:t>
            </a:r>
          </a:p>
          <a:p>
            <a:pPr algn="ctr"/>
            <a:r>
              <a:rPr lang="fr-FR" sz="1400" dirty="0" smtClean="0"/>
              <a:t>ou indexé</a:t>
            </a:r>
            <a:endParaRPr lang="fr-FR" sz="1400" dirty="0"/>
          </a:p>
        </p:txBody>
      </p:sp>
      <p:grpSp>
        <p:nvGrpSpPr>
          <p:cNvPr id="31" name="Groupe 30"/>
          <p:cNvGrpSpPr/>
          <p:nvPr/>
        </p:nvGrpSpPr>
        <p:grpSpPr>
          <a:xfrm>
            <a:off x="2596896" y="2476518"/>
            <a:ext cx="1554480" cy="2621209"/>
            <a:chOff x="786384" y="1984248"/>
            <a:chExt cx="1554480" cy="2621209"/>
          </a:xfrm>
        </p:grpSpPr>
        <p:sp>
          <p:nvSpPr>
            <p:cNvPr id="4" name="Rectangle 3"/>
            <p:cNvSpPr/>
            <p:nvPr/>
          </p:nvSpPr>
          <p:spPr>
            <a:xfrm>
              <a:off x="786384" y="1984248"/>
              <a:ext cx="1554480" cy="2240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107153" y="4297680"/>
              <a:ext cx="912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Index.php</a:t>
              </a:r>
              <a:endParaRPr lang="fr-FR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1832" y="2112264"/>
              <a:ext cx="1243584" cy="3200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0247" y="2875788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9761" y="2875788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9275" y="2884932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0247" y="3278124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99761" y="3278124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9275" y="3287268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0247" y="3680460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9761" y="3680460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9275" y="3689604"/>
              <a:ext cx="329184" cy="3291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1832" y="2560320"/>
              <a:ext cx="1243584" cy="19431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avec flèche 28"/>
          <p:cNvCxnSpPr>
            <a:stCxn id="28" idx="3"/>
            <a:endCxn id="41" idx="2"/>
          </p:cNvCxnSpPr>
          <p:nvPr/>
        </p:nvCxnSpPr>
        <p:spPr>
          <a:xfrm flipV="1">
            <a:off x="3995928" y="1835658"/>
            <a:ext cx="777240" cy="131408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78224" y="1298448"/>
            <a:ext cx="1389888" cy="537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Formulaire de connexion</a:t>
            </a:r>
            <a:endParaRPr lang="fr-FR" sz="1400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6089904" y="244602"/>
            <a:ext cx="0" cy="622935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16852" y="657332"/>
            <a:ext cx="1554480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242874" y="294723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bo.php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991305" y="890504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440819" y="890504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90333" y="899648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991305" y="1292840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440819" y="1292840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890333" y="1301984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991305" y="1695176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7440819" y="1695176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7890333" y="1704320"/>
            <a:ext cx="329184" cy="3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/>
          <p:cNvCxnSpPr>
            <a:stCxn id="41" idx="3"/>
            <a:endCxn id="46" idx="1"/>
          </p:cNvCxnSpPr>
          <p:nvPr/>
        </p:nvCxnSpPr>
        <p:spPr>
          <a:xfrm>
            <a:off x="5468112" y="1567053"/>
            <a:ext cx="1348740" cy="2104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198642" y="1372561"/>
            <a:ext cx="1554480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26828"/>
              </p:ext>
            </p:extLst>
          </p:nvPr>
        </p:nvGraphicFramePr>
        <p:xfrm>
          <a:off x="9440110" y="1744998"/>
          <a:ext cx="114401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803">
                  <a:extLst>
                    <a:ext uri="{9D8B030D-6E8A-4147-A177-3AD203B41FA5}">
                      <a16:colId xmlns:a16="http://schemas.microsoft.com/office/drawing/2014/main" val="3765776735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261238651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373677764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892285307"/>
                    </a:ext>
                  </a:extLst>
                </a:gridCol>
                <a:gridCol w="228803">
                  <a:extLst>
                    <a:ext uri="{9D8B030D-6E8A-4147-A177-3AD203B41FA5}">
                      <a16:colId xmlns:a16="http://schemas.microsoft.com/office/drawing/2014/main" val="2346784938"/>
                    </a:ext>
                  </a:extLst>
                </a:gridCol>
              </a:tblGrid>
              <a:tr h="23300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37858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5038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03946"/>
                  </a:ext>
                </a:extLst>
              </a:tr>
              <a:tr h="2330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1987"/>
                  </a:ext>
                </a:extLst>
              </a:tr>
            </a:tbl>
          </a:graphicData>
        </a:graphic>
      </p:graphicFrame>
      <p:sp>
        <p:nvSpPr>
          <p:cNvPr id="65" name="ZoneTexte 64"/>
          <p:cNvSpPr txBox="1"/>
          <p:nvPr/>
        </p:nvSpPr>
        <p:spPr>
          <a:xfrm>
            <a:off x="9649069" y="3680567"/>
            <a:ext cx="72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list.php</a:t>
            </a:r>
            <a:endParaRPr lang="fr-FR" sz="1400" dirty="0"/>
          </a:p>
        </p:txBody>
      </p:sp>
      <p:cxnSp>
        <p:nvCxnSpPr>
          <p:cNvPr id="66" name="Connecteur droit avec flèche 65"/>
          <p:cNvCxnSpPr>
            <a:stCxn id="54" idx="3"/>
            <a:endCxn id="64" idx="1"/>
          </p:cNvCxnSpPr>
          <p:nvPr/>
        </p:nvCxnSpPr>
        <p:spPr>
          <a:xfrm>
            <a:off x="8219517" y="1466576"/>
            <a:ext cx="1220593" cy="100994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40110" y="2476518"/>
            <a:ext cx="1144015" cy="421094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277685" y="4086429"/>
            <a:ext cx="1554480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7654815" y="6320063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edit.php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931691" y="4420552"/>
            <a:ext cx="824767" cy="1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7316292" y="432639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label</a:t>
            </a:r>
            <a:endParaRPr lang="fr-FR" sz="1600" dirty="0"/>
          </a:p>
        </p:txBody>
      </p:sp>
      <p:sp>
        <p:nvSpPr>
          <p:cNvPr id="74" name="Rectangle 73"/>
          <p:cNvSpPr/>
          <p:nvPr/>
        </p:nvSpPr>
        <p:spPr>
          <a:xfrm>
            <a:off x="7931691" y="4695724"/>
            <a:ext cx="824767" cy="1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7316292" y="460156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label</a:t>
            </a:r>
            <a:endParaRPr lang="fr-FR" sz="1600" dirty="0"/>
          </a:p>
        </p:txBody>
      </p:sp>
      <p:sp>
        <p:nvSpPr>
          <p:cNvPr id="76" name="Rectangle 75"/>
          <p:cNvSpPr/>
          <p:nvPr/>
        </p:nvSpPr>
        <p:spPr>
          <a:xfrm>
            <a:off x="7931691" y="4966694"/>
            <a:ext cx="824767" cy="1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7316292" y="487253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label</a:t>
            </a:r>
            <a:endParaRPr lang="fr-FR" sz="1600" dirty="0"/>
          </a:p>
        </p:txBody>
      </p:sp>
      <p:sp>
        <p:nvSpPr>
          <p:cNvPr id="78" name="Rectangle 77"/>
          <p:cNvSpPr/>
          <p:nvPr/>
        </p:nvSpPr>
        <p:spPr>
          <a:xfrm>
            <a:off x="7931691" y="5209028"/>
            <a:ext cx="824767" cy="162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7316292" y="5114868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label</a:t>
            </a:r>
            <a:endParaRPr lang="fr-FR" sz="1600" dirty="0"/>
          </a:p>
        </p:txBody>
      </p:sp>
      <p:sp>
        <p:nvSpPr>
          <p:cNvPr id="80" name="Rectangle 79"/>
          <p:cNvSpPr/>
          <p:nvPr/>
        </p:nvSpPr>
        <p:spPr>
          <a:xfrm>
            <a:off x="7931691" y="5749590"/>
            <a:ext cx="385591" cy="1769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>
            <a:stCxn id="63" idx="1"/>
            <a:endCxn id="70" idx="0"/>
          </p:cNvCxnSpPr>
          <p:nvPr/>
        </p:nvCxnSpPr>
        <p:spPr>
          <a:xfrm flipH="1">
            <a:off x="8054925" y="2492701"/>
            <a:ext cx="1143717" cy="159372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1305173" y="596179"/>
            <a:ext cx="1821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Connexion BDD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Avec PDO</a:t>
            </a:r>
          </a:p>
          <a:p>
            <a:pPr algn="ctr"/>
            <a:r>
              <a:rPr lang="fr-FR" sz="1400" dirty="0" err="1" smtClean="0">
                <a:solidFill>
                  <a:srgbClr val="C00000"/>
                </a:solidFill>
              </a:rPr>
              <a:t>Text</a:t>
            </a:r>
            <a:r>
              <a:rPr lang="fr-FR" sz="1400" dirty="0" smtClean="0">
                <a:solidFill>
                  <a:srgbClr val="C00000"/>
                </a:solidFill>
              </a:rPr>
              <a:t>, </a:t>
            </a:r>
            <a:r>
              <a:rPr lang="fr-FR" sz="1400" dirty="0" err="1" smtClean="0">
                <a:solidFill>
                  <a:srgbClr val="C00000"/>
                </a:solidFill>
              </a:rPr>
              <a:t>Num</a:t>
            </a:r>
            <a:r>
              <a:rPr lang="fr-FR" sz="1400" dirty="0" smtClean="0">
                <a:solidFill>
                  <a:srgbClr val="C00000"/>
                </a:solidFill>
              </a:rPr>
              <a:t>, Date, BLOB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653861" y="5356735"/>
            <a:ext cx="1144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Variables primitives et tableaux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4199667" y="3289565"/>
            <a:ext cx="13130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C00000"/>
                </a:solidFill>
              </a:rPr>
              <a:t>Bootstrap</a:t>
            </a:r>
            <a:endParaRPr lang="fr-FR" sz="1400" dirty="0" smtClean="0">
              <a:solidFill>
                <a:srgbClr val="C00000"/>
              </a:solidFill>
            </a:endParaRP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PHP procédural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HTML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940" y="649069"/>
            <a:ext cx="1389888" cy="537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Formulaire d'inscription</a:t>
            </a:r>
            <a:endParaRPr lang="fr-FR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3539457" y="101864"/>
            <a:ext cx="114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Cryptage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Mail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68433" y="1945350"/>
            <a:ext cx="1455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Cookie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Session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Authentification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0" name="Double flèche verticale 89"/>
          <p:cNvSpPr/>
          <p:nvPr/>
        </p:nvSpPr>
        <p:spPr>
          <a:xfrm>
            <a:off x="4612417" y="956393"/>
            <a:ext cx="216309" cy="397764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9655533" y="5835044"/>
            <a:ext cx="1936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GET et POST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PHP Objet</a:t>
            </a:r>
          </a:p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Classes d'accès à la BDD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2" name="Organigramme : Document 91"/>
          <p:cNvSpPr/>
          <p:nvPr/>
        </p:nvSpPr>
        <p:spPr>
          <a:xfrm>
            <a:off x="10015664" y="4341529"/>
            <a:ext cx="1112671" cy="1325007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Document 93"/>
          <p:cNvSpPr/>
          <p:nvPr/>
        </p:nvSpPr>
        <p:spPr>
          <a:xfrm>
            <a:off x="10236569" y="4526195"/>
            <a:ext cx="1112671" cy="1325007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Multidocument 94"/>
          <p:cNvSpPr/>
          <p:nvPr/>
        </p:nvSpPr>
        <p:spPr>
          <a:xfrm>
            <a:off x="9655533" y="201172"/>
            <a:ext cx="802621" cy="84782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10412926" y="199968"/>
            <a:ext cx="1296132" cy="75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Export vers CSV, XML, JSON, PDF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38655" y="899648"/>
            <a:ext cx="805930" cy="29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Captcha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11093162" y="2024360"/>
            <a:ext cx="960033" cy="1453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Calendar</a:t>
            </a:r>
            <a:endParaRPr lang="fr-FR" sz="1400" dirty="0" smtClean="0"/>
          </a:p>
          <a:p>
            <a:pPr algn="ctr"/>
            <a:r>
              <a:rPr lang="fr-FR" sz="1400" dirty="0" smtClean="0"/>
              <a:t>AJAX</a:t>
            </a:r>
            <a:endParaRPr lang="fr-FR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1093162" y="3492886"/>
            <a:ext cx="94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books.php</a:t>
            </a:r>
            <a:endParaRPr lang="fr-FR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4363760" y="5778945"/>
            <a:ext cx="1690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: 2.4.18 </a:t>
            </a:r>
          </a:p>
          <a:p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: 7.2.7</a:t>
            </a:r>
          </a:p>
          <a:p>
            <a:r>
              <a:rPr lang="fr-F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: 8.0.22</a:t>
            </a:r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6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75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Baobab Ingénierie</dc:creator>
  <cp:lastModifiedBy>Baobab Ingénierie</cp:lastModifiedBy>
  <cp:revision>18</cp:revision>
  <dcterms:created xsi:type="dcterms:W3CDTF">2021-03-10T07:50:58Z</dcterms:created>
  <dcterms:modified xsi:type="dcterms:W3CDTF">2021-03-10T11:38:56Z</dcterms:modified>
</cp:coreProperties>
</file>