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77856"/>
  </p:normalViewPr>
  <p:slideViewPr>
    <p:cSldViewPr snapToGrid="0" snapToObjects="1" showGuides="1">
      <p:cViewPr varScale="1">
        <p:scale>
          <a:sx n="112" d="100"/>
          <a:sy n="112" d="100"/>
        </p:scale>
        <p:origin x="21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26.10.21</a:t>
            </a:fld>
            <a:endParaRPr lang="fr-CH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23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A20B7E2-B5CA-2647-8DAF-0E9B77AF6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195262"/>
            <a:ext cx="7812087" cy="4948238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Real-time emotion recognition in VR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Sruti Bhattacharjee</a:t>
            </a:r>
          </a:p>
          <a:p>
            <a:r>
              <a:rPr lang="fr-FR" b="1" dirty="0"/>
              <a:t>Jeremy Di 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952978" cy="460375"/>
          </a:xfrm>
        </p:spPr>
        <p:txBody>
          <a:bodyPr/>
          <a:lstStyle/>
          <a:p>
            <a:r>
              <a:rPr lang="en-GB" b="1" dirty="0"/>
              <a:t>Semester</a:t>
            </a:r>
            <a:r>
              <a:rPr lang="fr-FR" b="1" dirty="0"/>
              <a:t> Project Fall 2021</a:t>
            </a:r>
          </a:p>
        </p:txBody>
      </p:sp>
      <p:sp>
        <p:nvSpPr>
          <p:cNvPr id="10" name="Espace réservé de la date 4">
            <a:extLst>
              <a:ext uri="{FF2B5EF4-FFF2-40B4-BE49-F238E27FC236}">
                <a16:creationId xmlns:a16="http://schemas.microsoft.com/office/drawing/2014/main" id="{50A9E69A-35A0-B44A-9853-89D918AFFA8F}"/>
              </a:ext>
            </a:extLst>
          </p:cNvPr>
          <p:cNvSpPr txBox="1">
            <a:spLocks/>
          </p:cNvSpPr>
          <p:nvPr/>
        </p:nvSpPr>
        <p:spPr>
          <a:xfrm rot="16200000">
            <a:off x="-1004568" y="2611755"/>
            <a:ext cx="3341052" cy="1331914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800" dirty="0">
              <a:solidFill>
                <a:srgbClr val="FF0000"/>
              </a:solidFill>
            </a:endParaRP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92C06EE0-C04C-124F-BB44-F6401843B4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/>
          <a:lstStyle/>
          <a:p>
            <a:r>
              <a:rPr lang="fr-FR" dirty="0"/>
              <a:t>Ecole Polytechnique Fédérale de Lausanne</a:t>
            </a: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158CA0-AA39-4B99-AC95-45CC71C2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A866F85-A486-4D20-ACC3-32AA4585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78794-1286-4DF4-97E8-41C18C215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3" r="19195" b="2"/>
          <a:stretch/>
        </p:blipFill>
        <p:spPr>
          <a:xfrm>
            <a:off x="904875" y="10"/>
            <a:ext cx="3667125" cy="5143490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3CAA4-5FD8-404D-8F15-5706BE64615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3C0C4-9868-3542-8666-046912A5AF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Speaker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3C4-81A0-424D-96F1-1A5F4EC26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3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>
            <a:normAutofit/>
          </a:bodyPr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Planning </a:t>
            </a:r>
            <a:r>
              <a:rPr lang="en-GB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Current</a:t>
            </a:r>
            <a:r>
              <a:rPr lang="fr-FR" dirty="0"/>
              <a:t>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Picture Placeholder 8" descr="A person wearing a virtual reality headset&#10;&#10;Description automatically generated">
            <a:extLst>
              <a:ext uri="{FF2B5EF4-FFF2-40B4-BE49-F238E27FC236}">
                <a16:creationId xmlns:a16="http://schemas.microsoft.com/office/drawing/2014/main" id="{3F89DB3A-6685-F246-9EF8-C78889988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808" r="26601"/>
          <a:stretch/>
        </p:blipFill>
        <p:spPr>
          <a:xfrm>
            <a:off x="904875" y="10"/>
            <a:ext cx="3666807" cy="5143490"/>
          </a:xfrm>
          <a:noFill/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IMMERSIVE INTERACTIVE RESEARCH GROUP 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A0770-B5CA-8A4C-9027-98426284A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Sruti Bhattacharjee, Jeremy Di Dio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IMMERSIVE INTERACTIVE RESEARCH GROUP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Sruti Bhattacharjee, Jeremy Di Dio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EABE94-B05E-0C4F-8BC5-6756FBBBC0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IMMERSIVE INTERACTIVE RESEARCH GROUP 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Sruti Bhattacharjee, Jeremy Di Dio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2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State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IMMERSIVE INTERACTIVE RESEARCH GROUP 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2D6DE63-D5D6-8447-97B9-784B12164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FDBD-C1E6-3745-995E-94448977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3B10A-ED1A-8846-97E5-AD42E8205C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IMMERSIVE INTERACTIVE RESEARCH GROUP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F8F98-392F-EF4F-9223-2F5272E090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ECB62-E718-184B-8A74-3DEFF7265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38D484B-818F-2D49-8CFB-08CC9BC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139961B7-A025-FA4E-BEF5-54435D787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6D2C-10CF-F54F-910E-300E27C7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A7BAC-1FF0-0541-9F85-EBD9723850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8F6A-7134-484C-9DD6-B785DE5F55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CE36-6FA9-F448-B7FB-41F2F6A52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4B9A52-4FC3-684F-BF5F-786B61C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6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92A7967-4865-E640-98DC-2F68AD32F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C4E0C-AC3E-5847-A768-F061CCF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1B708E-5D66-AC4E-88EB-D50C6EC8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8F7D4-36A8-704E-AF37-08718846C3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0A50B-1D21-8C40-91A9-B311F6AF0B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2BFF2-E242-3048-A665-79FC4A427F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7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BEC9-5222-A344-BCF9-D94397D0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28C0A-2B46-D74A-A592-90FFD54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F33233-F767-C245-B534-36F99FB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63D2A-0785-6841-AFED-A5664CA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8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470</TotalTime>
  <Words>106</Words>
  <Application>Microsoft Macintosh PowerPoint</Application>
  <PresentationFormat>On-screen Show (16:9)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Demi Cond</vt:lpstr>
      <vt:lpstr>Wingdings</vt:lpstr>
      <vt:lpstr>Thème Office</vt:lpstr>
      <vt:lpstr>Real-time emotion recognition in VR</vt:lpstr>
      <vt:lpstr>Outline</vt:lpstr>
      <vt:lpstr>Project Description</vt:lpstr>
      <vt:lpstr>Planning Overview</vt:lpstr>
      <vt:lpstr>Current State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Jeremy Di Dio</cp:lastModifiedBy>
  <cp:revision>61</cp:revision>
  <dcterms:created xsi:type="dcterms:W3CDTF">2019-04-02T06:24:35Z</dcterms:created>
  <dcterms:modified xsi:type="dcterms:W3CDTF">2021-10-26T11:35:52Z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