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9" r:id="rId2"/>
    <p:sldId id="277" r:id="rId3"/>
    <p:sldId id="272" r:id="rId4"/>
    <p:sldId id="305" r:id="rId5"/>
    <p:sldId id="264" r:id="rId6"/>
    <p:sldId id="296" r:id="rId7"/>
    <p:sldId id="275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8nQZqeneUqmnAXcMrJmcUA==" hashData="OaKvMzMg2ZP6YaNXcG+QkVwYVwA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9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课：Python的基本数据类型</a:t>
            </a: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（Python的整形、浮点型、字符型）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90065" y="1167130"/>
            <a:ext cx="878967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本节课知识点：</a:t>
            </a: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一、回顾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输出函数的语法格式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二、回顾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输入函数的语法格式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三、系统学习字符串、整数与浮点数形式的定义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19375" y="1062355"/>
            <a:ext cx="6953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回顾赋值运算符：</a:t>
            </a:r>
          </a:p>
          <a:p>
            <a:endParaRPr lang="zh-CN" altLang="en-US" sz="3600"/>
          </a:p>
          <a:p>
            <a:r>
              <a:rPr lang="zh-CN" altLang="en-US" sz="3600"/>
              <a:t>赋值运算符是 </a:t>
            </a:r>
            <a:r>
              <a:rPr lang="en-US" altLang="zh-CN" sz="3600"/>
              <a:t>“</a:t>
            </a:r>
            <a:r>
              <a:rPr lang="zh-CN" altLang="en-US" sz="3600"/>
              <a:t> </a:t>
            </a:r>
            <a:r>
              <a:rPr lang="en-US" altLang="zh-CN" sz="3600"/>
              <a:t>= ”  </a:t>
            </a:r>
            <a:r>
              <a:rPr lang="zh-CN" altLang="en-US" sz="3600"/>
              <a:t>等于号</a:t>
            </a:r>
            <a:endParaRPr lang="en-US" altLang="zh-CN" sz="3600"/>
          </a:p>
          <a:p>
            <a:r>
              <a:rPr lang="zh-CN" altLang="en-US" sz="3600"/>
              <a:t>赋值运算符的作用是：将等于号右边的值，</a:t>
            </a:r>
            <a:r>
              <a:rPr lang="en-US" altLang="zh-CN" sz="3600"/>
              <a:t>“</a:t>
            </a:r>
            <a:r>
              <a:rPr lang="zh-CN" altLang="en-US" sz="3600"/>
              <a:t>装入</a:t>
            </a:r>
            <a:r>
              <a:rPr lang="en-US" altLang="zh-CN" sz="3600"/>
              <a:t>”</a:t>
            </a:r>
            <a:r>
              <a:rPr lang="zh-CN" altLang="en-US" sz="3600"/>
              <a:t>等于号左边的变量中。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" y="1495425"/>
            <a:ext cx="10925175" cy="3867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6780" y="47371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整数的不同版本区别：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2362200"/>
            <a:ext cx="110775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90" y="1255395"/>
            <a:ext cx="8313420" cy="503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76780" y="47371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整数的四种表示形式：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597162" y="1175228"/>
            <a:ext cx="589350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试一下，如果输入了中文符号会怎么样呢？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1204595"/>
            <a:ext cx="10906125" cy="44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40" y="4244975"/>
            <a:ext cx="1432682" cy="14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22" y="5306182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Office PowerPoint</Application>
  <PresentationFormat>自定义</PresentationFormat>
  <Paragraphs>28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183</cp:revision>
  <dcterms:created xsi:type="dcterms:W3CDTF">2018-12-11T06:08:00Z</dcterms:created>
  <dcterms:modified xsi:type="dcterms:W3CDTF">2021-01-19T12:59:19Z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