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9" r:id="rId2"/>
    <p:sldId id="277" r:id="rId3"/>
    <p:sldId id="272" r:id="rId4"/>
    <p:sldId id="323" r:id="rId5"/>
    <p:sldId id="297" r:id="rId6"/>
    <p:sldId id="296" r:id="rId7"/>
    <p:sldId id="324" r:id="rId8"/>
    <p:sldId id="275" r:id="rId9"/>
    <p:sldId id="311" r:id="rId10"/>
    <p:sldId id="312" r:id="rId11"/>
    <p:sldId id="318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 autoAdjust="0"/>
    <p:restoredTop sz="95428" autoAdjust="0"/>
  </p:normalViewPr>
  <p:slideViewPr>
    <p:cSldViewPr snapToGrid="0"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6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12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06045"/>
            <a:ext cx="1165860" cy="116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0CF7-898D-4359-A4F0-7C73F5A8B90F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62120"/>
            <a:ext cx="5474970" cy="8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课：Python的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与比较运算符</a:t>
            </a:r>
          </a:p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（Python的特殊运算符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比较运算符）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等级考试一级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741170" y="772160"/>
            <a:ext cx="79679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这个时候我们就应该用到</a:t>
            </a:r>
          </a:p>
          <a:p>
            <a:r>
              <a:rPr lang="zh-CN" altLang="en-US" sz="4800"/>
              <a:t>数据类型转换啦！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1170" y="2635250"/>
            <a:ext cx="59397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int函数能够</a:t>
            </a:r>
          </a:p>
          <a:p>
            <a:endParaRPr lang="zh-CN" altLang="en-US" sz="2400"/>
          </a:p>
          <a:p>
            <a:r>
              <a:rPr lang="en-US" altLang="zh-CN" sz="2400"/>
              <a:t>1</a:t>
            </a:r>
            <a:r>
              <a:rPr lang="zh-CN" altLang="en-US" sz="2400"/>
              <a:t>、把符合数学格式的数字型字符串转换成整数；</a:t>
            </a:r>
          </a:p>
          <a:p>
            <a:r>
              <a:rPr lang="en-US" altLang="zh-CN" sz="2400"/>
              <a:t>2</a:t>
            </a:r>
            <a:r>
              <a:rPr lang="zh-CN" altLang="en-US" sz="2400"/>
              <a:t>、把浮点数转换成整数，但是只是简单的取整，而非四舍五入。</a:t>
            </a:r>
          </a:p>
          <a:p>
            <a:endParaRPr lang="zh-CN" altLang="en-US" sz="2400"/>
          </a:p>
          <a:p>
            <a:r>
              <a:rPr lang="zh-CN" altLang="en-US" sz="2400"/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0615" y="5070475"/>
            <a:ext cx="7200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    float函数将整数和字符串转换成浮点数。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92100" y="2635250"/>
            <a:ext cx="95072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版权声明：本文为CSDN博主「叫我王员外就行」的原创文章，遵循 CC 4.0 BY-SA 版权协议，转载请附上原文出处链接及本声明。</a:t>
            </a:r>
            <a:endParaRPr lang="zh-CN" altLang="en-US"/>
          </a:p>
          <a:p>
            <a:r>
              <a:rPr lang="zh-CN" altLang="en-US">
                <a:sym typeface="+mn-ea"/>
              </a:rPr>
              <a:t>原文链接：https://blog.csdn.net/cadi2011/java/article/details/86178421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17" y="4244975"/>
            <a:ext cx="1319868" cy="131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98" y="5243871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96770" y="1205865"/>
            <a:ext cx="987425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本节课知识点：</a:t>
            </a: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一、学习新的数据类型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“Boolean—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布朗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二、学习比较运算符的</a:t>
            </a: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函数的语法格式</a:t>
            </a:r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三、回顾赋值语句和变量的函数的语法格式</a:t>
            </a:r>
          </a:p>
          <a:p>
            <a:pPr indent="0"/>
            <a:endParaRPr lang="zh-CN" altLang="en-US" sz="320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四、</a:t>
            </a: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回顾学习字符串、整数与浮点数形式的定义</a:t>
            </a: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五、回顾学习数据类型的强制转换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19375" y="1062355"/>
            <a:ext cx="69538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数据类型</a:t>
            </a:r>
            <a:r>
              <a:rPr lang="en-US" altLang="zh-CN" sz="3600"/>
              <a:t>“Boolean”</a:t>
            </a:r>
            <a:r>
              <a:rPr lang="zh-CN" altLang="en-US" sz="3600"/>
              <a:t>：</a:t>
            </a:r>
          </a:p>
          <a:p>
            <a:endParaRPr lang="zh-CN" altLang="en-US" sz="3600"/>
          </a:p>
          <a:p>
            <a:r>
              <a:rPr lang="en-US" altLang="zh-CN" sz="2800"/>
              <a:t>1</a:t>
            </a:r>
            <a:r>
              <a:rPr lang="zh-CN" altLang="en-US" sz="2800"/>
              <a:t>、比较操作会产生boolean值；</a:t>
            </a:r>
          </a:p>
          <a:p>
            <a:r>
              <a:rPr lang="en-US" altLang="zh-CN" sz="2800"/>
              <a:t>2</a:t>
            </a:r>
            <a:r>
              <a:rPr lang="zh-CN" altLang="en-US" sz="2800"/>
              <a:t>、逻辑</a:t>
            </a:r>
            <a:r>
              <a:rPr lang="zh-CN" altLang="en-US" sz="2800">
                <a:sym typeface="+mn-ea"/>
              </a:rPr>
              <a:t>操作会产生boolean值；</a:t>
            </a: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/>
              <a:t>3</a:t>
            </a:r>
            <a:r>
              <a:rPr lang="zh-CN" altLang="en-US" sz="2800"/>
              <a:t>、</a:t>
            </a:r>
          </a:p>
          <a:p>
            <a:r>
              <a:rPr lang="zh-CN" altLang="en-US" sz="2800"/>
              <a:t>Python的布尔类型有两个值：True和False（注意大小写要区分，首字母大写，注意）。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0035" y="2743835"/>
            <a:ext cx="90919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a、None</a:t>
            </a:r>
          </a:p>
          <a:p>
            <a:r>
              <a:rPr lang="zh-CN" altLang="en-US"/>
              <a:t>b、False</a:t>
            </a:r>
          </a:p>
          <a:p>
            <a:r>
              <a:rPr lang="zh-CN" altLang="en-US"/>
              <a:t>c、数值中的零，包括0，0.0，0j（虚数）</a:t>
            </a:r>
          </a:p>
          <a:p>
            <a:r>
              <a:rPr lang="zh-CN" altLang="en-US"/>
              <a:t>d、空序列，包括空字符串""，空元组()，空列表[]</a:t>
            </a:r>
          </a:p>
          <a:p>
            <a:r>
              <a:rPr lang="zh-CN" altLang="en-US"/>
              <a:t>e、空的字典{}</a:t>
            </a:r>
          </a:p>
          <a:p>
            <a:r>
              <a:rPr lang="zh-CN" altLang="en-US"/>
              <a:t>f、自定义的类的实例，该对象的__bool__方法(这是一个魔法方法）返回False或者__len__方法返回0 （__bool__与__len__也被称为魔法方法，当你做运算符计算时，会自动被调用的方法，比如计算一个对象的bool值时，它俩就会被调用）</a:t>
            </a:r>
          </a:p>
          <a:p>
            <a:r>
              <a:rPr lang="zh-CN" altLang="en-US"/>
              <a:t>————————————————</a:t>
            </a: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50035" y="1944370"/>
            <a:ext cx="1087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真值测试</a:t>
            </a:r>
          </a:p>
          <a:p>
            <a:r>
              <a:rPr lang="zh-CN" altLang="en-US"/>
              <a:t>在Python中所有的对象都可以进行真值（布尔值）测试，下面列一下判断为False的情况：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8240" y="890270"/>
            <a:ext cx="69538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回顾算数运算符：</a:t>
            </a:r>
          </a:p>
          <a:p>
            <a:endParaRPr lang="zh-CN" altLang="en-US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运算符是 </a:t>
            </a:r>
            <a:r>
              <a:rPr lang="en-US" altLang="zh-CN" sz="3600"/>
              <a:t>+</a:t>
            </a:r>
            <a:r>
              <a:rPr lang="zh-CN" altLang="en-US" sz="3600"/>
              <a:t>、</a:t>
            </a:r>
            <a:r>
              <a:rPr lang="en-US" altLang="zh-CN" sz="3600"/>
              <a:t>-</a:t>
            </a:r>
            <a:r>
              <a:rPr lang="zh-CN" altLang="en-US" sz="3600"/>
              <a:t>、</a:t>
            </a:r>
            <a:r>
              <a:rPr lang="en-US" altLang="zh-CN" sz="3600"/>
              <a:t>*</a:t>
            </a:r>
            <a:r>
              <a:rPr lang="zh-CN" altLang="en-US" sz="3600"/>
              <a:t>、</a:t>
            </a:r>
            <a:r>
              <a:rPr lang="en-US" altLang="zh-CN" sz="3600"/>
              <a:t>/</a:t>
            </a:r>
            <a:r>
              <a:rPr lang="zh-CN" altLang="en-US" sz="3600"/>
              <a:t>，</a:t>
            </a:r>
          </a:p>
          <a:p>
            <a:r>
              <a:rPr lang="zh-CN" altLang="en-US" sz="3600"/>
              <a:t>特殊的：</a:t>
            </a:r>
            <a:r>
              <a:rPr lang="en-US" altLang="zh-CN" sz="3600"/>
              <a:t>//</a:t>
            </a:r>
            <a:r>
              <a:rPr lang="zh-CN" altLang="en-US" sz="3600"/>
              <a:t>（整除）、</a:t>
            </a:r>
            <a:r>
              <a:rPr lang="en-US" altLang="zh-CN" sz="3600"/>
              <a:t>%</a:t>
            </a:r>
            <a:r>
              <a:rPr lang="zh-CN" altLang="en-US" sz="3600"/>
              <a:t>（求余）、</a:t>
            </a:r>
          </a:p>
          <a:p>
            <a:r>
              <a:rPr lang="en-US" altLang="zh-CN" sz="3600"/>
              <a:t>**</a:t>
            </a:r>
            <a:r>
              <a:rPr lang="zh-CN" altLang="en-US" sz="3600"/>
              <a:t>（乘方）。</a:t>
            </a:r>
            <a:endParaRPr lang="en-US" altLang="zh-CN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运算符的作用是：进行一系列的数学算数运算</a:t>
            </a:r>
          </a:p>
          <a:p>
            <a:r>
              <a:rPr lang="zh-CN" altLang="en-US" sz="3600"/>
              <a:t>如果要实现更复杂的数学运算，可以使用导入</a:t>
            </a:r>
            <a:r>
              <a:rPr lang="en-US" altLang="zh-CN" sz="3600"/>
              <a:t>“math”</a:t>
            </a:r>
            <a:r>
              <a:rPr lang="zh-CN" altLang="en-US" sz="3600"/>
              <a:t>库函数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30" y="1478915"/>
            <a:ext cx="9934575" cy="4171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3575" y="544830"/>
            <a:ext cx="4351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比较运算符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3575" y="544830"/>
            <a:ext cx="4351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比较运算符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" y="1512570"/>
            <a:ext cx="11079480" cy="40741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1145540" y="4027805"/>
            <a:ext cx="6468110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接下来我们来使用一下看看这个数值的类型吧</a:t>
            </a:r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~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16355" y="1544955"/>
            <a:ext cx="796798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判断数据类型的函数有两种：</a:t>
            </a:r>
            <a:endParaRPr lang="zh-CN" altLang="en-US"/>
          </a:p>
          <a:p>
            <a:r>
              <a:rPr lang="zh-CN" altLang="en-US" sz="4800"/>
              <a:t>type()</a:t>
            </a:r>
          </a:p>
          <a:p>
            <a:r>
              <a:rPr lang="zh-CN" altLang="en-US" sz="4800"/>
              <a:t>isinstance()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30325" y="1050925"/>
            <a:ext cx="79679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我们看到了输出的数值类型</a:t>
            </a:r>
          </a:p>
          <a:p>
            <a:r>
              <a:rPr lang="zh-CN" altLang="en-US" sz="4800"/>
              <a:t>可能不同哟</a:t>
            </a:r>
            <a:r>
              <a:rPr lang="en-US" altLang="zh-CN" sz="4800"/>
              <a:t>~</a:t>
            </a:r>
          </a:p>
          <a:p>
            <a:r>
              <a:rPr lang="zh-CN" altLang="en-US" sz="4800"/>
              <a:t>例如我本来从控制台用 键盘</a:t>
            </a:r>
          </a:p>
          <a:p>
            <a:r>
              <a:rPr lang="zh-CN" altLang="en-US" sz="4800"/>
              <a:t>输入的是数字，为什么？</a:t>
            </a:r>
          </a:p>
          <a:p>
            <a:r>
              <a:rPr lang="zh-CN" altLang="en-US" sz="4800"/>
              <a:t>他是</a:t>
            </a:r>
            <a:r>
              <a:rPr lang="en-US" altLang="zh-CN" sz="4800"/>
              <a:t>string</a:t>
            </a:r>
            <a:r>
              <a:rPr lang="zh-CN" altLang="en-US" sz="4800"/>
              <a:t>字符串类型啊？</a:t>
            </a:r>
          </a:p>
          <a:p>
            <a:r>
              <a:rPr lang="zh-CN" altLang="en-US" sz="4800"/>
              <a:t>如何改变他的数值类型呢？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576</Words>
  <Application>Microsoft Office PowerPoint</Application>
  <PresentationFormat>自定义</PresentationFormat>
  <Paragraphs>76</Paragraphs>
  <Slides>12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南大Ablock蜘_x000d_
蛛侠编程</dc:creator>
  <cp:lastModifiedBy>AWFU</cp:lastModifiedBy>
  <cp:revision>184</cp:revision>
  <dcterms:created xsi:type="dcterms:W3CDTF">2018-12-11T06:08:00Z</dcterms:created>
  <dcterms:modified xsi:type="dcterms:W3CDTF">2021-01-20T02:02:22Z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