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32" r:id="rId3"/>
    <p:sldId id="258" r:id="rId4"/>
    <p:sldId id="322" r:id="rId5"/>
    <p:sldId id="334" r:id="rId6"/>
    <p:sldId id="346" r:id="rId7"/>
    <p:sldId id="335" r:id="rId8"/>
    <p:sldId id="347" r:id="rId9"/>
    <p:sldId id="348" r:id="rId10"/>
    <p:sldId id="264" r:id="rId11"/>
    <p:sldId id="327" r:id="rId12"/>
    <p:sldId id="349" r:id="rId13"/>
    <p:sldId id="350" r:id="rId14"/>
    <p:sldId id="353" r:id="rId15"/>
    <p:sldId id="351" r:id="rId16"/>
    <p:sldId id="352" r:id="rId17"/>
    <p:sldId id="354" r:id="rId18"/>
    <p:sldId id="342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B5C01"/>
    <a:srgbClr val="FF5050"/>
    <a:srgbClr val="FF0066"/>
    <a:srgbClr val="58F004"/>
    <a:srgbClr val="293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 snapToGrid="0">
      <p:cViewPr>
        <p:scale>
          <a:sx n="70" d="100"/>
          <a:sy n="70" d="100"/>
        </p:scale>
        <p:origin x="-4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6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ACB4-CB60-491D-A88C-CBE2986B6C1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559CB-7780-42C7-9902-F774EE8C6A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23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30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38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52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57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64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66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" name="组合 74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71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77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969639" y="152940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画四色圆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3"/>
          <p:cNvSpPr/>
          <p:nvPr/>
        </p:nvSpPr>
        <p:spPr bwMode="auto">
          <a:xfrm flipH="1">
            <a:off x="729278" y="1286006"/>
            <a:ext cx="5739986" cy="1502463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EB5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 rot="180000">
            <a:off x="4067047" y="31651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Ablock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创客教育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30" y="-170935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画四色圆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3128" y="311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画出以下图形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C:\Users\ADMINI~1.USE\AppData\Local\Temp\WeChat Files\2fafda46441c2015e185e80d81d2f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48" y="2598056"/>
            <a:ext cx="2353004" cy="22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9606" y="1987969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问题</a:t>
            </a:r>
            <a:r>
              <a:rPr lang="en-US" altLang="zh-CN" sz="2800" dirty="0" smtClean="0">
                <a:solidFill>
                  <a:srgbClr val="FFFF00"/>
                </a:solidFill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</a:rPr>
              <a:t>：如何画</a:t>
            </a:r>
            <a:r>
              <a:rPr lang="en-US" altLang="zh-CN" sz="2800" dirty="0" smtClean="0">
                <a:solidFill>
                  <a:srgbClr val="FFFF00"/>
                </a:solidFill>
              </a:rPr>
              <a:t>1/4</a:t>
            </a:r>
            <a:r>
              <a:rPr lang="zh-CN" altLang="en-US" sz="2800" dirty="0" smtClean="0">
                <a:solidFill>
                  <a:srgbClr val="FFFF00"/>
                </a:solidFill>
              </a:rPr>
              <a:t>个圆？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606" y="3053481"/>
            <a:ext cx="36121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turtle.circle(100, 90)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8611620" y="4438476"/>
            <a:ext cx="341194" cy="89921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25626" y="5478523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弧度</a:t>
            </a:r>
            <a:endParaRPr lang="zh-CN" alt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73786" y="3297797"/>
            <a:ext cx="223651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改变弧度？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3128" y="311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画出以下图形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C:\Users\ADMINI~1.USE\AppData\Local\Temp\WeChat Files\2fafda46441c2015e185e80d81d2f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48" y="2598056"/>
            <a:ext cx="2353004" cy="22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7486" y="1987969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问题</a:t>
            </a:r>
            <a:r>
              <a:rPr lang="en-US" altLang="zh-CN" sz="2800" dirty="0" smtClean="0">
                <a:solidFill>
                  <a:srgbClr val="FFFF00"/>
                </a:solidFill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</a:rPr>
              <a:t>：如何改变画笔粗细？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9502" y="2927115"/>
            <a:ext cx="36121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turtle.color("red")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turtle.circle(100, 90)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上箭头 18"/>
          <p:cNvSpPr/>
          <p:nvPr/>
        </p:nvSpPr>
        <p:spPr>
          <a:xfrm rot="16200000">
            <a:off x="9321012" y="3483730"/>
            <a:ext cx="341194" cy="60767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62001" y="3467659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画笔粗细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3128" y="311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画出以下图形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Picture 2" descr="C:\Users\ADMINI~1.USE\AppData\Local\Temp\WeChat Files\2fafda46441c2015e185e80d81d2f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48" y="2598056"/>
            <a:ext cx="2353004" cy="229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~1.USE\AppData\Local\Temp\WeChat Files\323bf55695c30814da395fd8271bf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8" y="1774210"/>
            <a:ext cx="3621025" cy="46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5500047" y="2216969"/>
            <a:ext cx="3405225" cy="38298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0048" y="3059098"/>
            <a:ext cx="3405225" cy="38298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460349" y="301976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设</a:t>
            </a:r>
            <a:r>
              <a:rPr lang="zh-CN" altLang="en-US" sz="2400" dirty="0" smtClean="0">
                <a:solidFill>
                  <a:srgbClr val="FFFF00"/>
                </a:solidFill>
              </a:rPr>
              <a:t>置半径和角度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60349" y="22099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设</a:t>
            </a:r>
            <a:r>
              <a:rPr lang="zh-CN" altLang="en-US" sz="2400" dirty="0" smtClean="0">
                <a:solidFill>
                  <a:srgbClr val="FFFF00"/>
                </a:solidFill>
              </a:rPr>
              <a:t>置笔的粗细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  <a:alpha val="8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4443745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6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9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4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5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6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7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8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9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0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1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2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3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4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5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3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4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7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ADMINI~1.USE\AppData\Local\Temp\WeChat Files\f0e69d4719f3f06b5cf70f8a93558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38" y="2440820"/>
            <a:ext cx="2324425" cy="23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562902" y="114258"/>
            <a:ext cx="50860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turtle.color("red", 'red')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turtle.color("yellow","yellow")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turtle.color("blue","blue")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turtle.color("green","green")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turtle.begin_fill()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turtle.circle(100, 90)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turtle.end_fill()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C:\Users\ADMINI~1.USE\AppData\Local\Temp\WeChat Files\ed1fd54cbb13ac11f126feee7a5e19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95" y="1869743"/>
            <a:ext cx="1937370" cy="42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043128" y="311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画出以下图形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3277" y="167138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turtle.color("red", 'red')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turtle.circle(30, 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turtle.color("yellow","yellow")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turtle.circle(-30, 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turtle.color("blue","blue")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turtle.circle(30, 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turtle.color("green","green")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turtle.circle(-30, 180)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https://upload-images.jianshu.io/upload_images/2989110-4af7ab4e9e163314.gif?imageMogr2/auto-orient/strip|imageView2/2/w/891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43128" y="311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画出以下图形</a:t>
            </a:r>
            <a:endParaRPr lang="en-US" altLang="zh-CN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13277" y="167138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import turtle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turtle.pensize(10)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turtle.color("red", 'red')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turtle.circle(30, 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turtle.color("yellow","yellow")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turtle.circle(-30, 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turtle.color("blue","blue")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turtle.circle(-30, 180)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turtle.color("green","green")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turtle.circle(30, 180)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DMINI~1.USE\AppData\Local\Temp\WeChat Files\f39092b06389983038ad38419c899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45" y="2297900"/>
            <a:ext cx="2105592" cy="31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593507" y="244092"/>
            <a:ext cx="374438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465699" y="1749179"/>
            <a:ext cx="8246627" cy="29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94" tIns="43347" rIns="86694" bIns="43347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700" dirty="0" smtClean="0">
                <a:solidFill>
                  <a:schemeClr val="bg1"/>
                </a:solidFill>
              </a:rPr>
              <a:t>circle(</a:t>
            </a:r>
            <a:r>
              <a:rPr lang="zh-CN" altLang="en-US" sz="2700" dirty="0">
                <a:solidFill>
                  <a:schemeClr val="bg1"/>
                </a:solidFill>
              </a:rPr>
              <a:t>半</a:t>
            </a:r>
            <a:r>
              <a:rPr lang="zh-CN" altLang="en-US" sz="2700" dirty="0" smtClean="0">
                <a:solidFill>
                  <a:schemeClr val="bg1"/>
                </a:solidFill>
              </a:rPr>
              <a:t>径</a:t>
            </a:r>
            <a:r>
              <a:rPr lang="en-US" altLang="zh-CN" sz="2700" dirty="0" smtClean="0">
                <a:solidFill>
                  <a:schemeClr val="bg1"/>
                </a:solidFill>
              </a:rPr>
              <a:t>, </a:t>
            </a:r>
            <a:r>
              <a:rPr lang="zh-CN" altLang="en-US" sz="2700" dirty="0" smtClean="0">
                <a:solidFill>
                  <a:schemeClr val="bg1"/>
                </a:solidFill>
              </a:rPr>
              <a:t>弧度）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 smtClean="0">
                <a:solidFill>
                  <a:schemeClr val="bg1"/>
                </a:solidFill>
              </a:rPr>
              <a:t>可调</a:t>
            </a:r>
            <a:r>
              <a:rPr lang="zh-CN" altLang="en-US" sz="2700" dirty="0">
                <a:solidFill>
                  <a:schemeClr val="bg1"/>
                </a:solidFill>
              </a:rPr>
              <a:t>整画笔</a:t>
            </a:r>
            <a:r>
              <a:rPr lang="zh-CN" altLang="en-US" sz="2700" dirty="0" smtClean="0">
                <a:solidFill>
                  <a:schemeClr val="bg1"/>
                </a:solidFill>
              </a:rPr>
              <a:t>的粗细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kumimoji="1" lang="en-US" altLang="zh-CN" sz="2700" dirty="0" smtClean="0">
                <a:solidFill>
                  <a:schemeClr val="bg1"/>
                </a:solidFill>
              </a:rPr>
              <a:t>begin_fill</a:t>
            </a:r>
            <a:r>
              <a:rPr kumimoji="1" lang="en-US" altLang="zh-CN" sz="2700" dirty="0">
                <a:solidFill>
                  <a:schemeClr val="bg1"/>
                </a:solidFill>
              </a:rPr>
              <a:t>()</a:t>
            </a:r>
            <a:r>
              <a:rPr kumimoji="1" lang="zh-CN" altLang="en-US" sz="2700" dirty="0">
                <a:solidFill>
                  <a:schemeClr val="bg1"/>
                </a:solidFill>
              </a:rPr>
              <a:t>和</a:t>
            </a:r>
            <a:r>
              <a:rPr kumimoji="1" lang="en-US" altLang="zh-CN" sz="2700" dirty="0">
                <a:solidFill>
                  <a:schemeClr val="bg1"/>
                </a:solidFill>
              </a:rPr>
              <a:t>end_fill()</a:t>
            </a:r>
            <a:r>
              <a:rPr kumimoji="1" lang="zh-CN" altLang="en-US" sz="2700" dirty="0">
                <a:solidFill>
                  <a:schemeClr val="bg1"/>
                </a:solidFill>
              </a:rPr>
              <a:t> 可以用于填充颜</a:t>
            </a:r>
            <a:r>
              <a:rPr kumimoji="1" lang="zh-CN" altLang="en-US" sz="2700" dirty="0" smtClean="0">
                <a:solidFill>
                  <a:schemeClr val="bg1"/>
                </a:solidFill>
              </a:rPr>
              <a:t>色</a:t>
            </a:r>
            <a:endParaRPr kumimoji="1" lang="zh-CN" altLang="en-US" sz="2700" dirty="0">
              <a:solidFill>
                <a:schemeClr val="bg1"/>
              </a:solidFill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16" y="4025484"/>
            <a:ext cx="1819720" cy="2487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6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4316148" y="3815643"/>
            <a:ext cx="2435547" cy="26968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Freeform 2530"/>
          <p:cNvSpPr>
            <a:spLocks noEditPoints="1"/>
          </p:cNvSpPr>
          <p:nvPr/>
        </p:nvSpPr>
        <p:spPr bwMode="auto">
          <a:xfrm>
            <a:off x="6858954" y="4357942"/>
            <a:ext cx="528139" cy="806106"/>
          </a:xfrm>
          <a:custGeom>
            <a:avLst/>
            <a:gdLst/>
            <a:ahLst/>
            <a:cxnLst>
              <a:cxn ang="0">
                <a:pos x="93" y="314"/>
              </a:cxn>
              <a:cxn ang="0">
                <a:pos x="116" y="257"/>
              </a:cxn>
              <a:cxn ang="0">
                <a:pos x="194" y="67"/>
              </a:cxn>
              <a:cxn ang="0">
                <a:pos x="208" y="20"/>
              </a:cxn>
              <a:cxn ang="0">
                <a:pos x="148" y="1"/>
              </a:cxn>
              <a:cxn ang="0">
                <a:pos x="107" y="10"/>
              </a:cxn>
              <a:cxn ang="0">
                <a:pos x="108" y="243"/>
              </a:cxn>
              <a:cxn ang="0">
                <a:pos x="18" y="246"/>
              </a:cxn>
              <a:cxn ang="0">
                <a:pos x="18" y="308"/>
              </a:cxn>
              <a:cxn ang="0">
                <a:pos x="54" y="244"/>
              </a:cxn>
              <a:cxn ang="0">
                <a:pos x="18" y="293"/>
              </a:cxn>
              <a:cxn ang="0">
                <a:pos x="38" y="270"/>
              </a:cxn>
              <a:cxn ang="0">
                <a:pos x="22" y="296"/>
              </a:cxn>
              <a:cxn ang="0">
                <a:pos x="75" y="247"/>
              </a:cxn>
              <a:cxn ang="0">
                <a:pos x="49" y="292"/>
              </a:cxn>
              <a:cxn ang="0">
                <a:pos x="72" y="273"/>
              </a:cxn>
              <a:cxn ang="0">
                <a:pos x="51" y="301"/>
              </a:cxn>
              <a:cxn ang="0">
                <a:pos x="76" y="280"/>
              </a:cxn>
              <a:cxn ang="0">
                <a:pos x="18" y="296"/>
              </a:cxn>
              <a:cxn ang="0">
                <a:pos x="38" y="246"/>
              </a:cxn>
              <a:cxn ang="0">
                <a:pos x="10" y="272"/>
              </a:cxn>
              <a:cxn ang="0">
                <a:pos x="68" y="240"/>
              </a:cxn>
              <a:cxn ang="0">
                <a:pos x="35" y="280"/>
              </a:cxn>
              <a:cxn ang="0">
                <a:pos x="81" y="255"/>
              </a:cxn>
              <a:cxn ang="0">
                <a:pos x="55" y="276"/>
              </a:cxn>
              <a:cxn ang="0">
                <a:pos x="76" y="275"/>
              </a:cxn>
              <a:cxn ang="0">
                <a:pos x="71" y="278"/>
              </a:cxn>
              <a:cxn ang="0">
                <a:pos x="70" y="310"/>
              </a:cxn>
              <a:cxn ang="0">
                <a:pos x="71" y="295"/>
              </a:cxn>
              <a:cxn ang="0">
                <a:pos x="84" y="280"/>
              </a:cxn>
              <a:cxn ang="0">
                <a:pos x="96" y="257"/>
              </a:cxn>
              <a:cxn ang="0">
                <a:pos x="76" y="310"/>
              </a:cxn>
              <a:cxn ang="0">
                <a:pos x="87" y="303"/>
              </a:cxn>
              <a:cxn ang="0">
                <a:pos x="81" y="309"/>
              </a:cxn>
              <a:cxn ang="0">
                <a:pos x="102" y="290"/>
              </a:cxn>
              <a:cxn ang="0">
                <a:pos x="84" y="298"/>
              </a:cxn>
              <a:cxn ang="0">
                <a:pos x="99" y="277"/>
              </a:cxn>
              <a:cxn ang="0">
                <a:pos x="108" y="259"/>
              </a:cxn>
              <a:cxn ang="0">
                <a:pos x="121" y="9"/>
              </a:cxn>
              <a:cxn ang="0">
                <a:pos x="116" y="19"/>
              </a:cxn>
              <a:cxn ang="0">
                <a:pos x="142" y="17"/>
              </a:cxn>
              <a:cxn ang="0">
                <a:pos x="122" y="23"/>
              </a:cxn>
              <a:cxn ang="0">
                <a:pos x="134" y="38"/>
              </a:cxn>
              <a:cxn ang="0">
                <a:pos x="126" y="55"/>
              </a:cxn>
              <a:cxn ang="0">
                <a:pos x="163" y="23"/>
              </a:cxn>
              <a:cxn ang="0">
                <a:pos x="180" y="17"/>
              </a:cxn>
              <a:cxn ang="0">
                <a:pos x="155" y="55"/>
              </a:cxn>
              <a:cxn ang="0">
                <a:pos x="165" y="55"/>
              </a:cxn>
              <a:cxn ang="0">
                <a:pos x="189" y="52"/>
              </a:cxn>
              <a:cxn ang="0">
                <a:pos x="196" y="30"/>
              </a:cxn>
              <a:cxn ang="0">
                <a:pos x="199" y="14"/>
              </a:cxn>
              <a:cxn ang="0">
                <a:pos x="187" y="56"/>
              </a:cxn>
              <a:cxn ang="0">
                <a:pos x="181" y="47"/>
              </a:cxn>
              <a:cxn ang="0">
                <a:pos x="181" y="26"/>
              </a:cxn>
              <a:cxn ang="0">
                <a:pos x="165" y="28"/>
              </a:cxn>
              <a:cxn ang="0">
                <a:pos x="173" y="12"/>
              </a:cxn>
              <a:cxn ang="0">
                <a:pos x="161" y="11"/>
              </a:cxn>
              <a:cxn ang="0">
                <a:pos x="149" y="10"/>
              </a:cxn>
              <a:cxn ang="0">
                <a:pos x="119" y="32"/>
              </a:cxn>
              <a:cxn ang="0">
                <a:pos x="120" y="21"/>
              </a:cxn>
              <a:cxn ang="0">
                <a:pos x="129" y="8"/>
              </a:cxn>
              <a:cxn ang="0">
                <a:pos x="53" y="250"/>
              </a:cxn>
              <a:cxn ang="0">
                <a:pos x="12" y="266"/>
              </a:cxn>
            </a:cxnLst>
            <a:rect l="0" t="0" r="r" b="b"/>
            <a:pathLst>
              <a:path w="209" h="319">
                <a:moveTo>
                  <a:pt x="18" y="308"/>
                </a:moveTo>
                <a:lnTo>
                  <a:pt x="18" y="308"/>
                </a:lnTo>
                <a:lnTo>
                  <a:pt x="26" y="312"/>
                </a:lnTo>
                <a:lnTo>
                  <a:pt x="35" y="316"/>
                </a:lnTo>
                <a:lnTo>
                  <a:pt x="46" y="318"/>
                </a:lnTo>
                <a:lnTo>
                  <a:pt x="55" y="319"/>
                </a:lnTo>
                <a:lnTo>
                  <a:pt x="65" y="319"/>
                </a:lnTo>
                <a:lnTo>
                  <a:pt x="75" y="319"/>
                </a:lnTo>
                <a:lnTo>
                  <a:pt x="84" y="317"/>
                </a:lnTo>
                <a:lnTo>
                  <a:pt x="93" y="314"/>
                </a:lnTo>
                <a:lnTo>
                  <a:pt x="93" y="314"/>
                </a:lnTo>
                <a:lnTo>
                  <a:pt x="102" y="310"/>
                </a:lnTo>
                <a:lnTo>
                  <a:pt x="109" y="303"/>
                </a:lnTo>
                <a:lnTo>
                  <a:pt x="114" y="297"/>
                </a:lnTo>
                <a:lnTo>
                  <a:pt x="118" y="290"/>
                </a:lnTo>
                <a:lnTo>
                  <a:pt x="119" y="282"/>
                </a:lnTo>
                <a:lnTo>
                  <a:pt x="120" y="274"/>
                </a:lnTo>
                <a:lnTo>
                  <a:pt x="118" y="266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6" y="257"/>
                </a:lnTo>
                <a:lnTo>
                  <a:pt x="118" y="233"/>
                </a:lnTo>
                <a:lnTo>
                  <a:pt x="119" y="208"/>
                </a:lnTo>
                <a:lnTo>
                  <a:pt x="119" y="160"/>
                </a:lnTo>
                <a:lnTo>
                  <a:pt x="118" y="111"/>
                </a:lnTo>
                <a:lnTo>
                  <a:pt x="117" y="64"/>
                </a:lnTo>
                <a:lnTo>
                  <a:pt x="117" y="64"/>
                </a:lnTo>
                <a:lnTo>
                  <a:pt x="137" y="65"/>
                </a:lnTo>
                <a:lnTo>
                  <a:pt x="156" y="65"/>
                </a:lnTo>
                <a:lnTo>
                  <a:pt x="175" y="65"/>
                </a:lnTo>
                <a:lnTo>
                  <a:pt x="184" y="66"/>
                </a:lnTo>
                <a:lnTo>
                  <a:pt x="194" y="67"/>
                </a:lnTo>
                <a:lnTo>
                  <a:pt x="194" y="67"/>
                </a:lnTo>
                <a:lnTo>
                  <a:pt x="196" y="67"/>
                </a:lnTo>
                <a:lnTo>
                  <a:pt x="198" y="66"/>
                </a:lnTo>
                <a:lnTo>
                  <a:pt x="199" y="64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199" y="61"/>
                </a:lnTo>
                <a:lnTo>
                  <a:pt x="201" y="47"/>
                </a:lnTo>
                <a:lnTo>
                  <a:pt x="205" y="34"/>
                </a:lnTo>
                <a:lnTo>
                  <a:pt x="208" y="20"/>
                </a:lnTo>
                <a:lnTo>
                  <a:pt x="209" y="7"/>
                </a:lnTo>
                <a:lnTo>
                  <a:pt x="209" y="7"/>
                </a:lnTo>
                <a:lnTo>
                  <a:pt x="209" y="5"/>
                </a:lnTo>
                <a:lnTo>
                  <a:pt x="207" y="3"/>
                </a:lnTo>
                <a:lnTo>
                  <a:pt x="206" y="3"/>
                </a:lnTo>
                <a:lnTo>
                  <a:pt x="203" y="3"/>
                </a:lnTo>
                <a:lnTo>
                  <a:pt x="203" y="3"/>
                </a:lnTo>
                <a:lnTo>
                  <a:pt x="201" y="2"/>
                </a:lnTo>
                <a:lnTo>
                  <a:pt x="201" y="2"/>
                </a:lnTo>
                <a:lnTo>
                  <a:pt x="174" y="2"/>
                </a:lnTo>
                <a:lnTo>
                  <a:pt x="148" y="1"/>
                </a:lnTo>
                <a:lnTo>
                  <a:pt x="148" y="1"/>
                </a:lnTo>
                <a:lnTo>
                  <a:pt x="138" y="0"/>
                </a:lnTo>
                <a:lnTo>
                  <a:pt x="129" y="0"/>
                </a:lnTo>
                <a:lnTo>
                  <a:pt x="118" y="1"/>
                </a:lnTo>
                <a:lnTo>
                  <a:pt x="113" y="2"/>
                </a:lnTo>
                <a:lnTo>
                  <a:pt x="109" y="5"/>
                </a:lnTo>
                <a:lnTo>
                  <a:pt x="109" y="5"/>
                </a:lnTo>
                <a:lnTo>
                  <a:pt x="108" y="6"/>
                </a:lnTo>
                <a:lnTo>
                  <a:pt x="107" y="8"/>
                </a:lnTo>
                <a:lnTo>
                  <a:pt x="107" y="8"/>
                </a:lnTo>
                <a:lnTo>
                  <a:pt x="107" y="10"/>
                </a:lnTo>
                <a:lnTo>
                  <a:pt x="107" y="10"/>
                </a:lnTo>
                <a:lnTo>
                  <a:pt x="108" y="56"/>
                </a:lnTo>
                <a:lnTo>
                  <a:pt x="108" y="56"/>
                </a:lnTo>
                <a:lnTo>
                  <a:pt x="107" y="58"/>
                </a:lnTo>
                <a:lnTo>
                  <a:pt x="108" y="61"/>
                </a:lnTo>
                <a:lnTo>
                  <a:pt x="108" y="61"/>
                </a:lnTo>
                <a:lnTo>
                  <a:pt x="110" y="152"/>
                </a:lnTo>
                <a:lnTo>
                  <a:pt x="110" y="197"/>
                </a:lnTo>
                <a:lnTo>
                  <a:pt x="110" y="220"/>
                </a:lnTo>
                <a:lnTo>
                  <a:pt x="108" y="243"/>
                </a:lnTo>
                <a:lnTo>
                  <a:pt x="108" y="243"/>
                </a:lnTo>
                <a:lnTo>
                  <a:pt x="107" y="241"/>
                </a:lnTo>
                <a:lnTo>
                  <a:pt x="105" y="239"/>
                </a:lnTo>
                <a:lnTo>
                  <a:pt x="105" y="239"/>
                </a:lnTo>
                <a:lnTo>
                  <a:pt x="94" y="236"/>
                </a:lnTo>
                <a:lnTo>
                  <a:pt x="82" y="233"/>
                </a:lnTo>
                <a:lnTo>
                  <a:pt x="70" y="232"/>
                </a:lnTo>
                <a:lnTo>
                  <a:pt x="58" y="232"/>
                </a:lnTo>
                <a:lnTo>
                  <a:pt x="46" y="233"/>
                </a:lnTo>
                <a:lnTo>
                  <a:pt x="33" y="237"/>
                </a:lnTo>
                <a:lnTo>
                  <a:pt x="23" y="242"/>
                </a:lnTo>
                <a:lnTo>
                  <a:pt x="18" y="246"/>
                </a:lnTo>
                <a:lnTo>
                  <a:pt x="13" y="249"/>
                </a:lnTo>
                <a:lnTo>
                  <a:pt x="13" y="249"/>
                </a:lnTo>
                <a:lnTo>
                  <a:pt x="7" y="257"/>
                </a:lnTo>
                <a:lnTo>
                  <a:pt x="3" y="264"/>
                </a:lnTo>
                <a:lnTo>
                  <a:pt x="1" y="272"/>
                </a:lnTo>
                <a:lnTo>
                  <a:pt x="0" y="280"/>
                </a:lnTo>
                <a:lnTo>
                  <a:pt x="2" y="288"/>
                </a:lnTo>
                <a:lnTo>
                  <a:pt x="6" y="295"/>
                </a:lnTo>
                <a:lnTo>
                  <a:pt x="11" y="301"/>
                </a:lnTo>
                <a:lnTo>
                  <a:pt x="18" y="308"/>
                </a:lnTo>
                <a:lnTo>
                  <a:pt x="18" y="308"/>
                </a:lnTo>
                <a:close/>
                <a:moveTo>
                  <a:pt x="10" y="285"/>
                </a:moveTo>
                <a:lnTo>
                  <a:pt x="10" y="285"/>
                </a:lnTo>
                <a:lnTo>
                  <a:pt x="21" y="275"/>
                </a:lnTo>
                <a:lnTo>
                  <a:pt x="31" y="264"/>
                </a:lnTo>
                <a:lnTo>
                  <a:pt x="41" y="254"/>
                </a:lnTo>
                <a:lnTo>
                  <a:pt x="54" y="244"/>
                </a:lnTo>
                <a:lnTo>
                  <a:pt x="54" y="244"/>
                </a:lnTo>
                <a:lnTo>
                  <a:pt x="56" y="242"/>
                </a:lnTo>
                <a:lnTo>
                  <a:pt x="56" y="242"/>
                </a:lnTo>
                <a:lnTo>
                  <a:pt x="54" y="244"/>
                </a:lnTo>
                <a:lnTo>
                  <a:pt x="54" y="244"/>
                </a:lnTo>
                <a:lnTo>
                  <a:pt x="46" y="256"/>
                </a:lnTo>
                <a:lnTo>
                  <a:pt x="46" y="256"/>
                </a:lnTo>
                <a:lnTo>
                  <a:pt x="36" y="267"/>
                </a:lnTo>
                <a:lnTo>
                  <a:pt x="28" y="279"/>
                </a:lnTo>
                <a:lnTo>
                  <a:pt x="28" y="279"/>
                </a:lnTo>
                <a:lnTo>
                  <a:pt x="16" y="291"/>
                </a:lnTo>
                <a:lnTo>
                  <a:pt x="16" y="291"/>
                </a:lnTo>
                <a:lnTo>
                  <a:pt x="16" y="292"/>
                </a:lnTo>
                <a:lnTo>
                  <a:pt x="17" y="293"/>
                </a:lnTo>
                <a:lnTo>
                  <a:pt x="17" y="293"/>
                </a:lnTo>
                <a:lnTo>
                  <a:pt x="18" y="293"/>
                </a:lnTo>
                <a:lnTo>
                  <a:pt x="18" y="293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1" y="290"/>
                </a:lnTo>
                <a:lnTo>
                  <a:pt x="29" y="280"/>
                </a:lnTo>
                <a:lnTo>
                  <a:pt x="29" y="280"/>
                </a:lnTo>
                <a:lnTo>
                  <a:pt x="38" y="270"/>
                </a:lnTo>
                <a:lnTo>
                  <a:pt x="38" y="270"/>
                </a:lnTo>
                <a:lnTo>
                  <a:pt x="45" y="263"/>
                </a:lnTo>
                <a:lnTo>
                  <a:pt x="52" y="257"/>
                </a:lnTo>
                <a:lnTo>
                  <a:pt x="58" y="250"/>
                </a:lnTo>
                <a:lnTo>
                  <a:pt x="64" y="244"/>
                </a:lnTo>
                <a:lnTo>
                  <a:pt x="64" y="244"/>
                </a:lnTo>
                <a:lnTo>
                  <a:pt x="53" y="257"/>
                </a:lnTo>
                <a:lnTo>
                  <a:pt x="41" y="269"/>
                </a:lnTo>
                <a:lnTo>
                  <a:pt x="31" y="282"/>
                </a:lnTo>
                <a:lnTo>
                  <a:pt x="26" y="289"/>
                </a:lnTo>
                <a:lnTo>
                  <a:pt x="22" y="296"/>
                </a:lnTo>
                <a:lnTo>
                  <a:pt x="22" y="296"/>
                </a:lnTo>
                <a:lnTo>
                  <a:pt x="22" y="297"/>
                </a:lnTo>
                <a:lnTo>
                  <a:pt x="23" y="298"/>
                </a:lnTo>
                <a:lnTo>
                  <a:pt x="24" y="297"/>
                </a:lnTo>
                <a:lnTo>
                  <a:pt x="24" y="297"/>
                </a:lnTo>
                <a:lnTo>
                  <a:pt x="36" y="286"/>
                </a:lnTo>
                <a:lnTo>
                  <a:pt x="49" y="274"/>
                </a:lnTo>
                <a:lnTo>
                  <a:pt x="61" y="262"/>
                </a:lnTo>
                <a:lnTo>
                  <a:pt x="73" y="249"/>
                </a:lnTo>
                <a:lnTo>
                  <a:pt x="73" y="249"/>
                </a:lnTo>
                <a:lnTo>
                  <a:pt x="75" y="247"/>
                </a:lnTo>
                <a:lnTo>
                  <a:pt x="75" y="247"/>
                </a:lnTo>
                <a:lnTo>
                  <a:pt x="71" y="252"/>
                </a:lnTo>
                <a:lnTo>
                  <a:pt x="71" y="252"/>
                </a:lnTo>
                <a:lnTo>
                  <a:pt x="57" y="270"/>
                </a:lnTo>
                <a:lnTo>
                  <a:pt x="57" y="270"/>
                </a:lnTo>
                <a:lnTo>
                  <a:pt x="32" y="300"/>
                </a:lnTo>
                <a:lnTo>
                  <a:pt x="32" y="300"/>
                </a:lnTo>
                <a:lnTo>
                  <a:pt x="32" y="302"/>
                </a:lnTo>
                <a:lnTo>
                  <a:pt x="34" y="302"/>
                </a:lnTo>
                <a:lnTo>
                  <a:pt x="34" y="302"/>
                </a:lnTo>
                <a:lnTo>
                  <a:pt x="41" y="297"/>
                </a:lnTo>
                <a:lnTo>
                  <a:pt x="49" y="292"/>
                </a:lnTo>
                <a:lnTo>
                  <a:pt x="62" y="279"/>
                </a:lnTo>
                <a:lnTo>
                  <a:pt x="73" y="266"/>
                </a:lnTo>
                <a:lnTo>
                  <a:pt x="85" y="253"/>
                </a:lnTo>
                <a:lnTo>
                  <a:pt x="85" y="253"/>
                </a:lnTo>
                <a:lnTo>
                  <a:pt x="90" y="248"/>
                </a:lnTo>
                <a:lnTo>
                  <a:pt x="90" y="248"/>
                </a:lnTo>
                <a:lnTo>
                  <a:pt x="90" y="248"/>
                </a:lnTo>
                <a:lnTo>
                  <a:pt x="88" y="252"/>
                </a:lnTo>
                <a:lnTo>
                  <a:pt x="88" y="252"/>
                </a:lnTo>
                <a:lnTo>
                  <a:pt x="80" y="263"/>
                </a:lnTo>
                <a:lnTo>
                  <a:pt x="72" y="273"/>
                </a:lnTo>
                <a:lnTo>
                  <a:pt x="72" y="273"/>
                </a:lnTo>
                <a:lnTo>
                  <a:pt x="65" y="281"/>
                </a:lnTo>
                <a:lnTo>
                  <a:pt x="57" y="289"/>
                </a:lnTo>
                <a:lnTo>
                  <a:pt x="49" y="296"/>
                </a:lnTo>
                <a:lnTo>
                  <a:pt x="41" y="304"/>
                </a:lnTo>
                <a:lnTo>
                  <a:pt x="41" y="304"/>
                </a:lnTo>
                <a:lnTo>
                  <a:pt x="41" y="307"/>
                </a:lnTo>
                <a:lnTo>
                  <a:pt x="43" y="307"/>
                </a:lnTo>
                <a:lnTo>
                  <a:pt x="43" y="307"/>
                </a:lnTo>
                <a:lnTo>
                  <a:pt x="43" y="307"/>
                </a:lnTo>
                <a:lnTo>
                  <a:pt x="51" y="301"/>
                </a:lnTo>
                <a:lnTo>
                  <a:pt x="58" y="296"/>
                </a:lnTo>
                <a:lnTo>
                  <a:pt x="71" y="283"/>
                </a:lnTo>
                <a:lnTo>
                  <a:pt x="83" y="270"/>
                </a:lnTo>
                <a:lnTo>
                  <a:pt x="95" y="256"/>
                </a:lnTo>
                <a:lnTo>
                  <a:pt x="95" y="256"/>
                </a:lnTo>
                <a:lnTo>
                  <a:pt x="97" y="254"/>
                </a:lnTo>
                <a:lnTo>
                  <a:pt x="92" y="260"/>
                </a:lnTo>
                <a:lnTo>
                  <a:pt x="92" y="260"/>
                </a:lnTo>
                <a:lnTo>
                  <a:pt x="84" y="270"/>
                </a:lnTo>
                <a:lnTo>
                  <a:pt x="76" y="280"/>
                </a:lnTo>
                <a:lnTo>
                  <a:pt x="76" y="280"/>
                </a:lnTo>
                <a:lnTo>
                  <a:pt x="64" y="294"/>
                </a:lnTo>
                <a:lnTo>
                  <a:pt x="52" y="309"/>
                </a:lnTo>
                <a:lnTo>
                  <a:pt x="52" y="309"/>
                </a:lnTo>
                <a:lnTo>
                  <a:pt x="52" y="310"/>
                </a:lnTo>
                <a:lnTo>
                  <a:pt x="52" y="310"/>
                </a:lnTo>
                <a:lnTo>
                  <a:pt x="45" y="308"/>
                </a:lnTo>
                <a:lnTo>
                  <a:pt x="36" y="305"/>
                </a:lnTo>
                <a:lnTo>
                  <a:pt x="29" y="303"/>
                </a:lnTo>
                <a:lnTo>
                  <a:pt x="23" y="299"/>
                </a:lnTo>
                <a:lnTo>
                  <a:pt x="23" y="299"/>
                </a:lnTo>
                <a:lnTo>
                  <a:pt x="18" y="296"/>
                </a:lnTo>
                <a:lnTo>
                  <a:pt x="14" y="293"/>
                </a:lnTo>
                <a:lnTo>
                  <a:pt x="12" y="289"/>
                </a:lnTo>
                <a:lnTo>
                  <a:pt x="10" y="285"/>
                </a:lnTo>
                <a:lnTo>
                  <a:pt x="10" y="285"/>
                </a:lnTo>
                <a:close/>
                <a:moveTo>
                  <a:pt x="10" y="272"/>
                </a:moveTo>
                <a:lnTo>
                  <a:pt x="10" y="272"/>
                </a:lnTo>
                <a:lnTo>
                  <a:pt x="23" y="259"/>
                </a:lnTo>
                <a:lnTo>
                  <a:pt x="23" y="259"/>
                </a:lnTo>
                <a:lnTo>
                  <a:pt x="30" y="252"/>
                </a:lnTo>
                <a:lnTo>
                  <a:pt x="38" y="246"/>
                </a:lnTo>
                <a:lnTo>
                  <a:pt x="38" y="246"/>
                </a:lnTo>
                <a:lnTo>
                  <a:pt x="46" y="242"/>
                </a:lnTo>
                <a:lnTo>
                  <a:pt x="46" y="242"/>
                </a:lnTo>
                <a:lnTo>
                  <a:pt x="47" y="242"/>
                </a:lnTo>
                <a:lnTo>
                  <a:pt x="47" y="242"/>
                </a:lnTo>
                <a:lnTo>
                  <a:pt x="38" y="253"/>
                </a:lnTo>
                <a:lnTo>
                  <a:pt x="29" y="263"/>
                </a:lnTo>
                <a:lnTo>
                  <a:pt x="9" y="282"/>
                </a:lnTo>
                <a:lnTo>
                  <a:pt x="9" y="282"/>
                </a:lnTo>
                <a:lnTo>
                  <a:pt x="9" y="277"/>
                </a:lnTo>
                <a:lnTo>
                  <a:pt x="10" y="272"/>
                </a:lnTo>
                <a:lnTo>
                  <a:pt x="10" y="272"/>
                </a:lnTo>
                <a:close/>
                <a:moveTo>
                  <a:pt x="55" y="240"/>
                </a:moveTo>
                <a:lnTo>
                  <a:pt x="55" y="240"/>
                </a:lnTo>
                <a:lnTo>
                  <a:pt x="49" y="245"/>
                </a:lnTo>
                <a:lnTo>
                  <a:pt x="43" y="251"/>
                </a:lnTo>
                <a:lnTo>
                  <a:pt x="43" y="251"/>
                </a:lnTo>
                <a:lnTo>
                  <a:pt x="50" y="241"/>
                </a:lnTo>
                <a:lnTo>
                  <a:pt x="50" y="241"/>
                </a:lnTo>
                <a:lnTo>
                  <a:pt x="55" y="240"/>
                </a:lnTo>
                <a:lnTo>
                  <a:pt x="55" y="240"/>
                </a:lnTo>
                <a:close/>
                <a:moveTo>
                  <a:pt x="68" y="240"/>
                </a:moveTo>
                <a:lnTo>
                  <a:pt x="68" y="240"/>
                </a:lnTo>
                <a:lnTo>
                  <a:pt x="79" y="241"/>
                </a:lnTo>
                <a:lnTo>
                  <a:pt x="79" y="241"/>
                </a:lnTo>
                <a:lnTo>
                  <a:pt x="68" y="251"/>
                </a:lnTo>
                <a:lnTo>
                  <a:pt x="57" y="262"/>
                </a:lnTo>
                <a:lnTo>
                  <a:pt x="36" y="284"/>
                </a:lnTo>
                <a:lnTo>
                  <a:pt x="36" y="284"/>
                </a:lnTo>
                <a:lnTo>
                  <a:pt x="29" y="291"/>
                </a:lnTo>
                <a:lnTo>
                  <a:pt x="27" y="293"/>
                </a:lnTo>
                <a:lnTo>
                  <a:pt x="29" y="289"/>
                </a:lnTo>
                <a:lnTo>
                  <a:pt x="29" y="289"/>
                </a:lnTo>
                <a:lnTo>
                  <a:pt x="35" y="280"/>
                </a:lnTo>
                <a:lnTo>
                  <a:pt x="43" y="271"/>
                </a:lnTo>
                <a:lnTo>
                  <a:pt x="43" y="271"/>
                </a:lnTo>
                <a:lnTo>
                  <a:pt x="56" y="257"/>
                </a:lnTo>
                <a:lnTo>
                  <a:pt x="68" y="242"/>
                </a:lnTo>
                <a:lnTo>
                  <a:pt x="68" y="242"/>
                </a:lnTo>
                <a:lnTo>
                  <a:pt x="69" y="241"/>
                </a:lnTo>
                <a:lnTo>
                  <a:pt x="68" y="240"/>
                </a:lnTo>
                <a:lnTo>
                  <a:pt x="68" y="240"/>
                </a:lnTo>
                <a:close/>
                <a:moveTo>
                  <a:pt x="92" y="244"/>
                </a:moveTo>
                <a:lnTo>
                  <a:pt x="92" y="244"/>
                </a:lnTo>
                <a:lnTo>
                  <a:pt x="81" y="255"/>
                </a:lnTo>
                <a:lnTo>
                  <a:pt x="70" y="266"/>
                </a:lnTo>
                <a:lnTo>
                  <a:pt x="60" y="277"/>
                </a:lnTo>
                <a:lnTo>
                  <a:pt x="49" y="289"/>
                </a:lnTo>
                <a:lnTo>
                  <a:pt x="49" y="289"/>
                </a:lnTo>
                <a:lnTo>
                  <a:pt x="39" y="296"/>
                </a:lnTo>
                <a:lnTo>
                  <a:pt x="39" y="296"/>
                </a:lnTo>
                <a:lnTo>
                  <a:pt x="36" y="298"/>
                </a:lnTo>
                <a:lnTo>
                  <a:pt x="37" y="297"/>
                </a:lnTo>
                <a:lnTo>
                  <a:pt x="37" y="297"/>
                </a:lnTo>
                <a:lnTo>
                  <a:pt x="55" y="276"/>
                </a:lnTo>
                <a:lnTo>
                  <a:pt x="55" y="276"/>
                </a:lnTo>
                <a:lnTo>
                  <a:pt x="82" y="242"/>
                </a:lnTo>
                <a:lnTo>
                  <a:pt x="82" y="242"/>
                </a:lnTo>
                <a:lnTo>
                  <a:pt x="92" y="244"/>
                </a:lnTo>
                <a:lnTo>
                  <a:pt x="92" y="244"/>
                </a:lnTo>
                <a:close/>
                <a:moveTo>
                  <a:pt x="97" y="246"/>
                </a:moveTo>
                <a:lnTo>
                  <a:pt x="97" y="246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99" y="248"/>
                </a:lnTo>
                <a:lnTo>
                  <a:pt x="76" y="275"/>
                </a:lnTo>
                <a:lnTo>
                  <a:pt x="76" y="275"/>
                </a:lnTo>
                <a:lnTo>
                  <a:pt x="63" y="288"/>
                </a:lnTo>
                <a:lnTo>
                  <a:pt x="63" y="288"/>
                </a:lnTo>
                <a:lnTo>
                  <a:pt x="54" y="295"/>
                </a:lnTo>
                <a:lnTo>
                  <a:pt x="50" y="299"/>
                </a:lnTo>
                <a:lnTo>
                  <a:pt x="46" y="303"/>
                </a:lnTo>
                <a:lnTo>
                  <a:pt x="46" y="303"/>
                </a:lnTo>
                <a:lnTo>
                  <a:pt x="52" y="296"/>
                </a:lnTo>
                <a:lnTo>
                  <a:pt x="59" y="291"/>
                </a:lnTo>
                <a:lnTo>
                  <a:pt x="65" y="285"/>
                </a:lnTo>
                <a:lnTo>
                  <a:pt x="71" y="278"/>
                </a:lnTo>
                <a:lnTo>
                  <a:pt x="71" y="278"/>
                </a:lnTo>
                <a:lnTo>
                  <a:pt x="84" y="262"/>
                </a:lnTo>
                <a:lnTo>
                  <a:pt x="89" y="254"/>
                </a:lnTo>
                <a:lnTo>
                  <a:pt x="95" y="245"/>
                </a:lnTo>
                <a:lnTo>
                  <a:pt x="95" y="245"/>
                </a:lnTo>
                <a:lnTo>
                  <a:pt x="97" y="246"/>
                </a:lnTo>
                <a:lnTo>
                  <a:pt x="97" y="246"/>
                </a:lnTo>
                <a:close/>
                <a:moveTo>
                  <a:pt x="74" y="310"/>
                </a:moveTo>
                <a:lnTo>
                  <a:pt x="74" y="310"/>
                </a:lnTo>
                <a:lnTo>
                  <a:pt x="70" y="310"/>
                </a:lnTo>
                <a:lnTo>
                  <a:pt x="70" y="310"/>
                </a:lnTo>
                <a:lnTo>
                  <a:pt x="77" y="303"/>
                </a:lnTo>
                <a:lnTo>
                  <a:pt x="77" y="303"/>
                </a:lnTo>
                <a:lnTo>
                  <a:pt x="74" y="309"/>
                </a:lnTo>
                <a:lnTo>
                  <a:pt x="74" y="309"/>
                </a:lnTo>
                <a:lnTo>
                  <a:pt x="74" y="309"/>
                </a:lnTo>
                <a:lnTo>
                  <a:pt x="74" y="310"/>
                </a:lnTo>
                <a:lnTo>
                  <a:pt x="74" y="310"/>
                </a:lnTo>
                <a:close/>
                <a:moveTo>
                  <a:pt x="54" y="310"/>
                </a:moveTo>
                <a:lnTo>
                  <a:pt x="54" y="310"/>
                </a:lnTo>
                <a:lnTo>
                  <a:pt x="63" y="302"/>
                </a:lnTo>
                <a:lnTo>
                  <a:pt x="71" y="295"/>
                </a:lnTo>
                <a:lnTo>
                  <a:pt x="87" y="280"/>
                </a:lnTo>
                <a:lnTo>
                  <a:pt x="87" y="280"/>
                </a:lnTo>
                <a:lnTo>
                  <a:pt x="84" y="284"/>
                </a:lnTo>
                <a:lnTo>
                  <a:pt x="84" y="284"/>
                </a:lnTo>
                <a:lnTo>
                  <a:pt x="74" y="297"/>
                </a:lnTo>
                <a:lnTo>
                  <a:pt x="65" y="311"/>
                </a:lnTo>
                <a:lnTo>
                  <a:pt x="65" y="311"/>
                </a:lnTo>
                <a:lnTo>
                  <a:pt x="54" y="310"/>
                </a:lnTo>
                <a:lnTo>
                  <a:pt x="54" y="310"/>
                </a:lnTo>
                <a:close/>
                <a:moveTo>
                  <a:pt x="84" y="280"/>
                </a:moveTo>
                <a:lnTo>
                  <a:pt x="84" y="280"/>
                </a:lnTo>
                <a:lnTo>
                  <a:pt x="71" y="293"/>
                </a:lnTo>
                <a:lnTo>
                  <a:pt x="71" y="293"/>
                </a:lnTo>
                <a:lnTo>
                  <a:pt x="61" y="302"/>
                </a:lnTo>
                <a:lnTo>
                  <a:pt x="58" y="305"/>
                </a:lnTo>
                <a:lnTo>
                  <a:pt x="57" y="304"/>
                </a:lnTo>
                <a:lnTo>
                  <a:pt x="59" y="302"/>
                </a:lnTo>
                <a:lnTo>
                  <a:pt x="59" y="302"/>
                </a:lnTo>
                <a:lnTo>
                  <a:pt x="70" y="289"/>
                </a:lnTo>
                <a:lnTo>
                  <a:pt x="81" y="277"/>
                </a:lnTo>
                <a:lnTo>
                  <a:pt x="92" y="264"/>
                </a:lnTo>
                <a:lnTo>
                  <a:pt x="96" y="257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0" y="249"/>
                </a:lnTo>
                <a:lnTo>
                  <a:pt x="107" y="257"/>
                </a:lnTo>
                <a:lnTo>
                  <a:pt x="107" y="257"/>
                </a:lnTo>
                <a:lnTo>
                  <a:pt x="84" y="280"/>
                </a:lnTo>
                <a:lnTo>
                  <a:pt x="84" y="280"/>
                </a:lnTo>
                <a:close/>
                <a:moveTo>
                  <a:pt x="81" y="309"/>
                </a:moveTo>
                <a:lnTo>
                  <a:pt x="81" y="309"/>
                </a:lnTo>
                <a:lnTo>
                  <a:pt x="76" y="310"/>
                </a:lnTo>
                <a:lnTo>
                  <a:pt x="76" y="310"/>
                </a:lnTo>
                <a:lnTo>
                  <a:pt x="86" y="299"/>
                </a:lnTo>
                <a:lnTo>
                  <a:pt x="97" y="290"/>
                </a:lnTo>
                <a:lnTo>
                  <a:pt x="97" y="290"/>
                </a:lnTo>
                <a:lnTo>
                  <a:pt x="104" y="284"/>
                </a:lnTo>
                <a:lnTo>
                  <a:pt x="104" y="283"/>
                </a:lnTo>
                <a:lnTo>
                  <a:pt x="104" y="284"/>
                </a:lnTo>
                <a:lnTo>
                  <a:pt x="99" y="290"/>
                </a:lnTo>
                <a:lnTo>
                  <a:pt x="99" y="290"/>
                </a:lnTo>
                <a:lnTo>
                  <a:pt x="87" y="303"/>
                </a:lnTo>
                <a:lnTo>
                  <a:pt x="87" y="303"/>
                </a:lnTo>
                <a:lnTo>
                  <a:pt x="87" y="304"/>
                </a:lnTo>
                <a:lnTo>
                  <a:pt x="88" y="305"/>
                </a:lnTo>
                <a:lnTo>
                  <a:pt x="88" y="305"/>
                </a:lnTo>
                <a:lnTo>
                  <a:pt x="88" y="305"/>
                </a:lnTo>
                <a:lnTo>
                  <a:pt x="107" y="292"/>
                </a:lnTo>
                <a:lnTo>
                  <a:pt x="107" y="292"/>
                </a:lnTo>
                <a:lnTo>
                  <a:pt x="102" y="298"/>
                </a:lnTo>
                <a:lnTo>
                  <a:pt x="95" y="302"/>
                </a:lnTo>
                <a:lnTo>
                  <a:pt x="88" y="307"/>
                </a:lnTo>
                <a:lnTo>
                  <a:pt x="81" y="309"/>
                </a:lnTo>
                <a:lnTo>
                  <a:pt x="81" y="309"/>
                </a:lnTo>
                <a:close/>
                <a:moveTo>
                  <a:pt x="111" y="283"/>
                </a:moveTo>
                <a:lnTo>
                  <a:pt x="111" y="283"/>
                </a:lnTo>
                <a:lnTo>
                  <a:pt x="110" y="287"/>
                </a:lnTo>
                <a:lnTo>
                  <a:pt x="108" y="291"/>
                </a:lnTo>
                <a:lnTo>
                  <a:pt x="108" y="291"/>
                </a:lnTo>
                <a:lnTo>
                  <a:pt x="107" y="290"/>
                </a:lnTo>
                <a:lnTo>
                  <a:pt x="106" y="290"/>
                </a:lnTo>
                <a:lnTo>
                  <a:pt x="106" y="290"/>
                </a:lnTo>
                <a:lnTo>
                  <a:pt x="96" y="297"/>
                </a:lnTo>
                <a:lnTo>
                  <a:pt x="96" y="297"/>
                </a:lnTo>
                <a:lnTo>
                  <a:pt x="102" y="290"/>
                </a:lnTo>
                <a:lnTo>
                  <a:pt x="105" y="286"/>
                </a:lnTo>
                <a:lnTo>
                  <a:pt x="108" y="281"/>
                </a:lnTo>
                <a:lnTo>
                  <a:pt x="108" y="281"/>
                </a:lnTo>
                <a:lnTo>
                  <a:pt x="108" y="280"/>
                </a:lnTo>
                <a:lnTo>
                  <a:pt x="106" y="280"/>
                </a:lnTo>
                <a:lnTo>
                  <a:pt x="106" y="280"/>
                </a:lnTo>
                <a:lnTo>
                  <a:pt x="99" y="285"/>
                </a:lnTo>
                <a:lnTo>
                  <a:pt x="92" y="292"/>
                </a:lnTo>
                <a:lnTo>
                  <a:pt x="78" y="304"/>
                </a:lnTo>
                <a:lnTo>
                  <a:pt x="78" y="304"/>
                </a:lnTo>
                <a:lnTo>
                  <a:pt x="84" y="298"/>
                </a:lnTo>
                <a:lnTo>
                  <a:pt x="91" y="291"/>
                </a:lnTo>
                <a:lnTo>
                  <a:pt x="105" y="276"/>
                </a:lnTo>
                <a:lnTo>
                  <a:pt x="105" y="276"/>
                </a:lnTo>
                <a:lnTo>
                  <a:pt x="105" y="275"/>
                </a:lnTo>
                <a:lnTo>
                  <a:pt x="105" y="274"/>
                </a:lnTo>
                <a:lnTo>
                  <a:pt x="104" y="274"/>
                </a:lnTo>
                <a:lnTo>
                  <a:pt x="103" y="274"/>
                </a:lnTo>
                <a:lnTo>
                  <a:pt x="103" y="274"/>
                </a:lnTo>
                <a:lnTo>
                  <a:pt x="100" y="277"/>
                </a:lnTo>
                <a:lnTo>
                  <a:pt x="100" y="277"/>
                </a:lnTo>
                <a:lnTo>
                  <a:pt x="99" y="277"/>
                </a:lnTo>
                <a:lnTo>
                  <a:pt x="98" y="280"/>
                </a:lnTo>
                <a:lnTo>
                  <a:pt x="98" y="280"/>
                </a:lnTo>
                <a:lnTo>
                  <a:pt x="81" y="295"/>
                </a:lnTo>
                <a:lnTo>
                  <a:pt x="73" y="303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67" y="311"/>
                </a:lnTo>
                <a:lnTo>
                  <a:pt x="77" y="296"/>
                </a:lnTo>
                <a:lnTo>
                  <a:pt x="87" y="284"/>
                </a:lnTo>
                <a:lnTo>
                  <a:pt x="108" y="259"/>
                </a:lnTo>
                <a:lnTo>
                  <a:pt x="108" y="259"/>
                </a:lnTo>
                <a:lnTo>
                  <a:pt x="110" y="265"/>
                </a:lnTo>
                <a:lnTo>
                  <a:pt x="112" y="271"/>
                </a:lnTo>
                <a:lnTo>
                  <a:pt x="112" y="277"/>
                </a:lnTo>
                <a:lnTo>
                  <a:pt x="111" y="283"/>
                </a:lnTo>
                <a:lnTo>
                  <a:pt x="111" y="283"/>
                </a:lnTo>
                <a:close/>
                <a:moveTo>
                  <a:pt x="116" y="13"/>
                </a:moveTo>
                <a:lnTo>
                  <a:pt x="116" y="13"/>
                </a:lnTo>
                <a:lnTo>
                  <a:pt x="116" y="11"/>
                </a:lnTo>
                <a:lnTo>
                  <a:pt x="116" y="11"/>
                </a:lnTo>
                <a:lnTo>
                  <a:pt x="121" y="9"/>
                </a:lnTo>
                <a:lnTo>
                  <a:pt x="127" y="8"/>
                </a:lnTo>
                <a:lnTo>
                  <a:pt x="127" y="8"/>
                </a:lnTo>
                <a:lnTo>
                  <a:pt x="121" y="11"/>
                </a:lnTo>
                <a:lnTo>
                  <a:pt x="116" y="13"/>
                </a:lnTo>
                <a:lnTo>
                  <a:pt x="116" y="13"/>
                </a:lnTo>
                <a:close/>
                <a:moveTo>
                  <a:pt x="116" y="15"/>
                </a:moveTo>
                <a:lnTo>
                  <a:pt x="116" y="15"/>
                </a:lnTo>
                <a:lnTo>
                  <a:pt x="121" y="14"/>
                </a:lnTo>
                <a:lnTo>
                  <a:pt x="121" y="14"/>
                </a:lnTo>
                <a:lnTo>
                  <a:pt x="116" y="19"/>
                </a:lnTo>
                <a:lnTo>
                  <a:pt x="116" y="19"/>
                </a:lnTo>
                <a:lnTo>
                  <a:pt x="116" y="15"/>
                </a:lnTo>
                <a:lnTo>
                  <a:pt x="116" y="15"/>
                </a:lnTo>
                <a:close/>
                <a:moveTo>
                  <a:pt x="116" y="40"/>
                </a:moveTo>
                <a:lnTo>
                  <a:pt x="116" y="40"/>
                </a:lnTo>
                <a:lnTo>
                  <a:pt x="128" y="28"/>
                </a:lnTo>
                <a:lnTo>
                  <a:pt x="128" y="28"/>
                </a:lnTo>
                <a:lnTo>
                  <a:pt x="135" y="22"/>
                </a:lnTo>
                <a:lnTo>
                  <a:pt x="135" y="22"/>
                </a:lnTo>
                <a:lnTo>
                  <a:pt x="142" y="15"/>
                </a:lnTo>
                <a:lnTo>
                  <a:pt x="145" y="13"/>
                </a:lnTo>
                <a:lnTo>
                  <a:pt x="142" y="17"/>
                </a:lnTo>
                <a:lnTo>
                  <a:pt x="142" y="17"/>
                </a:lnTo>
                <a:lnTo>
                  <a:pt x="129" y="33"/>
                </a:lnTo>
                <a:lnTo>
                  <a:pt x="122" y="40"/>
                </a:lnTo>
                <a:lnTo>
                  <a:pt x="116" y="48"/>
                </a:lnTo>
                <a:lnTo>
                  <a:pt x="116" y="48"/>
                </a:lnTo>
                <a:lnTo>
                  <a:pt x="116" y="40"/>
                </a:lnTo>
                <a:lnTo>
                  <a:pt x="116" y="40"/>
                </a:lnTo>
                <a:close/>
                <a:moveTo>
                  <a:pt x="116" y="28"/>
                </a:moveTo>
                <a:lnTo>
                  <a:pt x="116" y="28"/>
                </a:lnTo>
                <a:lnTo>
                  <a:pt x="122" y="23"/>
                </a:lnTo>
                <a:lnTo>
                  <a:pt x="122" y="23"/>
                </a:lnTo>
                <a:lnTo>
                  <a:pt x="126" y="20"/>
                </a:lnTo>
                <a:lnTo>
                  <a:pt x="126" y="20"/>
                </a:lnTo>
                <a:lnTo>
                  <a:pt x="120" y="26"/>
                </a:lnTo>
                <a:lnTo>
                  <a:pt x="116" y="33"/>
                </a:lnTo>
                <a:lnTo>
                  <a:pt x="116" y="33"/>
                </a:lnTo>
                <a:lnTo>
                  <a:pt x="116" y="28"/>
                </a:lnTo>
                <a:lnTo>
                  <a:pt x="116" y="28"/>
                </a:lnTo>
                <a:close/>
                <a:moveTo>
                  <a:pt x="116" y="52"/>
                </a:moveTo>
                <a:lnTo>
                  <a:pt x="116" y="52"/>
                </a:lnTo>
                <a:lnTo>
                  <a:pt x="126" y="46"/>
                </a:lnTo>
                <a:lnTo>
                  <a:pt x="134" y="38"/>
                </a:lnTo>
                <a:lnTo>
                  <a:pt x="149" y="23"/>
                </a:lnTo>
                <a:lnTo>
                  <a:pt x="149" y="23"/>
                </a:lnTo>
                <a:lnTo>
                  <a:pt x="155" y="17"/>
                </a:lnTo>
                <a:lnTo>
                  <a:pt x="158" y="15"/>
                </a:lnTo>
                <a:lnTo>
                  <a:pt x="158" y="15"/>
                </a:lnTo>
                <a:lnTo>
                  <a:pt x="157" y="16"/>
                </a:lnTo>
                <a:lnTo>
                  <a:pt x="157" y="16"/>
                </a:lnTo>
                <a:lnTo>
                  <a:pt x="144" y="33"/>
                </a:lnTo>
                <a:lnTo>
                  <a:pt x="144" y="33"/>
                </a:lnTo>
                <a:lnTo>
                  <a:pt x="126" y="55"/>
                </a:lnTo>
                <a:lnTo>
                  <a:pt x="126" y="55"/>
                </a:lnTo>
                <a:lnTo>
                  <a:pt x="116" y="54"/>
                </a:lnTo>
                <a:lnTo>
                  <a:pt x="116" y="54"/>
                </a:lnTo>
                <a:lnTo>
                  <a:pt x="116" y="52"/>
                </a:lnTo>
                <a:lnTo>
                  <a:pt x="116" y="52"/>
                </a:lnTo>
                <a:close/>
                <a:moveTo>
                  <a:pt x="136" y="55"/>
                </a:moveTo>
                <a:lnTo>
                  <a:pt x="136" y="55"/>
                </a:lnTo>
                <a:lnTo>
                  <a:pt x="129" y="55"/>
                </a:lnTo>
                <a:lnTo>
                  <a:pt x="129" y="55"/>
                </a:lnTo>
                <a:lnTo>
                  <a:pt x="145" y="39"/>
                </a:lnTo>
                <a:lnTo>
                  <a:pt x="163" y="23"/>
                </a:lnTo>
                <a:lnTo>
                  <a:pt x="163" y="23"/>
                </a:lnTo>
                <a:lnTo>
                  <a:pt x="153" y="34"/>
                </a:lnTo>
                <a:lnTo>
                  <a:pt x="153" y="34"/>
                </a:lnTo>
                <a:lnTo>
                  <a:pt x="145" y="45"/>
                </a:lnTo>
                <a:lnTo>
                  <a:pt x="136" y="55"/>
                </a:lnTo>
                <a:lnTo>
                  <a:pt x="136" y="55"/>
                </a:lnTo>
                <a:close/>
                <a:moveTo>
                  <a:pt x="139" y="55"/>
                </a:moveTo>
                <a:lnTo>
                  <a:pt x="139" y="55"/>
                </a:lnTo>
                <a:lnTo>
                  <a:pt x="150" y="46"/>
                </a:lnTo>
                <a:lnTo>
                  <a:pt x="160" y="36"/>
                </a:lnTo>
                <a:lnTo>
                  <a:pt x="170" y="27"/>
                </a:lnTo>
                <a:lnTo>
                  <a:pt x="180" y="17"/>
                </a:lnTo>
                <a:lnTo>
                  <a:pt x="180" y="17"/>
                </a:lnTo>
                <a:lnTo>
                  <a:pt x="177" y="21"/>
                </a:lnTo>
                <a:lnTo>
                  <a:pt x="173" y="25"/>
                </a:lnTo>
                <a:lnTo>
                  <a:pt x="167" y="35"/>
                </a:lnTo>
                <a:lnTo>
                  <a:pt x="160" y="46"/>
                </a:lnTo>
                <a:lnTo>
                  <a:pt x="152" y="55"/>
                </a:lnTo>
                <a:lnTo>
                  <a:pt x="152" y="55"/>
                </a:lnTo>
                <a:lnTo>
                  <a:pt x="139" y="55"/>
                </a:lnTo>
                <a:lnTo>
                  <a:pt x="139" y="55"/>
                </a:lnTo>
                <a:close/>
                <a:moveTo>
                  <a:pt x="155" y="55"/>
                </a:moveTo>
                <a:lnTo>
                  <a:pt x="155" y="55"/>
                </a:lnTo>
                <a:lnTo>
                  <a:pt x="164" y="48"/>
                </a:lnTo>
                <a:lnTo>
                  <a:pt x="171" y="40"/>
                </a:lnTo>
                <a:lnTo>
                  <a:pt x="187" y="24"/>
                </a:lnTo>
                <a:lnTo>
                  <a:pt x="187" y="24"/>
                </a:lnTo>
                <a:lnTo>
                  <a:pt x="182" y="30"/>
                </a:lnTo>
                <a:lnTo>
                  <a:pt x="182" y="30"/>
                </a:lnTo>
                <a:lnTo>
                  <a:pt x="173" y="42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65" y="55"/>
                </a:lnTo>
                <a:lnTo>
                  <a:pt x="155" y="55"/>
                </a:lnTo>
                <a:lnTo>
                  <a:pt x="155" y="55"/>
                </a:lnTo>
                <a:close/>
                <a:moveTo>
                  <a:pt x="191" y="57"/>
                </a:moveTo>
                <a:lnTo>
                  <a:pt x="191" y="57"/>
                </a:lnTo>
                <a:lnTo>
                  <a:pt x="189" y="57"/>
                </a:lnTo>
                <a:lnTo>
                  <a:pt x="189" y="57"/>
                </a:lnTo>
                <a:lnTo>
                  <a:pt x="190" y="53"/>
                </a:lnTo>
                <a:lnTo>
                  <a:pt x="190" y="53"/>
                </a:lnTo>
                <a:lnTo>
                  <a:pt x="190" y="52"/>
                </a:lnTo>
                <a:lnTo>
                  <a:pt x="189" y="52"/>
                </a:lnTo>
                <a:lnTo>
                  <a:pt x="189" y="52"/>
                </a:lnTo>
                <a:lnTo>
                  <a:pt x="184" y="53"/>
                </a:lnTo>
                <a:lnTo>
                  <a:pt x="180" y="56"/>
                </a:lnTo>
                <a:lnTo>
                  <a:pt x="180" y="56"/>
                </a:lnTo>
                <a:lnTo>
                  <a:pt x="178" y="56"/>
                </a:lnTo>
                <a:lnTo>
                  <a:pt x="178" y="56"/>
                </a:lnTo>
                <a:lnTo>
                  <a:pt x="180" y="52"/>
                </a:lnTo>
                <a:lnTo>
                  <a:pt x="180" y="52"/>
                </a:lnTo>
                <a:lnTo>
                  <a:pt x="188" y="42"/>
                </a:lnTo>
                <a:lnTo>
                  <a:pt x="196" y="31"/>
                </a:lnTo>
                <a:lnTo>
                  <a:pt x="196" y="31"/>
                </a:lnTo>
                <a:lnTo>
                  <a:pt x="196" y="30"/>
                </a:lnTo>
                <a:lnTo>
                  <a:pt x="194" y="30"/>
                </a:lnTo>
                <a:lnTo>
                  <a:pt x="194" y="30"/>
                </a:lnTo>
                <a:lnTo>
                  <a:pt x="181" y="40"/>
                </a:lnTo>
                <a:lnTo>
                  <a:pt x="174" y="46"/>
                </a:lnTo>
                <a:lnTo>
                  <a:pt x="169" y="52"/>
                </a:lnTo>
                <a:lnTo>
                  <a:pt x="169" y="52"/>
                </a:lnTo>
                <a:lnTo>
                  <a:pt x="176" y="42"/>
                </a:lnTo>
                <a:lnTo>
                  <a:pt x="183" y="32"/>
                </a:lnTo>
                <a:lnTo>
                  <a:pt x="191" y="23"/>
                </a:lnTo>
                <a:lnTo>
                  <a:pt x="199" y="14"/>
                </a:lnTo>
                <a:lnTo>
                  <a:pt x="199" y="14"/>
                </a:lnTo>
                <a:lnTo>
                  <a:pt x="197" y="25"/>
                </a:lnTo>
                <a:lnTo>
                  <a:pt x="195" y="35"/>
                </a:lnTo>
                <a:lnTo>
                  <a:pt x="193" y="46"/>
                </a:lnTo>
                <a:lnTo>
                  <a:pt x="191" y="57"/>
                </a:lnTo>
                <a:lnTo>
                  <a:pt x="191" y="57"/>
                </a:lnTo>
                <a:close/>
                <a:moveTo>
                  <a:pt x="182" y="56"/>
                </a:moveTo>
                <a:lnTo>
                  <a:pt x="182" y="56"/>
                </a:lnTo>
                <a:lnTo>
                  <a:pt x="186" y="54"/>
                </a:lnTo>
                <a:lnTo>
                  <a:pt x="187" y="55"/>
                </a:lnTo>
                <a:lnTo>
                  <a:pt x="187" y="56"/>
                </a:lnTo>
                <a:lnTo>
                  <a:pt x="187" y="56"/>
                </a:lnTo>
                <a:lnTo>
                  <a:pt x="182" y="56"/>
                </a:lnTo>
                <a:lnTo>
                  <a:pt x="182" y="56"/>
                </a:lnTo>
                <a:close/>
                <a:moveTo>
                  <a:pt x="168" y="55"/>
                </a:moveTo>
                <a:lnTo>
                  <a:pt x="168" y="55"/>
                </a:lnTo>
                <a:lnTo>
                  <a:pt x="178" y="47"/>
                </a:lnTo>
                <a:lnTo>
                  <a:pt x="188" y="38"/>
                </a:lnTo>
                <a:lnTo>
                  <a:pt x="188" y="38"/>
                </a:lnTo>
                <a:lnTo>
                  <a:pt x="192" y="35"/>
                </a:lnTo>
                <a:lnTo>
                  <a:pt x="189" y="38"/>
                </a:lnTo>
                <a:lnTo>
                  <a:pt x="181" y="47"/>
                </a:lnTo>
                <a:lnTo>
                  <a:pt x="181" y="47"/>
                </a:lnTo>
                <a:lnTo>
                  <a:pt x="176" y="56"/>
                </a:lnTo>
                <a:lnTo>
                  <a:pt x="176" y="56"/>
                </a:lnTo>
                <a:lnTo>
                  <a:pt x="168" y="55"/>
                </a:lnTo>
                <a:lnTo>
                  <a:pt x="168" y="55"/>
                </a:lnTo>
                <a:close/>
                <a:moveTo>
                  <a:pt x="151" y="10"/>
                </a:moveTo>
                <a:lnTo>
                  <a:pt x="151" y="10"/>
                </a:lnTo>
                <a:lnTo>
                  <a:pt x="175" y="11"/>
                </a:lnTo>
                <a:lnTo>
                  <a:pt x="199" y="11"/>
                </a:lnTo>
                <a:lnTo>
                  <a:pt x="199" y="11"/>
                </a:lnTo>
                <a:lnTo>
                  <a:pt x="190" y="18"/>
                </a:lnTo>
                <a:lnTo>
                  <a:pt x="181" y="26"/>
                </a:lnTo>
                <a:lnTo>
                  <a:pt x="166" y="42"/>
                </a:lnTo>
                <a:lnTo>
                  <a:pt x="166" y="42"/>
                </a:lnTo>
                <a:lnTo>
                  <a:pt x="175" y="28"/>
                </a:lnTo>
                <a:lnTo>
                  <a:pt x="184" y="14"/>
                </a:lnTo>
                <a:lnTo>
                  <a:pt x="184" y="14"/>
                </a:lnTo>
                <a:lnTo>
                  <a:pt x="184" y="13"/>
                </a:lnTo>
                <a:lnTo>
                  <a:pt x="184" y="13"/>
                </a:lnTo>
                <a:lnTo>
                  <a:pt x="183" y="13"/>
                </a:lnTo>
                <a:lnTo>
                  <a:pt x="183" y="13"/>
                </a:lnTo>
                <a:lnTo>
                  <a:pt x="173" y="20"/>
                </a:lnTo>
                <a:lnTo>
                  <a:pt x="165" y="28"/>
                </a:lnTo>
                <a:lnTo>
                  <a:pt x="148" y="45"/>
                </a:lnTo>
                <a:lnTo>
                  <a:pt x="148" y="45"/>
                </a:lnTo>
                <a:lnTo>
                  <a:pt x="155" y="36"/>
                </a:lnTo>
                <a:lnTo>
                  <a:pt x="155" y="36"/>
                </a:lnTo>
                <a:lnTo>
                  <a:pt x="164" y="25"/>
                </a:lnTo>
                <a:lnTo>
                  <a:pt x="174" y="14"/>
                </a:lnTo>
                <a:lnTo>
                  <a:pt x="174" y="14"/>
                </a:lnTo>
                <a:lnTo>
                  <a:pt x="174" y="13"/>
                </a:lnTo>
                <a:lnTo>
                  <a:pt x="174" y="13"/>
                </a:lnTo>
                <a:lnTo>
                  <a:pt x="173" y="12"/>
                </a:lnTo>
                <a:lnTo>
                  <a:pt x="173" y="12"/>
                </a:lnTo>
                <a:lnTo>
                  <a:pt x="173" y="12"/>
                </a:lnTo>
                <a:lnTo>
                  <a:pt x="157" y="26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42" y="39"/>
                </a:lnTo>
                <a:lnTo>
                  <a:pt x="162" y="13"/>
                </a:lnTo>
                <a:lnTo>
                  <a:pt x="162" y="13"/>
                </a:lnTo>
                <a:lnTo>
                  <a:pt x="162" y="11"/>
                </a:lnTo>
                <a:lnTo>
                  <a:pt x="161" y="11"/>
                </a:lnTo>
                <a:lnTo>
                  <a:pt x="161" y="11"/>
                </a:lnTo>
                <a:lnTo>
                  <a:pt x="151" y="18"/>
                </a:lnTo>
                <a:lnTo>
                  <a:pt x="143" y="26"/>
                </a:lnTo>
                <a:lnTo>
                  <a:pt x="126" y="43"/>
                </a:lnTo>
                <a:lnTo>
                  <a:pt x="126" y="43"/>
                </a:lnTo>
                <a:lnTo>
                  <a:pt x="119" y="47"/>
                </a:lnTo>
                <a:lnTo>
                  <a:pt x="122" y="43"/>
                </a:lnTo>
                <a:lnTo>
                  <a:pt x="134" y="30"/>
                </a:lnTo>
                <a:lnTo>
                  <a:pt x="134" y="30"/>
                </a:lnTo>
                <a:lnTo>
                  <a:pt x="149" y="11"/>
                </a:lnTo>
                <a:lnTo>
                  <a:pt x="149" y="11"/>
                </a:lnTo>
                <a:lnTo>
                  <a:pt x="149" y="10"/>
                </a:lnTo>
                <a:lnTo>
                  <a:pt x="148" y="10"/>
                </a:lnTo>
                <a:lnTo>
                  <a:pt x="148" y="10"/>
                </a:lnTo>
                <a:lnTo>
                  <a:pt x="140" y="15"/>
                </a:lnTo>
                <a:lnTo>
                  <a:pt x="134" y="21"/>
                </a:lnTo>
                <a:lnTo>
                  <a:pt x="120" y="33"/>
                </a:lnTo>
                <a:lnTo>
                  <a:pt x="120" y="33"/>
                </a:lnTo>
                <a:lnTo>
                  <a:pt x="116" y="37"/>
                </a:lnTo>
                <a:lnTo>
                  <a:pt x="116" y="37"/>
                </a:lnTo>
                <a:lnTo>
                  <a:pt x="116" y="36"/>
                </a:lnTo>
                <a:lnTo>
                  <a:pt x="116" y="36"/>
                </a:lnTo>
                <a:lnTo>
                  <a:pt x="119" y="32"/>
                </a:lnTo>
                <a:lnTo>
                  <a:pt x="119" y="32"/>
                </a:lnTo>
                <a:lnTo>
                  <a:pt x="127" y="21"/>
                </a:lnTo>
                <a:lnTo>
                  <a:pt x="136" y="11"/>
                </a:lnTo>
                <a:lnTo>
                  <a:pt x="136" y="11"/>
                </a:lnTo>
                <a:lnTo>
                  <a:pt x="136" y="11"/>
                </a:lnTo>
                <a:lnTo>
                  <a:pt x="136" y="10"/>
                </a:lnTo>
                <a:lnTo>
                  <a:pt x="136" y="9"/>
                </a:lnTo>
                <a:lnTo>
                  <a:pt x="135" y="10"/>
                </a:lnTo>
                <a:lnTo>
                  <a:pt x="135" y="10"/>
                </a:lnTo>
                <a:lnTo>
                  <a:pt x="128" y="15"/>
                </a:lnTo>
                <a:lnTo>
                  <a:pt x="120" y="21"/>
                </a:lnTo>
                <a:lnTo>
                  <a:pt x="120" y="21"/>
                </a:lnTo>
                <a:lnTo>
                  <a:pt x="116" y="26"/>
                </a:lnTo>
                <a:lnTo>
                  <a:pt x="116" y="26"/>
                </a:lnTo>
                <a:lnTo>
                  <a:pt x="116" y="23"/>
                </a:lnTo>
                <a:lnTo>
                  <a:pt x="116" y="23"/>
                </a:lnTo>
                <a:lnTo>
                  <a:pt x="121" y="16"/>
                </a:lnTo>
                <a:lnTo>
                  <a:pt x="129" y="10"/>
                </a:lnTo>
                <a:lnTo>
                  <a:pt x="129" y="10"/>
                </a:lnTo>
                <a:lnTo>
                  <a:pt x="129" y="9"/>
                </a:lnTo>
                <a:lnTo>
                  <a:pt x="129" y="8"/>
                </a:lnTo>
                <a:lnTo>
                  <a:pt x="129" y="8"/>
                </a:lnTo>
                <a:lnTo>
                  <a:pt x="140" y="9"/>
                </a:lnTo>
                <a:lnTo>
                  <a:pt x="151" y="10"/>
                </a:lnTo>
                <a:lnTo>
                  <a:pt x="151" y="10"/>
                </a:lnTo>
                <a:close/>
                <a:moveTo>
                  <a:pt x="67" y="240"/>
                </a:moveTo>
                <a:lnTo>
                  <a:pt x="67" y="240"/>
                </a:lnTo>
                <a:lnTo>
                  <a:pt x="67" y="240"/>
                </a:lnTo>
                <a:lnTo>
                  <a:pt x="67" y="240"/>
                </a:lnTo>
                <a:lnTo>
                  <a:pt x="56" y="249"/>
                </a:lnTo>
                <a:lnTo>
                  <a:pt x="46" y="260"/>
                </a:lnTo>
                <a:lnTo>
                  <a:pt x="46" y="260"/>
                </a:lnTo>
                <a:lnTo>
                  <a:pt x="53" y="250"/>
                </a:lnTo>
                <a:lnTo>
                  <a:pt x="60" y="240"/>
                </a:lnTo>
                <a:lnTo>
                  <a:pt x="60" y="240"/>
                </a:lnTo>
                <a:lnTo>
                  <a:pt x="67" y="240"/>
                </a:lnTo>
                <a:lnTo>
                  <a:pt x="67" y="240"/>
                </a:lnTo>
                <a:close/>
                <a:moveTo>
                  <a:pt x="26" y="250"/>
                </a:moveTo>
                <a:lnTo>
                  <a:pt x="26" y="250"/>
                </a:lnTo>
                <a:lnTo>
                  <a:pt x="32" y="247"/>
                </a:lnTo>
                <a:lnTo>
                  <a:pt x="38" y="244"/>
                </a:lnTo>
                <a:lnTo>
                  <a:pt x="38" y="244"/>
                </a:lnTo>
                <a:lnTo>
                  <a:pt x="24" y="255"/>
                </a:lnTo>
                <a:lnTo>
                  <a:pt x="12" y="266"/>
                </a:lnTo>
                <a:lnTo>
                  <a:pt x="12" y="266"/>
                </a:lnTo>
                <a:lnTo>
                  <a:pt x="15" y="262"/>
                </a:lnTo>
                <a:lnTo>
                  <a:pt x="18" y="257"/>
                </a:lnTo>
                <a:lnTo>
                  <a:pt x="22" y="253"/>
                </a:lnTo>
                <a:lnTo>
                  <a:pt x="26" y="250"/>
                </a:lnTo>
                <a:lnTo>
                  <a:pt x="26" y="2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5"/>
          <p:cNvSpPr>
            <a:spLocks noEditPoints="1"/>
          </p:cNvSpPr>
          <p:nvPr/>
        </p:nvSpPr>
        <p:spPr bwMode="auto">
          <a:xfrm>
            <a:off x="7164230" y="5220754"/>
            <a:ext cx="1581540" cy="836217"/>
          </a:xfrm>
          <a:custGeom>
            <a:avLst/>
            <a:gdLst>
              <a:gd name="T0" fmla="*/ 92 w 709"/>
              <a:gd name="T1" fmla="*/ 250 h 376"/>
              <a:gd name="T2" fmla="*/ 33 w 709"/>
              <a:gd name="T3" fmla="*/ 265 h 376"/>
              <a:gd name="T4" fmla="*/ 155 w 709"/>
              <a:gd name="T5" fmla="*/ 255 h 376"/>
              <a:gd name="T6" fmla="*/ 238 w 709"/>
              <a:gd name="T7" fmla="*/ 332 h 376"/>
              <a:gd name="T8" fmla="*/ 391 w 709"/>
              <a:gd name="T9" fmla="*/ 291 h 376"/>
              <a:gd name="T10" fmla="*/ 605 w 709"/>
              <a:gd name="T11" fmla="*/ 320 h 376"/>
              <a:gd name="T12" fmla="*/ 555 w 709"/>
              <a:gd name="T13" fmla="*/ 258 h 376"/>
              <a:gd name="T14" fmla="*/ 573 w 709"/>
              <a:gd name="T15" fmla="*/ 210 h 376"/>
              <a:gd name="T16" fmla="*/ 652 w 709"/>
              <a:gd name="T17" fmla="*/ 174 h 376"/>
              <a:gd name="T18" fmla="*/ 569 w 709"/>
              <a:gd name="T19" fmla="*/ 140 h 376"/>
              <a:gd name="T20" fmla="*/ 239 w 709"/>
              <a:gd name="T21" fmla="*/ 57 h 376"/>
              <a:gd name="T22" fmla="*/ 228 w 709"/>
              <a:gd name="T23" fmla="*/ 3 h 376"/>
              <a:gd name="T24" fmla="*/ 43 w 709"/>
              <a:gd name="T25" fmla="*/ 56 h 376"/>
              <a:gd name="T26" fmla="*/ 11 w 709"/>
              <a:gd name="T27" fmla="*/ 213 h 376"/>
              <a:gd name="T28" fmla="*/ 60 w 709"/>
              <a:gd name="T29" fmla="*/ 175 h 376"/>
              <a:gd name="T30" fmla="*/ 61 w 709"/>
              <a:gd name="T31" fmla="*/ 109 h 376"/>
              <a:gd name="T32" fmla="*/ 78 w 709"/>
              <a:gd name="T33" fmla="*/ 143 h 376"/>
              <a:gd name="T34" fmla="*/ 157 w 709"/>
              <a:gd name="T35" fmla="*/ 190 h 376"/>
              <a:gd name="T36" fmla="*/ 144 w 709"/>
              <a:gd name="T37" fmla="*/ 115 h 376"/>
              <a:gd name="T38" fmla="*/ 126 w 709"/>
              <a:gd name="T39" fmla="*/ 151 h 376"/>
              <a:gd name="T40" fmla="*/ 85 w 709"/>
              <a:gd name="T41" fmla="*/ 163 h 376"/>
              <a:gd name="T42" fmla="*/ 75 w 709"/>
              <a:gd name="T43" fmla="*/ 176 h 376"/>
              <a:gd name="T44" fmla="*/ 113 w 709"/>
              <a:gd name="T45" fmla="*/ 188 h 376"/>
              <a:gd name="T46" fmla="*/ 161 w 709"/>
              <a:gd name="T47" fmla="*/ 209 h 376"/>
              <a:gd name="T48" fmla="*/ 298 w 709"/>
              <a:gd name="T49" fmla="*/ 182 h 376"/>
              <a:gd name="T50" fmla="*/ 197 w 709"/>
              <a:gd name="T51" fmla="*/ 199 h 376"/>
              <a:gd name="T52" fmla="*/ 300 w 709"/>
              <a:gd name="T53" fmla="*/ 178 h 376"/>
              <a:gd name="T54" fmla="*/ 379 w 709"/>
              <a:gd name="T55" fmla="*/ 256 h 376"/>
              <a:gd name="T56" fmla="*/ 259 w 709"/>
              <a:gd name="T57" fmla="*/ 278 h 376"/>
              <a:gd name="T58" fmla="*/ 281 w 709"/>
              <a:gd name="T59" fmla="*/ 303 h 376"/>
              <a:gd name="T60" fmla="*/ 313 w 709"/>
              <a:gd name="T61" fmla="*/ 299 h 376"/>
              <a:gd name="T62" fmla="*/ 393 w 709"/>
              <a:gd name="T63" fmla="*/ 269 h 376"/>
              <a:gd name="T64" fmla="*/ 352 w 709"/>
              <a:gd name="T65" fmla="*/ 199 h 376"/>
              <a:gd name="T66" fmla="*/ 411 w 709"/>
              <a:gd name="T67" fmla="*/ 275 h 376"/>
              <a:gd name="T68" fmla="*/ 415 w 709"/>
              <a:gd name="T69" fmla="*/ 240 h 376"/>
              <a:gd name="T70" fmla="*/ 437 w 709"/>
              <a:gd name="T71" fmla="*/ 250 h 376"/>
              <a:gd name="T72" fmla="*/ 522 w 709"/>
              <a:gd name="T73" fmla="*/ 249 h 376"/>
              <a:gd name="T74" fmla="*/ 531 w 709"/>
              <a:gd name="T75" fmla="*/ 224 h 376"/>
              <a:gd name="T76" fmla="*/ 478 w 709"/>
              <a:gd name="T77" fmla="*/ 202 h 376"/>
              <a:gd name="T78" fmla="*/ 289 w 709"/>
              <a:gd name="T79" fmla="*/ 80 h 376"/>
              <a:gd name="T80" fmla="*/ 443 w 709"/>
              <a:gd name="T81" fmla="*/ 119 h 376"/>
              <a:gd name="T82" fmla="*/ 571 w 709"/>
              <a:gd name="T83" fmla="*/ 187 h 376"/>
              <a:gd name="T84" fmla="*/ 246 w 709"/>
              <a:gd name="T85" fmla="*/ 99 h 376"/>
              <a:gd name="T86" fmla="*/ 222 w 709"/>
              <a:gd name="T87" fmla="*/ 25 h 376"/>
              <a:gd name="T88" fmla="*/ 199 w 709"/>
              <a:gd name="T89" fmla="*/ 58 h 376"/>
              <a:gd name="T90" fmla="*/ 267 w 709"/>
              <a:gd name="T91" fmla="*/ 115 h 376"/>
              <a:gd name="T92" fmla="*/ 433 w 709"/>
              <a:gd name="T93" fmla="*/ 164 h 376"/>
              <a:gd name="T94" fmla="*/ 244 w 709"/>
              <a:gd name="T95" fmla="*/ 150 h 376"/>
              <a:gd name="T96" fmla="*/ 88 w 709"/>
              <a:gd name="T97" fmla="*/ 26 h 376"/>
              <a:gd name="T98" fmla="*/ 97 w 709"/>
              <a:gd name="T99" fmla="*/ 64 h 376"/>
              <a:gd name="T100" fmla="*/ 73 w 709"/>
              <a:gd name="T101" fmla="*/ 96 h 376"/>
              <a:gd name="T102" fmla="*/ 71 w 709"/>
              <a:gd name="T103" fmla="*/ 43 h 376"/>
              <a:gd name="T104" fmla="*/ 64 w 709"/>
              <a:gd name="T105" fmla="*/ 52 h 376"/>
              <a:gd name="T106" fmla="*/ 35 w 709"/>
              <a:gd name="T107" fmla="*/ 126 h 376"/>
              <a:gd name="T108" fmla="*/ 35 w 709"/>
              <a:gd name="T109" fmla="*/ 126 h 376"/>
              <a:gd name="T110" fmla="*/ 19 w 709"/>
              <a:gd name="T111" fmla="*/ 187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9" h="376">
                <a:moveTo>
                  <a:pt x="11" y="213"/>
                </a:moveTo>
                <a:cubicBezTo>
                  <a:pt x="14" y="208"/>
                  <a:pt x="14" y="208"/>
                  <a:pt x="14" y="208"/>
                </a:cubicBezTo>
                <a:cubicBezTo>
                  <a:pt x="29" y="213"/>
                  <a:pt x="29" y="213"/>
                  <a:pt x="29" y="213"/>
                </a:cubicBezTo>
                <a:cubicBezTo>
                  <a:pt x="45" y="219"/>
                  <a:pt x="51" y="221"/>
                  <a:pt x="66" y="224"/>
                </a:cubicBezTo>
                <a:cubicBezTo>
                  <a:pt x="72" y="225"/>
                  <a:pt x="76" y="226"/>
                  <a:pt x="77" y="228"/>
                </a:cubicBezTo>
                <a:cubicBezTo>
                  <a:pt x="77" y="229"/>
                  <a:pt x="82" y="231"/>
                  <a:pt x="86" y="232"/>
                </a:cubicBezTo>
                <a:cubicBezTo>
                  <a:pt x="96" y="235"/>
                  <a:pt x="95" y="235"/>
                  <a:pt x="97" y="235"/>
                </a:cubicBezTo>
                <a:cubicBezTo>
                  <a:pt x="97" y="235"/>
                  <a:pt x="95" y="242"/>
                  <a:pt x="92" y="250"/>
                </a:cubicBezTo>
                <a:cubicBezTo>
                  <a:pt x="89" y="263"/>
                  <a:pt x="80" y="273"/>
                  <a:pt x="72" y="284"/>
                </a:cubicBezTo>
                <a:cubicBezTo>
                  <a:pt x="71" y="285"/>
                  <a:pt x="69" y="287"/>
                  <a:pt x="68" y="288"/>
                </a:cubicBezTo>
                <a:cubicBezTo>
                  <a:pt x="62" y="293"/>
                  <a:pt x="46" y="290"/>
                  <a:pt x="45" y="283"/>
                </a:cubicBezTo>
                <a:cubicBezTo>
                  <a:pt x="44" y="282"/>
                  <a:pt x="46" y="281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8" y="280"/>
                  <a:pt x="50" y="280"/>
                  <a:pt x="51" y="279"/>
                </a:cubicBezTo>
                <a:cubicBezTo>
                  <a:pt x="54" y="278"/>
                  <a:pt x="58" y="276"/>
                  <a:pt x="61" y="275"/>
                </a:cubicBezTo>
                <a:cubicBezTo>
                  <a:pt x="88" y="250"/>
                  <a:pt x="46" y="246"/>
                  <a:pt x="33" y="265"/>
                </a:cubicBezTo>
                <a:cubicBezTo>
                  <a:pt x="32" y="268"/>
                  <a:pt x="31" y="271"/>
                  <a:pt x="31" y="272"/>
                </a:cubicBezTo>
                <a:cubicBezTo>
                  <a:pt x="32" y="273"/>
                  <a:pt x="32" y="276"/>
                  <a:pt x="31" y="279"/>
                </a:cubicBezTo>
                <a:cubicBezTo>
                  <a:pt x="28" y="288"/>
                  <a:pt x="29" y="293"/>
                  <a:pt x="35" y="298"/>
                </a:cubicBezTo>
                <a:cubicBezTo>
                  <a:pt x="48" y="309"/>
                  <a:pt x="62" y="307"/>
                  <a:pt x="79" y="293"/>
                </a:cubicBezTo>
                <a:cubicBezTo>
                  <a:pt x="85" y="288"/>
                  <a:pt x="91" y="282"/>
                  <a:pt x="91" y="281"/>
                </a:cubicBezTo>
                <a:cubicBezTo>
                  <a:pt x="96" y="273"/>
                  <a:pt x="100" y="265"/>
                  <a:pt x="104" y="254"/>
                </a:cubicBezTo>
                <a:cubicBezTo>
                  <a:pt x="107" y="247"/>
                  <a:pt x="110" y="241"/>
                  <a:pt x="111" y="240"/>
                </a:cubicBezTo>
                <a:cubicBezTo>
                  <a:pt x="113" y="240"/>
                  <a:pt x="153" y="253"/>
                  <a:pt x="155" y="255"/>
                </a:cubicBezTo>
                <a:cubicBezTo>
                  <a:pt x="157" y="257"/>
                  <a:pt x="156" y="257"/>
                  <a:pt x="200" y="273"/>
                </a:cubicBezTo>
                <a:cubicBezTo>
                  <a:pt x="235" y="285"/>
                  <a:pt x="241" y="287"/>
                  <a:pt x="241" y="290"/>
                </a:cubicBezTo>
                <a:cubicBezTo>
                  <a:pt x="241" y="292"/>
                  <a:pt x="239" y="294"/>
                  <a:pt x="237" y="296"/>
                </a:cubicBezTo>
                <a:cubicBezTo>
                  <a:pt x="233" y="299"/>
                  <a:pt x="230" y="305"/>
                  <a:pt x="233" y="307"/>
                </a:cubicBezTo>
                <a:cubicBezTo>
                  <a:pt x="234" y="308"/>
                  <a:pt x="233" y="311"/>
                  <a:pt x="231" y="316"/>
                </a:cubicBezTo>
                <a:cubicBezTo>
                  <a:pt x="228" y="324"/>
                  <a:pt x="228" y="325"/>
                  <a:pt x="231" y="328"/>
                </a:cubicBezTo>
                <a:cubicBezTo>
                  <a:pt x="233" y="330"/>
                  <a:pt x="235" y="333"/>
                  <a:pt x="236" y="334"/>
                </a:cubicBezTo>
                <a:cubicBezTo>
                  <a:pt x="236" y="335"/>
                  <a:pt x="237" y="334"/>
                  <a:pt x="238" y="332"/>
                </a:cubicBezTo>
                <a:cubicBezTo>
                  <a:pt x="263" y="324"/>
                  <a:pt x="307" y="310"/>
                  <a:pt x="329" y="315"/>
                </a:cubicBezTo>
                <a:cubicBezTo>
                  <a:pt x="334" y="316"/>
                  <a:pt x="343" y="318"/>
                  <a:pt x="349" y="319"/>
                </a:cubicBezTo>
                <a:cubicBezTo>
                  <a:pt x="399" y="331"/>
                  <a:pt x="449" y="342"/>
                  <a:pt x="498" y="358"/>
                </a:cubicBezTo>
                <a:cubicBezTo>
                  <a:pt x="532" y="368"/>
                  <a:pt x="563" y="376"/>
                  <a:pt x="566" y="375"/>
                </a:cubicBezTo>
                <a:cubicBezTo>
                  <a:pt x="575" y="372"/>
                  <a:pt x="569" y="362"/>
                  <a:pt x="559" y="363"/>
                </a:cubicBezTo>
                <a:cubicBezTo>
                  <a:pt x="553" y="363"/>
                  <a:pt x="544" y="361"/>
                  <a:pt x="499" y="347"/>
                </a:cubicBezTo>
                <a:cubicBezTo>
                  <a:pt x="437" y="332"/>
                  <a:pt x="395" y="325"/>
                  <a:pt x="345" y="306"/>
                </a:cubicBezTo>
                <a:cubicBezTo>
                  <a:pt x="346" y="304"/>
                  <a:pt x="378" y="294"/>
                  <a:pt x="391" y="291"/>
                </a:cubicBezTo>
                <a:cubicBezTo>
                  <a:pt x="395" y="291"/>
                  <a:pt x="403" y="289"/>
                  <a:pt x="409" y="287"/>
                </a:cubicBezTo>
                <a:cubicBezTo>
                  <a:pt x="416" y="285"/>
                  <a:pt x="421" y="284"/>
                  <a:pt x="422" y="284"/>
                </a:cubicBezTo>
                <a:cubicBezTo>
                  <a:pt x="422" y="284"/>
                  <a:pt x="425" y="284"/>
                  <a:pt x="428" y="283"/>
                </a:cubicBezTo>
                <a:cubicBezTo>
                  <a:pt x="431" y="282"/>
                  <a:pt x="437" y="281"/>
                  <a:pt x="442" y="281"/>
                </a:cubicBezTo>
                <a:cubicBezTo>
                  <a:pt x="446" y="281"/>
                  <a:pt x="451" y="280"/>
                  <a:pt x="452" y="279"/>
                </a:cubicBezTo>
                <a:cubicBezTo>
                  <a:pt x="458" y="276"/>
                  <a:pt x="470" y="279"/>
                  <a:pt x="524" y="298"/>
                </a:cubicBezTo>
                <a:cubicBezTo>
                  <a:pt x="554" y="309"/>
                  <a:pt x="584" y="319"/>
                  <a:pt x="591" y="320"/>
                </a:cubicBezTo>
                <a:cubicBezTo>
                  <a:pt x="601" y="322"/>
                  <a:pt x="603" y="322"/>
                  <a:pt x="605" y="320"/>
                </a:cubicBezTo>
                <a:cubicBezTo>
                  <a:pt x="607" y="318"/>
                  <a:pt x="608" y="316"/>
                  <a:pt x="608" y="315"/>
                </a:cubicBezTo>
                <a:cubicBezTo>
                  <a:pt x="607" y="313"/>
                  <a:pt x="596" y="309"/>
                  <a:pt x="590" y="308"/>
                </a:cubicBezTo>
                <a:cubicBezTo>
                  <a:pt x="587" y="308"/>
                  <a:pt x="567" y="302"/>
                  <a:pt x="546" y="294"/>
                </a:cubicBezTo>
                <a:cubicBezTo>
                  <a:pt x="524" y="287"/>
                  <a:pt x="501" y="279"/>
                  <a:pt x="494" y="276"/>
                </a:cubicBezTo>
                <a:cubicBezTo>
                  <a:pt x="481" y="272"/>
                  <a:pt x="481" y="272"/>
                  <a:pt x="481" y="272"/>
                </a:cubicBezTo>
                <a:cubicBezTo>
                  <a:pt x="486" y="270"/>
                  <a:pt x="486" y="270"/>
                  <a:pt x="486" y="270"/>
                </a:cubicBezTo>
                <a:cubicBezTo>
                  <a:pt x="496" y="267"/>
                  <a:pt x="513" y="263"/>
                  <a:pt x="522" y="262"/>
                </a:cubicBezTo>
                <a:cubicBezTo>
                  <a:pt x="549" y="260"/>
                  <a:pt x="553" y="259"/>
                  <a:pt x="555" y="258"/>
                </a:cubicBezTo>
                <a:cubicBezTo>
                  <a:pt x="557" y="257"/>
                  <a:pt x="562" y="258"/>
                  <a:pt x="575" y="261"/>
                </a:cubicBezTo>
                <a:cubicBezTo>
                  <a:pt x="601" y="270"/>
                  <a:pt x="616" y="273"/>
                  <a:pt x="619" y="272"/>
                </a:cubicBezTo>
                <a:cubicBezTo>
                  <a:pt x="621" y="272"/>
                  <a:pt x="623" y="270"/>
                  <a:pt x="623" y="268"/>
                </a:cubicBezTo>
                <a:cubicBezTo>
                  <a:pt x="624" y="264"/>
                  <a:pt x="623" y="264"/>
                  <a:pt x="612" y="260"/>
                </a:cubicBezTo>
                <a:cubicBezTo>
                  <a:pt x="605" y="258"/>
                  <a:pt x="596" y="255"/>
                  <a:pt x="592" y="254"/>
                </a:cubicBezTo>
                <a:cubicBezTo>
                  <a:pt x="578" y="252"/>
                  <a:pt x="562" y="246"/>
                  <a:pt x="561" y="244"/>
                </a:cubicBezTo>
                <a:cubicBezTo>
                  <a:pt x="560" y="242"/>
                  <a:pt x="561" y="238"/>
                  <a:pt x="566" y="230"/>
                </a:cubicBezTo>
                <a:cubicBezTo>
                  <a:pt x="569" y="223"/>
                  <a:pt x="572" y="215"/>
                  <a:pt x="573" y="210"/>
                </a:cubicBezTo>
                <a:cubicBezTo>
                  <a:pt x="575" y="202"/>
                  <a:pt x="575" y="202"/>
                  <a:pt x="575" y="202"/>
                </a:cubicBezTo>
                <a:cubicBezTo>
                  <a:pt x="583" y="205"/>
                  <a:pt x="583" y="205"/>
                  <a:pt x="583" y="205"/>
                </a:cubicBezTo>
                <a:cubicBezTo>
                  <a:pt x="662" y="230"/>
                  <a:pt x="661" y="230"/>
                  <a:pt x="666" y="225"/>
                </a:cubicBezTo>
                <a:cubicBezTo>
                  <a:pt x="672" y="220"/>
                  <a:pt x="670" y="218"/>
                  <a:pt x="643" y="211"/>
                </a:cubicBezTo>
                <a:cubicBezTo>
                  <a:pt x="630" y="207"/>
                  <a:pt x="619" y="204"/>
                  <a:pt x="619" y="203"/>
                </a:cubicBezTo>
                <a:cubicBezTo>
                  <a:pt x="619" y="203"/>
                  <a:pt x="621" y="201"/>
                  <a:pt x="625" y="200"/>
                </a:cubicBezTo>
                <a:cubicBezTo>
                  <a:pt x="636" y="195"/>
                  <a:pt x="644" y="189"/>
                  <a:pt x="648" y="181"/>
                </a:cubicBezTo>
                <a:cubicBezTo>
                  <a:pt x="652" y="174"/>
                  <a:pt x="652" y="174"/>
                  <a:pt x="652" y="174"/>
                </a:cubicBezTo>
                <a:cubicBezTo>
                  <a:pt x="667" y="179"/>
                  <a:pt x="667" y="179"/>
                  <a:pt x="667" y="179"/>
                </a:cubicBezTo>
                <a:cubicBezTo>
                  <a:pt x="697" y="190"/>
                  <a:pt x="700" y="191"/>
                  <a:pt x="705" y="189"/>
                </a:cubicBezTo>
                <a:cubicBezTo>
                  <a:pt x="707" y="187"/>
                  <a:pt x="709" y="185"/>
                  <a:pt x="709" y="184"/>
                </a:cubicBezTo>
                <a:cubicBezTo>
                  <a:pt x="709" y="181"/>
                  <a:pt x="698" y="176"/>
                  <a:pt x="692" y="176"/>
                </a:cubicBezTo>
                <a:cubicBezTo>
                  <a:pt x="686" y="177"/>
                  <a:pt x="676" y="173"/>
                  <a:pt x="655" y="163"/>
                </a:cubicBezTo>
                <a:cubicBezTo>
                  <a:pt x="651" y="161"/>
                  <a:pt x="645" y="159"/>
                  <a:pt x="642" y="159"/>
                </a:cubicBezTo>
                <a:cubicBezTo>
                  <a:pt x="636" y="160"/>
                  <a:pt x="622" y="156"/>
                  <a:pt x="593" y="147"/>
                </a:cubicBezTo>
                <a:cubicBezTo>
                  <a:pt x="581" y="143"/>
                  <a:pt x="570" y="140"/>
                  <a:pt x="569" y="140"/>
                </a:cubicBezTo>
                <a:cubicBezTo>
                  <a:pt x="567" y="140"/>
                  <a:pt x="557" y="138"/>
                  <a:pt x="546" y="134"/>
                </a:cubicBezTo>
                <a:cubicBezTo>
                  <a:pt x="518" y="125"/>
                  <a:pt x="483" y="116"/>
                  <a:pt x="458" y="111"/>
                </a:cubicBezTo>
                <a:cubicBezTo>
                  <a:pt x="445" y="108"/>
                  <a:pt x="426" y="103"/>
                  <a:pt x="413" y="99"/>
                </a:cubicBezTo>
                <a:cubicBezTo>
                  <a:pt x="393" y="93"/>
                  <a:pt x="380" y="89"/>
                  <a:pt x="348" y="83"/>
                </a:cubicBezTo>
                <a:cubicBezTo>
                  <a:pt x="341" y="81"/>
                  <a:pt x="325" y="77"/>
                  <a:pt x="313" y="74"/>
                </a:cubicBezTo>
                <a:cubicBezTo>
                  <a:pt x="300" y="71"/>
                  <a:pt x="289" y="68"/>
                  <a:pt x="288" y="68"/>
                </a:cubicBezTo>
                <a:cubicBezTo>
                  <a:pt x="284" y="69"/>
                  <a:pt x="278" y="68"/>
                  <a:pt x="266" y="64"/>
                </a:cubicBezTo>
                <a:cubicBezTo>
                  <a:pt x="261" y="63"/>
                  <a:pt x="249" y="59"/>
                  <a:pt x="239" y="57"/>
                </a:cubicBezTo>
                <a:cubicBezTo>
                  <a:pt x="229" y="54"/>
                  <a:pt x="221" y="51"/>
                  <a:pt x="221" y="51"/>
                </a:cubicBezTo>
                <a:cubicBezTo>
                  <a:pt x="222" y="50"/>
                  <a:pt x="224" y="47"/>
                  <a:pt x="226" y="45"/>
                </a:cubicBezTo>
                <a:cubicBezTo>
                  <a:pt x="230" y="40"/>
                  <a:pt x="237" y="28"/>
                  <a:pt x="235" y="27"/>
                </a:cubicBezTo>
                <a:cubicBezTo>
                  <a:pt x="234" y="27"/>
                  <a:pt x="235" y="25"/>
                  <a:pt x="236" y="24"/>
                </a:cubicBezTo>
                <a:cubicBezTo>
                  <a:pt x="237" y="22"/>
                  <a:pt x="238" y="19"/>
                  <a:pt x="238" y="17"/>
                </a:cubicBezTo>
                <a:cubicBezTo>
                  <a:pt x="237" y="15"/>
                  <a:pt x="238" y="14"/>
                  <a:pt x="238" y="13"/>
                </a:cubicBezTo>
                <a:cubicBezTo>
                  <a:pt x="238" y="12"/>
                  <a:pt x="237" y="10"/>
                  <a:pt x="236" y="8"/>
                </a:cubicBezTo>
                <a:cubicBezTo>
                  <a:pt x="234" y="5"/>
                  <a:pt x="232" y="4"/>
                  <a:pt x="228" y="3"/>
                </a:cubicBezTo>
                <a:cubicBezTo>
                  <a:pt x="227" y="2"/>
                  <a:pt x="225" y="2"/>
                  <a:pt x="224" y="2"/>
                </a:cubicBezTo>
                <a:cubicBezTo>
                  <a:pt x="216" y="0"/>
                  <a:pt x="214" y="0"/>
                  <a:pt x="205" y="5"/>
                </a:cubicBezTo>
                <a:cubicBezTo>
                  <a:pt x="194" y="11"/>
                  <a:pt x="188" y="17"/>
                  <a:pt x="181" y="28"/>
                </a:cubicBezTo>
                <a:cubicBezTo>
                  <a:pt x="177" y="36"/>
                  <a:pt x="176" y="37"/>
                  <a:pt x="172" y="37"/>
                </a:cubicBezTo>
                <a:cubicBezTo>
                  <a:pt x="147" y="33"/>
                  <a:pt x="124" y="20"/>
                  <a:pt x="99" y="17"/>
                </a:cubicBezTo>
                <a:cubicBezTo>
                  <a:pt x="98" y="17"/>
                  <a:pt x="90" y="15"/>
                  <a:pt x="82" y="12"/>
                </a:cubicBezTo>
                <a:cubicBezTo>
                  <a:pt x="58" y="4"/>
                  <a:pt x="60" y="3"/>
                  <a:pt x="51" y="29"/>
                </a:cubicBezTo>
                <a:cubicBezTo>
                  <a:pt x="48" y="41"/>
                  <a:pt x="44" y="53"/>
                  <a:pt x="43" y="56"/>
                </a:cubicBezTo>
                <a:cubicBezTo>
                  <a:pt x="42" y="63"/>
                  <a:pt x="42" y="63"/>
                  <a:pt x="38" y="74"/>
                </a:cubicBezTo>
                <a:cubicBezTo>
                  <a:pt x="36" y="80"/>
                  <a:pt x="33" y="85"/>
                  <a:pt x="32" y="86"/>
                </a:cubicBezTo>
                <a:cubicBezTo>
                  <a:pt x="30" y="87"/>
                  <a:pt x="30" y="88"/>
                  <a:pt x="31" y="90"/>
                </a:cubicBezTo>
                <a:cubicBezTo>
                  <a:pt x="33" y="93"/>
                  <a:pt x="32" y="97"/>
                  <a:pt x="25" y="119"/>
                </a:cubicBezTo>
                <a:cubicBezTo>
                  <a:pt x="20" y="133"/>
                  <a:pt x="16" y="146"/>
                  <a:pt x="17" y="147"/>
                </a:cubicBezTo>
                <a:cubicBezTo>
                  <a:pt x="17" y="149"/>
                  <a:pt x="17" y="151"/>
                  <a:pt x="7" y="185"/>
                </a:cubicBezTo>
                <a:cubicBezTo>
                  <a:pt x="1" y="204"/>
                  <a:pt x="0" y="210"/>
                  <a:pt x="1" y="212"/>
                </a:cubicBezTo>
                <a:cubicBezTo>
                  <a:pt x="4" y="217"/>
                  <a:pt x="7" y="217"/>
                  <a:pt x="11" y="213"/>
                </a:cubicBezTo>
                <a:close/>
                <a:moveTo>
                  <a:pt x="50" y="207"/>
                </a:moveTo>
                <a:cubicBezTo>
                  <a:pt x="38" y="203"/>
                  <a:pt x="38" y="203"/>
                  <a:pt x="38" y="203"/>
                </a:cubicBezTo>
                <a:cubicBezTo>
                  <a:pt x="39" y="195"/>
                  <a:pt x="39" y="195"/>
                  <a:pt x="39" y="195"/>
                </a:cubicBezTo>
                <a:cubicBezTo>
                  <a:pt x="40" y="191"/>
                  <a:pt x="42" y="184"/>
                  <a:pt x="43" y="179"/>
                </a:cubicBezTo>
                <a:cubicBezTo>
                  <a:pt x="44" y="174"/>
                  <a:pt x="45" y="168"/>
                  <a:pt x="46" y="166"/>
                </a:cubicBezTo>
                <a:cubicBezTo>
                  <a:pt x="48" y="161"/>
                  <a:pt x="49" y="161"/>
                  <a:pt x="54" y="163"/>
                </a:cubicBezTo>
                <a:cubicBezTo>
                  <a:pt x="55" y="163"/>
                  <a:pt x="56" y="163"/>
                  <a:pt x="57" y="163"/>
                </a:cubicBezTo>
                <a:cubicBezTo>
                  <a:pt x="63" y="166"/>
                  <a:pt x="63" y="167"/>
                  <a:pt x="60" y="175"/>
                </a:cubicBezTo>
                <a:cubicBezTo>
                  <a:pt x="58" y="182"/>
                  <a:pt x="58" y="184"/>
                  <a:pt x="61" y="201"/>
                </a:cubicBezTo>
                <a:cubicBezTo>
                  <a:pt x="62" y="206"/>
                  <a:pt x="62" y="211"/>
                  <a:pt x="62" y="211"/>
                </a:cubicBezTo>
                <a:cubicBezTo>
                  <a:pt x="62" y="211"/>
                  <a:pt x="57" y="209"/>
                  <a:pt x="50" y="207"/>
                </a:cubicBezTo>
                <a:close/>
                <a:moveTo>
                  <a:pt x="68" y="157"/>
                </a:moveTo>
                <a:cubicBezTo>
                  <a:pt x="59" y="154"/>
                  <a:pt x="59" y="154"/>
                  <a:pt x="59" y="154"/>
                </a:cubicBezTo>
                <a:cubicBezTo>
                  <a:pt x="54" y="152"/>
                  <a:pt x="50" y="150"/>
                  <a:pt x="51" y="149"/>
                </a:cubicBezTo>
                <a:cubicBezTo>
                  <a:pt x="51" y="148"/>
                  <a:pt x="53" y="139"/>
                  <a:pt x="56" y="129"/>
                </a:cubicBezTo>
                <a:cubicBezTo>
                  <a:pt x="59" y="119"/>
                  <a:pt x="61" y="110"/>
                  <a:pt x="61" y="109"/>
                </a:cubicBezTo>
                <a:cubicBezTo>
                  <a:pt x="61" y="108"/>
                  <a:pt x="61" y="107"/>
                  <a:pt x="62" y="106"/>
                </a:cubicBezTo>
                <a:cubicBezTo>
                  <a:pt x="63" y="104"/>
                  <a:pt x="68" y="105"/>
                  <a:pt x="77" y="108"/>
                </a:cubicBezTo>
                <a:cubicBezTo>
                  <a:pt x="84" y="110"/>
                  <a:pt x="95" y="113"/>
                  <a:pt x="101" y="115"/>
                </a:cubicBezTo>
                <a:cubicBezTo>
                  <a:pt x="105" y="116"/>
                  <a:pt x="108" y="116"/>
                  <a:pt x="110" y="117"/>
                </a:cubicBezTo>
                <a:cubicBezTo>
                  <a:pt x="112" y="118"/>
                  <a:pt x="111" y="118"/>
                  <a:pt x="108" y="119"/>
                </a:cubicBezTo>
                <a:cubicBezTo>
                  <a:pt x="105" y="120"/>
                  <a:pt x="102" y="122"/>
                  <a:pt x="100" y="124"/>
                </a:cubicBezTo>
                <a:cubicBezTo>
                  <a:pt x="98" y="125"/>
                  <a:pt x="93" y="129"/>
                  <a:pt x="89" y="133"/>
                </a:cubicBezTo>
                <a:cubicBezTo>
                  <a:pt x="84" y="136"/>
                  <a:pt x="79" y="141"/>
                  <a:pt x="78" y="143"/>
                </a:cubicBezTo>
                <a:cubicBezTo>
                  <a:pt x="77" y="145"/>
                  <a:pt x="74" y="149"/>
                  <a:pt x="72" y="152"/>
                </a:cubicBezTo>
                <a:lnTo>
                  <a:pt x="68" y="157"/>
                </a:lnTo>
                <a:close/>
                <a:moveTo>
                  <a:pt x="143" y="162"/>
                </a:moveTo>
                <a:cubicBezTo>
                  <a:pt x="147" y="153"/>
                  <a:pt x="150" y="144"/>
                  <a:pt x="151" y="144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6" y="144"/>
                  <a:pt x="162" y="159"/>
                  <a:pt x="163" y="169"/>
                </a:cubicBezTo>
                <a:cubicBezTo>
                  <a:pt x="164" y="179"/>
                  <a:pt x="164" y="184"/>
                  <a:pt x="160" y="188"/>
                </a:cubicBezTo>
                <a:cubicBezTo>
                  <a:pt x="159" y="190"/>
                  <a:pt x="157" y="190"/>
                  <a:pt x="157" y="190"/>
                </a:cubicBezTo>
                <a:cubicBezTo>
                  <a:pt x="156" y="189"/>
                  <a:pt x="151" y="187"/>
                  <a:pt x="145" y="185"/>
                </a:cubicBezTo>
                <a:cubicBezTo>
                  <a:pt x="136" y="180"/>
                  <a:pt x="136" y="180"/>
                  <a:pt x="136" y="180"/>
                </a:cubicBezTo>
                <a:lnTo>
                  <a:pt x="143" y="162"/>
                </a:lnTo>
                <a:close/>
                <a:moveTo>
                  <a:pt x="144" y="115"/>
                </a:moveTo>
                <a:cubicBezTo>
                  <a:pt x="144" y="115"/>
                  <a:pt x="144" y="115"/>
                  <a:pt x="144" y="115"/>
                </a:cubicBezTo>
                <a:cubicBezTo>
                  <a:pt x="145" y="115"/>
                  <a:pt x="146" y="116"/>
                  <a:pt x="146" y="117"/>
                </a:cubicBezTo>
                <a:cubicBezTo>
                  <a:pt x="146" y="118"/>
                  <a:pt x="145" y="118"/>
                  <a:pt x="144" y="118"/>
                </a:cubicBezTo>
                <a:cubicBezTo>
                  <a:pt x="141" y="117"/>
                  <a:pt x="141" y="116"/>
                  <a:pt x="144" y="115"/>
                </a:cubicBezTo>
                <a:close/>
                <a:moveTo>
                  <a:pt x="123" y="213"/>
                </a:moveTo>
                <a:cubicBezTo>
                  <a:pt x="124" y="212"/>
                  <a:pt x="127" y="206"/>
                  <a:pt x="129" y="20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9" y="193"/>
                  <a:pt x="139" y="193"/>
                  <a:pt x="139" y="193"/>
                </a:cubicBezTo>
                <a:cubicBezTo>
                  <a:pt x="154" y="200"/>
                  <a:pt x="154" y="200"/>
                  <a:pt x="142" y="207"/>
                </a:cubicBezTo>
                <a:cubicBezTo>
                  <a:pt x="133" y="213"/>
                  <a:pt x="118" y="217"/>
                  <a:pt x="123" y="213"/>
                </a:cubicBezTo>
                <a:close/>
                <a:moveTo>
                  <a:pt x="116" y="173"/>
                </a:moveTo>
                <a:cubicBezTo>
                  <a:pt x="113" y="171"/>
                  <a:pt x="119" y="158"/>
                  <a:pt x="126" y="151"/>
                </a:cubicBezTo>
                <a:cubicBezTo>
                  <a:pt x="129" y="148"/>
                  <a:pt x="132" y="145"/>
                  <a:pt x="133" y="145"/>
                </a:cubicBezTo>
                <a:cubicBezTo>
                  <a:pt x="134" y="145"/>
                  <a:pt x="126" y="168"/>
                  <a:pt x="122" y="175"/>
                </a:cubicBezTo>
                <a:cubicBezTo>
                  <a:pt x="122" y="176"/>
                  <a:pt x="119" y="175"/>
                  <a:pt x="116" y="173"/>
                </a:cubicBezTo>
                <a:close/>
                <a:moveTo>
                  <a:pt x="137" y="131"/>
                </a:moveTo>
                <a:cubicBezTo>
                  <a:pt x="135" y="132"/>
                  <a:pt x="131" y="133"/>
                  <a:pt x="130" y="133"/>
                </a:cubicBezTo>
                <a:cubicBezTo>
                  <a:pt x="116" y="132"/>
                  <a:pt x="108" y="156"/>
                  <a:pt x="103" y="167"/>
                </a:cubicBezTo>
                <a:cubicBezTo>
                  <a:pt x="102" y="169"/>
                  <a:pt x="100" y="170"/>
                  <a:pt x="95" y="168"/>
                </a:cubicBezTo>
                <a:cubicBezTo>
                  <a:pt x="91" y="167"/>
                  <a:pt x="87" y="165"/>
                  <a:pt x="85" y="163"/>
                </a:cubicBezTo>
                <a:cubicBezTo>
                  <a:pt x="82" y="161"/>
                  <a:pt x="82" y="160"/>
                  <a:pt x="87" y="154"/>
                </a:cubicBezTo>
                <a:cubicBezTo>
                  <a:pt x="95" y="143"/>
                  <a:pt x="102" y="137"/>
                  <a:pt x="113" y="130"/>
                </a:cubicBezTo>
                <a:cubicBezTo>
                  <a:pt x="124" y="122"/>
                  <a:pt x="125" y="128"/>
                  <a:pt x="138" y="129"/>
                </a:cubicBezTo>
                <a:cubicBezTo>
                  <a:pt x="141" y="130"/>
                  <a:pt x="141" y="130"/>
                  <a:pt x="137" y="131"/>
                </a:cubicBezTo>
                <a:close/>
                <a:moveTo>
                  <a:pt x="109" y="208"/>
                </a:moveTo>
                <a:cubicBezTo>
                  <a:pt x="106" y="216"/>
                  <a:pt x="105" y="216"/>
                  <a:pt x="99" y="216"/>
                </a:cubicBezTo>
                <a:cubicBezTo>
                  <a:pt x="88" y="215"/>
                  <a:pt x="83" y="212"/>
                  <a:pt x="78" y="202"/>
                </a:cubicBezTo>
                <a:cubicBezTo>
                  <a:pt x="75" y="197"/>
                  <a:pt x="73" y="180"/>
                  <a:pt x="75" y="176"/>
                </a:cubicBezTo>
                <a:cubicBezTo>
                  <a:pt x="76" y="173"/>
                  <a:pt x="76" y="172"/>
                  <a:pt x="81" y="174"/>
                </a:cubicBezTo>
                <a:cubicBezTo>
                  <a:pt x="83" y="174"/>
                  <a:pt x="85" y="175"/>
                  <a:pt x="88" y="176"/>
                </a:cubicBezTo>
                <a:cubicBezTo>
                  <a:pt x="95" y="178"/>
                  <a:pt x="100" y="181"/>
                  <a:pt x="100" y="182"/>
                </a:cubicBezTo>
                <a:cubicBezTo>
                  <a:pt x="100" y="183"/>
                  <a:pt x="100" y="186"/>
                  <a:pt x="101" y="189"/>
                </a:cubicBezTo>
                <a:cubicBezTo>
                  <a:pt x="102" y="194"/>
                  <a:pt x="104" y="195"/>
                  <a:pt x="106" y="196"/>
                </a:cubicBezTo>
                <a:cubicBezTo>
                  <a:pt x="112" y="196"/>
                  <a:pt x="113" y="199"/>
                  <a:pt x="109" y="208"/>
                </a:cubicBezTo>
                <a:close/>
                <a:moveTo>
                  <a:pt x="118" y="188"/>
                </a:moveTo>
                <a:cubicBezTo>
                  <a:pt x="117" y="191"/>
                  <a:pt x="114" y="191"/>
                  <a:pt x="113" y="188"/>
                </a:cubicBezTo>
                <a:cubicBezTo>
                  <a:pt x="112" y="186"/>
                  <a:pt x="113" y="184"/>
                  <a:pt x="116" y="185"/>
                </a:cubicBezTo>
                <a:cubicBezTo>
                  <a:pt x="117" y="186"/>
                  <a:pt x="118" y="187"/>
                  <a:pt x="118" y="188"/>
                </a:cubicBezTo>
                <a:close/>
                <a:moveTo>
                  <a:pt x="205" y="262"/>
                </a:moveTo>
                <a:cubicBezTo>
                  <a:pt x="183" y="255"/>
                  <a:pt x="165" y="248"/>
                  <a:pt x="164" y="248"/>
                </a:cubicBezTo>
                <a:cubicBezTo>
                  <a:pt x="164" y="247"/>
                  <a:pt x="154" y="243"/>
                  <a:pt x="141" y="238"/>
                </a:cubicBezTo>
                <a:cubicBezTo>
                  <a:pt x="119" y="229"/>
                  <a:pt x="119" y="229"/>
                  <a:pt x="119" y="229"/>
                </a:cubicBezTo>
                <a:cubicBezTo>
                  <a:pt x="125" y="228"/>
                  <a:pt x="125" y="228"/>
                  <a:pt x="125" y="228"/>
                </a:cubicBezTo>
                <a:cubicBezTo>
                  <a:pt x="135" y="226"/>
                  <a:pt x="153" y="216"/>
                  <a:pt x="161" y="209"/>
                </a:cubicBezTo>
                <a:cubicBezTo>
                  <a:pt x="167" y="204"/>
                  <a:pt x="167" y="204"/>
                  <a:pt x="179" y="206"/>
                </a:cubicBezTo>
                <a:cubicBezTo>
                  <a:pt x="196" y="209"/>
                  <a:pt x="208" y="212"/>
                  <a:pt x="232" y="219"/>
                </a:cubicBezTo>
                <a:cubicBezTo>
                  <a:pt x="242" y="222"/>
                  <a:pt x="253" y="225"/>
                  <a:pt x="255" y="225"/>
                </a:cubicBezTo>
                <a:cubicBezTo>
                  <a:pt x="256" y="225"/>
                  <a:pt x="257" y="225"/>
                  <a:pt x="257" y="226"/>
                </a:cubicBezTo>
                <a:cubicBezTo>
                  <a:pt x="262" y="227"/>
                  <a:pt x="261" y="232"/>
                  <a:pt x="254" y="253"/>
                </a:cubicBezTo>
                <a:cubicBezTo>
                  <a:pt x="246" y="276"/>
                  <a:pt x="246" y="276"/>
                  <a:pt x="246" y="276"/>
                </a:cubicBezTo>
                <a:lnTo>
                  <a:pt x="205" y="262"/>
                </a:lnTo>
                <a:close/>
                <a:moveTo>
                  <a:pt x="298" y="182"/>
                </a:moveTo>
                <a:cubicBezTo>
                  <a:pt x="296" y="181"/>
                  <a:pt x="278" y="189"/>
                  <a:pt x="271" y="194"/>
                </a:cubicBezTo>
                <a:cubicBezTo>
                  <a:pt x="268" y="196"/>
                  <a:pt x="264" y="201"/>
                  <a:pt x="263" y="204"/>
                </a:cubicBezTo>
                <a:cubicBezTo>
                  <a:pt x="260" y="209"/>
                  <a:pt x="260" y="210"/>
                  <a:pt x="262" y="210"/>
                </a:cubicBezTo>
                <a:cubicBezTo>
                  <a:pt x="264" y="210"/>
                  <a:pt x="265" y="211"/>
                  <a:pt x="265" y="213"/>
                </a:cubicBezTo>
                <a:cubicBezTo>
                  <a:pt x="266" y="215"/>
                  <a:pt x="266" y="217"/>
                  <a:pt x="266" y="217"/>
                </a:cubicBezTo>
                <a:cubicBezTo>
                  <a:pt x="265" y="217"/>
                  <a:pt x="243" y="211"/>
                  <a:pt x="230" y="207"/>
                </a:cubicBezTo>
                <a:cubicBezTo>
                  <a:pt x="224" y="205"/>
                  <a:pt x="217" y="204"/>
                  <a:pt x="214" y="204"/>
                </a:cubicBezTo>
                <a:cubicBezTo>
                  <a:pt x="212" y="203"/>
                  <a:pt x="204" y="201"/>
                  <a:pt x="197" y="199"/>
                </a:cubicBezTo>
                <a:cubicBezTo>
                  <a:pt x="189" y="197"/>
                  <a:pt x="181" y="195"/>
                  <a:pt x="177" y="195"/>
                </a:cubicBezTo>
                <a:cubicBezTo>
                  <a:pt x="172" y="194"/>
                  <a:pt x="172" y="194"/>
                  <a:pt x="173" y="192"/>
                </a:cubicBezTo>
                <a:cubicBezTo>
                  <a:pt x="179" y="186"/>
                  <a:pt x="178" y="156"/>
                  <a:pt x="172" y="147"/>
                </a:cubicBezTo>
                <a:cubicBezTo>
                  <a:pt x="170" y="144"/>
                  <a:pt x="169" y="141"/>
                  <a:pt x="169" y="141"/>
                </a:cubicBezTo>
                <a:cubicBezTo>
                  <a:pt x="170" y="140"/>
                  <a:pt x="201" y="149"/>
                  <a:pt x="235" y="160"/>
                </a:cubicBezTo>
                <a:cubicBezTo>
                  <a:pt x="247" y="164"/>
                  <a:pt x="262" y="168"/>
                  <a:pt x="268" y="169"/>
                </a:cubicBezTo>
                <a:cubicBezTo>
                  <a:pt x="273" y="170"/>
                  <a:pt x="285" y="173"/>
                  <a:pt x="293" y="175"/>
                </a:cubicBezTo>
                <a:cubicBezTo>
                  <a:pt x="296" y="176"/>
                  <a:pt x="299" y="177"/>
                  <a:pt x="300" y="178"/>
                </a:cubicBezTo>
                <a:cubicBezTo>
                  <a:pt x="306" y="180"/>
                  <a:pt x="306" y="181"/>
                  <a:pt x="303" y="182"/>
                </a:cubicBezTo>
                <a:cubicBezTo>
                  <a:pt x="301" y="182"/>
                  <a:pt x="299" y="183"/>
                  <a:pt x="298" y="182"/>
                </a:cubicBezTo>
                <a:close/>
                <a:moveTo>
                  <a:pt x="307" y="237"/>
                </a:moveTo>
                <a:cubicBezTo>
                  <a:pt x="314" y="237"/>
                  <a:pt x="322" y="239"/>
                  <a:pt x="332" y="242"/>
                </a:cubicBezTo>
                <a:cubicBezTo>
                  <a:pt x="339" y="245"/>
                  <a:pt x="348" y="247"/>
                  <a:pt x="351" y="247"/>
                </a:cubicBezTo>
                <a:cubicBezTo>
                  <a:pt x="354" y="247"/>
                  <a:pt x="359" y="249"/>
                  <a:pt x="362" y="250"/>
                </a:cubicBezTo>
                <a:cubicBezTo>
                  <a:pt x="365" y="252"/>
                  <a:pt x="370" y="254"/>
                  <a:pt x="374" y="255"/>
                </a:cubicBezTo>
                <a:cubicBezTo>
                  <a:pt x="376" y="255"/>
                  <a:pt x="378" y="256"/>
                  <a:pt x="379" y="256"/>
                </a:cubicBezTo>
                <a:cubicBezTo>
                  <a:pt x="380" y="256"/>
                  <a:pt x="381" y="257"/>
                  <a:pt x="381" y="257"/>
                </a:cubicBezTo>
                <a:cubicBezTo>
                  <a:pt x="381" y="258"/>
                  <a:pt x="375" y="259"/>
                  <a:pt x="368" y="261"/>
                </a:cubicBezTo>
                <a:cubicBezTo>
                  <a:pt x="362" y="263"/>
                  <a:pt x="355" y="265"/>
                  <a:pt x="354" y="265"/>
                </a:cubicBezTo>
                <a:cubicBezTo>
                  <a:pt x="352" y="266"/>
                  <a:pt x="347" y="267"/>
                  <a:pt x="342" y="268"/>
                </a:cubicBezTo>
                <a:cubicBezTo>
                  <a:pt x="336" y="269"/>
                  <a:pt x="327" y="272"/>
                  <a:pt x="320" y="274"/>
                </a:cubicBezTo>
                <a:cubicBezTo>
                  <a:pt x="314" y="277"/>
                  <a:pt x="302" y="281"/>
                  <a:pt x="294" y="283"/>
                </a:cubicBezTo>
                <a:cubicBezTo>
                  <a:pt x="282" y="287"/>
                  <a:pt x="279" y="287"/>
                  <a:pt x="269" y="284"/>
                </a:cubicBezTo>
                <a:cubicBezTo>
                  <a:pt x="259" y="281"/>
                  <a:pt x="258" y="281"/>
                  <a:pt x="259" y="278"/>
                </a:cubicBezTo>
                <a:cubicBezTo>
                  <a:pt x="259" y="276"/>
                  <a:pt x="263" y="265"/>
                  <a:pt x="267" y="253"/>
                </a:cubicBezTo>
                <a:cubicBezTo>
                  <a:pt x="274" y="232"/>
                  <a:pt x="274" y="232"/>
                  <a:pt x="274" y="232"/>
                </a:cubicBezTo>
                <a:cubicBezTo>
                  <a:pt x="278" y="233"/>
                  <a:pt x="278" y="233"/>
                  <a:pt x="278" y="233"/>
                </a:cubicBezTo>
                <a:cubicBezTo>
                  <a:pt x="285" y="236"/>
                  <a:pt x="297" y="237"/>
                  <a:pt x="307" y="237"/>
                </a:cubicBezTo>
                <a:close/>
                <a:moveTo>
                  <a:pt x="258" y="313"/>
                </a:moveTo>
                <a:cubicBezTo>
                  <a:pt x="250" y="316"/>
                  <a:pt x="243" y="310"/>
                  <a:pt x="249" y="307"/>
                </a:cubicBezTo>
                <a:cubicBezTo>
                  <a:pt x="256" y="302"/>
                  <a:pt x="274" y="299"/>
                  <a:pt x="279" y="301"/>
                </a:cubicBezTo>
                <a:cubicBezTo>
                  <a:pt x="281" y="301"/>
                  <a:pt x="281" y="302"/>
                  <a:pt x="281" y="303"/>
                </a:cubicBezTo>
                <a:cubicBezTo>
                  <a:pt x="284" y="310"/>
                  <a:pt x="266" y="309"/>
                  <a:pt x="258" y="313"/>
                </a:cubicBezTo>
                <a:close/>
                <a:moveTo>
                  <a:pt x="394" y="273"/>
                </a:moveTo>
                <a:cubicBezTo>
                  <a:pt x="393" y="273"/>
                  <a:pt x="392" y="273"/>
                  <a:pt x="391" y="274"/>
                </a:cubicBezTo>
                <a:cubicBezTo>
                  <a:pt x="391" y="274"/>
                  <a:pt x="391" y="274"/>
                  <a:pt x="391" y="274"/>
                </a:cubicBezTo>
                <a:cubicBezTo>
                  <a:pt x="390" y="278"/>
                  <a:pt x="387" y="281"/>
                  <a:pt x="385" y="281"/>
                </a:cubicBezTo>
                <a:cubicBezTo>
                  <a:pt x="384" y="280"/>
                  <a:pt x="380" y="281"/>
                  <a:pt x="376" y="283"/>
                </a:cubicBezTo>
                <a:cubicBezTo>
                  <a:pt x="359" y="286"/>
                  <a:pt x="342" y="290"/>
                  <a:pt x="325" y="295"/>
                </a:cubicBezTo>
                <a:cubicBezTo>
                  <a:pt x="322" y="296"/>
                  <a:pt x="317" y="299"/>
                  <a:pt x="313" y="299"/>
                </a:cubicBezTo>
                <a:cubicBezTo>
                  <a:pt x="311" y="299"/>
                  <a:pt x="309" y="298"/>
                  <a:pt x="306" y="297"/>
                </a:cubicBezTo>
                <a:cubicBezTo>
                  <a:pt x="306" y="297"/>
                  <a:pt x="305" y="297"/>
                  <a:pt x="304" y="296"/>
                </a:cubicBezTo>
                <a:cubicBezTo>
                  <a:pt x="303" y="296"/>
                  <a:pt x="303" y="296"/>
                  <a:pt x="303" y="296"/>
                </a:cubicBezTo>
                <a:cubicBezTo>
                  <a:pt x="299" y="295"/>
                  <a:pt x="292" y="294"/>
                  <a:pt x="294" y="293"/>
                </a:cubicBezTo>
                <a:cubicBezTo>
                  <a:pt x="296" y="292"/>
                  <a:pt x="300" y="290"/>
                  <a:pt x="304" y="289"/>
                </a:cubicBezTo>
                <a:cubicBezTo>
                  <a:pt x="320" y="282"/>
                  <a:pt x="375" y="265"/>
                  <a:pt x="392" y="268"/>
                </a:cubicBezTo>
                <a:cubicBezTo>
                  <a:pt x="392" y="268"/>
                  <a:pt x="392" y="269"/>
                  <a:pt x="392" y="269"/>
                </a:cubicBezTo>
                <a:cubicBezTo>
                  <a:pt x="392" y="269"/>
                  <a:pt x="393" y="269"/>
                  <a:pt x="393" y="269"/>
                </a:cubicBezTo>
                <a:cubicBezTo>
                  <a:pt x="395" y="270"/>
                  <a:pt x="397" y="271"/>
                  <a:pt x="394" y="273"/>
                </a:cubicBezTo>
                <a:close/>
                <a:moveTo>
                  <a:pt x="396" y="249"/>
                </a:moveTo>
                <a:cubicBezTo>
                  <a:pt x="395" y="249"/>
                  <a:pt x="389" y="247"/>
                  <a:pt x="382" y="245"/>
                </a:cubicBezTo>
                <a:cubicBezTo>
                  <a:pt x="353" y="239"/>
                  <a:pt x="337" y="227"/>
                  <a:pt x="311" y="226"/>
                </a:cubicBezTo>
                <a:cubicBezTo>
                  <a:pt x="302" y="227"/>
                  <a:pt x="301" y="226"/>
                  <a:pt x="307" y="224"/>
                </a:cubicBezTo>
                <a:cubicBezTo>
                  <a:pt x="310" y="223"/>
                  <a:pt x="316" y="221"/>
                  <a:pt x="319" y="219"/>
                </a:cubicBezTo>
                <a:cubicBezTo>
                  <a:pt x="323" y="217"/>
                  <a:pt x="329" y="215"/>
                  <a:pt x="333" y="215"/>
                </a:cubicBezTo>
                <a:cubicBezTo>
                  <a:pt x="340" y="214"/>
                  <a:pt x="350" y="206"/>
                  <a:pt x="352" y="199"/>
                </a:cubicBezTo>
                <a:cubicBezTo>
                  <a:pt x="354" y="194"/>
                  <a:pt x="353" y="194"/>
                  <a:pt x="367" y="198"/>
                </a:cubicBezTo>
                <a:cubicBezTo>
                  <a:pt x="372" y="200"/>
                  <a:pt x="384" y="203"/>
                  <a:pt x="393" y="20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7" y="222"/>
                  <a:pt x="407" y="222"/>
                  <a:pt x="407" y="222"/>
                </a:cubicBezTo>
                <a:cubicBezTo>
                  <a:pt x="403" y="241"/>
                  <a:pt x="399" y="251"/>
                  <a:pt x="396" y="249"/>
                </a:cubicBezTo>
                <a:close/>
                <a:moveTo>
                  <a:pt x="426" y="271"/>
                </a:moveTo>
                <a:cubicBezTo>
                  <a:pt x="423" y="272"/>
                  <a:pt x="421" y="273"/>
                  <a:pt x="420" y="273"/>
                </a:cubicBezTo>
                <a:cubicBezTo>
                  <a:pt x="419" y="273"/>
                  <a:pt x="415" y="274"/>
                  <a:pt x="411" y="275"/>
                </a:cubicBezTo>
                <a:cubicBezTo>
                  <a:pt x="405" y="277"/>
                  <a:pt x="403" y="277"/>
                  <a:pt x="403" y="275"/>
                </a:cubicBezTo>
                <a:cubicBezTo>
                  <a:pt x="403" y="267"/>
                  <a:pt x="409" y="264"/>
                  <a:pt x="422" y="267"/>
                </a:cubicBezTo>
                <a:cubicBezTo>
                  <a:pt x="431" y="269"/>
                  <a:pt x="431" y="269"/>
                  <a:pt x="431" y="269"/>
                </a:cubicBezTo>
                <a:lnTo>
                  <a:pt x="426" y="271"/>
                </a:lnTo>
                <a:close/>
                <a:moveTo>
                  <a:pt x="437" y="250"/>
                </a:moveTo>
                <a:cubicBezTo>
                  <a:pt x="435" y="250"/>
                  <a:pt x="429" y="252"/>
                  <a:pt x="423" y="252"/>
                </a:cubicBezTo>
                <a:cubicBezTo>
                  <a:pt x="418" y="253"/>
                  <a:pt x="413" y="254"/>
                  <a:pt x="412" y="253"/>
                </a:cubicBezTo>
                <a:cubicBezTo>
                  <a:pt x="411" y="253"/>
                  <a:pt x="413" y="247"/>
                  <a:pt x="415" y="240"/>
                </a:cubicBezTo>
                <a:cubicBezTo>
                  <a:pt x="417" y="233"/>
                  <a:pt x="419" y="225"/>
                  <a:pt x="420" y="222"/>
                </a:cubicBezTo>
                <a:cubicBezTo>
                  <a:pt x="422" y="216"/>
                  <a:pt x="423" y="216"/>
                  <a:pt x="428" y="217"/>
                </a:cubicBezTo>
                <a:cubicBezTo>
                  <a:pt x="431" y="218"/>
                  <a:pt x="434" y="219"/>
                  <a:pt x="435" y="219"/>
                </a:cubicBezTo>
                <a:cubicBezTo>
                  <a:pt x="435" y="219"/>
                  <a:pt x="447" y="223"/>
                  <a:pt x="462" y="228"/>
                </a:cubicBezTo>
                <a:cubicBezTo>
                  <a:pt x="488" y="237"/>
                  <a:pt x="488" y="237"/>
                  <a:pt x="488" y="237"/>
                </a:cubicBezTo>
                <a:cubicBezTo>
                  <a:pt x="476" y="241"/>
                  <a:pt x="476" y="241"/>
                  <a:pt x="476" y="241"/>
                </a:cubicBezTo>
                <a:cubicBezTo>
                  <a:pt x="469" y="243"/>
                  <a:pt x="458" y="246"/>
                  <a:pt x="451" y="247"/>
                </a:cubicBezTo>
                <a:cubicBezTo>
                  <a:pt x="445" y="248"/>
                  <a:pt x="438" y="249"/>
                  <a:pt x="437" y="250"/>
                </a:cubicBezTo>
                <a:close/>
                <a:moveTo>
                  <a:pt x="522" y="249"/>
                </a:moveTo>
                <a:cubicBezTo>
                  <a:pt x="520" y="249"/>
                  <a:pt x="517" y="250"/>
                  <a:pt x="517" y="250"/>
                </a:cubicBezTo>
                <a:cubicBezTo>
                  <a:pt x="515" y="249"/>
                  <a:pt x="495" y="253"/>
                  <a:pt x="470" y="260"/>
                </a:cubicBezTo>
                <a:cubicBezTo>
                  <a:pt x="459" y="263"/>
                  <a:pt x="449" y="264"/>
                  <a:pt x="447" y="264"/>
                </a:cubicBezTo>
                <a:cubicBezTo>
                  <a:pt x="437" y="260"/>
                  <a:pt x="493" y="248"/>
                  <a:pt x="498" y="247"/>
                </a:cubicBezTo>
                <a:cubicBezTo>
                  <a:pt x="505" y="245"/>
                  <a:pt x="512" y="244"/>
                  <a:pt x="517" y="245"/>
                </a:cubicBezTo>
                <a:cubicBezTo>
                  <a:pt x="520" y="246"/>
                  <a:pt x="522" y="247"/>
                  <a:pt x="523" y="247"/>
                </a:cubicBezTo>
                <a:cubicBezTo>
                  <a:pt x="525" y="247"/>
                  <a:pt x="524" y="248"/>
                  <a:pt x="522" y="249"/>
                </a:cubicBezTo>
                <a:close/>
                <a:moveTo>
                  <a:pt x="544" y="241"/>
                </a:moveTo>
                <a:cubicBezTo>
                  <a:pt x="543" y="241"/>
                  <a:pt x="541" y="240"/>
                  <a:pt x="540" y="240"/>
                </a:cubicBezTo>
                <a:cubicBezTo>
                  <a:pt x="538" y="240"/>
                  <a:pt x="537" y="239"/>
                  <a:pt x="536" y="238"/>
                </a:cubicBezTo>
                <a:cubicBezTo>
                  <a:pt x="535" y="237"/>
                  <a:pt x="537" y="236"/>
                  <a:pt x="542" y="235"/>
                </a:cubicBezTo>
                <a:cubicBezTo>
                  <a:pt x="545" y="234"/>
                  <a:pt x="548" y="234"/>
                  <a:pt x="551" y="234"/>
                </a:cubicBezTo>
                <a:cubicBezTo>
                  <a:pt x="551" y="236"/>
                  <a:pt x="546" y="242"/>
                  <a:pt x="544" y="241"/>
                </a:cubicBezTo>
                <a:close/>
                <a:moveTo>
                  <a:pt x="561" y="211"/>
                </a:moveTo>
                <a:cubicBezTo>
                  <a:pt x="558" y="220"/>
                  <a:pt x="559" y="219"/>
                  <a:pt x="531" y="224"/>
                </a:cubicBezTo>
                <a:cubicBezTo>
                  <a:pt x="527" y="225"/>
                  <a:pt x="520" y="227"/>
                  <a:pt x="516" y="228"/>
                </a:cubicBezTo>
                <a:cubicBezTo>
                  <a:pt x="509" y="231"/>
                  <a:pt x="507" y="231"/>
                  <a:pt x="496" y="227"/>
                </a:cubicBezTo>
                <a:cubicBezTo>
                  <a:pt x="489" y="225"/>
                  <a:pt x="477" y="221"/>
                  <a:pt x="470" y="219"/>
                </a:cubicBezTo>
                <a:cubicBezTo>
                  <a:pt x="463" y="217"/>
                  <a:pt x="456" y="214"/>
                  <a:pt x="455" y="213"/>
                </a:cubicBezTo>
                <a:cubicBezTo>
                  <a:pt x="453" y="211"/>
                  <a:pt x="454" y="211"/>
                  <a:pt x="456" y="212"/>
                </a:cubicBezTo>
                <a:cubicBezTo>
                  <a:pt x="457" y="213"/>
                  <a:pt x="459" y="212"/>
                  <a:pt x="459" y="211"/>
                </a:cubicBezTo>
                <a:cubicBezTo>
                  <a:pt x="460" y="210"/>
                  <a:pt x="462" y="209"/>
                  <a:pt x="464" y="209"/>
                </a:cubicBezTo>
                <a:cubicBezTo>
                  <a:pt x="467" y="209"/>
                  <a:pt x="473" y="206"/>
                  <a:pt x="478" y="202"/>
                </a:cubicBezTo>
                <a:cubicBezTo>
                  <a:pt x="483" y="198"/>
                  <a:pt x="488" y="196"/>
                  <a:pt x="488" y="196"/>
                </a:cubicBezTo>
                <a:cubicBezTo>
                  <a:pt x="489" y="196"/>
                  <a:pt x="491" y="192"/>
                  <a:pt x="493" y="187"/>
                </a:cubicBezTo>
                <a:cubicBezTo>
                  <a:pt x="495" y="182"/>
                  <a:pt x="497" y="178"/>
                  <a:pt x="498" y="177"/>
                </a:cubicBezTo>
                <a:cubicBezTo>
                  <a:pt x="498" y="177"/>
                  <a:pt x="513" y="182"/>
                  <a:pt x="531" y="188"/>
                </a:cubicBezTo>
                <a:cubicBezTo>
                  <a:pt x="536" y="190"/>
                  <a:pt x="540" y="191"/>
                  <a:pt x="543" y="192"/>
                </a:cubicBezTo>
                <a:cubicBezTo>
                  <a:pt x="567" y="200"/>
                  <a:pt x="565" y="201"/>
                  <a:pt x="561" y="211"/>
                </a:cubicBezTo>
                <a:close/>
                <a:moveTo>
                  <a:pt x="257" y="72"/>
                </a:moveTo>
                <a:cubicBezTo>
                  <a:pt x="277" y="77"/>
                  <a:pt x="288" y="80"/>
                  <a:pt x="289" y="80"/>
                </a:cubicBezTo>
                <a:cubicBezTo>
                  <a:pt x="290" y="80"/>
                  <a:pt x="296" y="81"/>
                  <a:pt x="302" y="83"/>
                </a:cubicBezTo>
                <a:cubicBezTo>
                  <a:pt x="309" y="85"/>
                  <a:pt x="314" y="86"/>
                  <a:pt x="315" y="86"/>
                </a:cubicBezTo>
                <a:cubicBezTo>
                  <a:pt x="315" y="85"/>
                  <a:pt x="319" y="86"/>
                  <a:pt x="325" y="88"/>
                </a:cubicBezTo>
                <a:cubicBezTo>
                  <a:pt x="339" y="93"/>
                  <a:pt x="348" y="95"/>
                  <a:pt x="350" y="95"/>
                </a:cubicBezTo>
                <a:cubicBezTo>
                  <a:pt x="351" y="95"/>
                  <a:pt x="354" y="95"/>
                  <a:pt x="357" y="96"/>
                </a:cubicBezTo>
                <a:cubicBezTo>
                  <a:pt x="359" y="96"/>
                  <a:pt x="368" y="98"/>
                  <a:pt x="378" y="100"/>
                </a:cubicBezTo>
                <a:cubicBezTo>
                  <a:pt x="387" y="103"/>
                  <a:pt x="395" y="105"/>
                  <a:pt x="396" y="105"/>
                </a:cubicBezTo>
                <a:cubicBezTo>
                  <a:pt x="405" y="108"/>
                  <a:pt x="437" y="118"/>
                  <a:pt x="443" y="119"/>
                </a:cubicBezTo>
                <a:cubicBezTo>
                  <a:pt x="471" y="124"/>
                  <a:pt x="518" y="137"/>
                  <a:pt x="544" y="145"/>
                </a:cubicBezTo>
                <a:cubicBezTo>
                  <a:pt x="565" y="151"/>
                  <a:pt x="585" y="157"/>
                  <a:pt x="593" y="158"/>
                </a:cubicBezTo>
                <a:cubicBezTo>
                  <a:pt x="594" y="158"/>
                  <a:pt x="595" y="158"/>
                  <a:pt x="595" y="158"/>
                </a:cubicBezTo>
                <a:cubicBezTo>
                  <a:pt x="597" y="159"/>
                  <a:pt x="598" y="160"/>
                  <a:pt x="596" y="161"/>
                </a:cubicBezTo>
                <a:cubicBezTo>
                  <a:pt x="595" y="162"/>
                  <a:pt x="594" y="163"/>
                  <a:pt x="593" y="163"/>
                </a:cubicBezTo>
                <a:cubicBezTo>
                  <a:pt x="592" y="162"/>
                  <a:pt x="588" y="164"/>
                  <a:pt x="583" y="166"/>
                </a:cubicBezTo>
                <a:cubicBezTo>
                  <a:pt x="574" y="171"/>
                  <a:pt x="571" y="175"/>
                  <a:pt x="572" y="183"/>
                </a:cubicBezTo>
                <a:cubicBezTo>
                  <a:pt x="572" y="185"/>
                  <a:pt x="572" y="187"/>
                  <a:pt x="571" y="187"/>
                </a:cubicBezTo>
                <a:cubicBezTo>
                  <a:pt x="571" y="188"/>
                  <a:pt x="559" y="184"/>
                  <a:pt x="545" y="180"/>
                </a:cubicBezTo>
                <a:cubicBezTo>
                  <a:pt x="515" y="170"/>
                  <a:pt x="491" y="163"/>
                  <a:pt x="482" y="163"/>
                </a:cubicBezTo>
                <a:cubicBezTo>
                  <a:pt x="479" y="162"/>
                  <a:pt x="473" y="161"/>
                  <a:pt x="469" y="160"/>
                </a:cubicBezTo>
                <a:cubicBezTo>
                  <a:pt x="465" y="158"/>
                  <a:pt x="454" y="156"/>
                  <a:pt x="446" y="155"/>
                </a:cubicBezTo>
                <a:cubicBezTo>
                  <a:pt x="432" y="152"/>
                  <a:pt x="398" y="143"/>
                  <a:pt x="347" y="127"/>
                </a:cubicBezTo>
                <a:cubicBezTo>
                  <a:pt x="337" y="124"/>
                  <a:pt x="326" y="121"/>
                  <a:pt x="323" y="121"/>
                </a:cubicBezTo>
                <a:cubicBezTo>
                  <a:pt x="320" y="120"/>
                  <a:pt x="306" y="116"/>
                  <a:pt x="292" y="112"/>
                </a:cubicBezTo>
                <a:cubicBezTo>
                  <a:pt x="277" y="107"/>
                  <a:pt x="257" y="102"/>
                  <a:pt x="246" y="99"/>
                </a:cubicBezTo>
                <a:cubicBezTo>
                  <a:pt x="235" y="97"/>
                  <a:pt x="224" y="95"/>
                  <a:pt x="221" y="94"/>
                </a:cubicBezTo>
                <a:cubicBezTo>
                  <a:pt x="214" y="92"/>
                  <a:pt x="195" y="84"/>
                  <a:pt x="195" y="84"/>
                </a:cubicBezTo>
                <a:cubicBezTo>
                  <a:pt x="196" y="82"/>
                  <a:pt x="216" y="62"/>
                  <a:pt x="217" y="62"/>
                </a:cubicBezTo>
                <a:cubicBezTo>
                  <a:pt x="230" y="65"/>
                  <a:pt x="244" y="69"/>
                  <a:pt x="257" y="72"/>
                </a:cubicBezTo>
                <a:close/>
                <a:moveTo>
                  <a:pt x="196" y="29"/>
                </a:moveTo>
                <a:cubicBezTo>
                  <a:pt x="203" y="17"/>
                  <a:pt x="210" y="12"/>
                  <a:pt x="216" y="14"/>
                </a:cubicBezTo>
                <a:cubicBezTo>
                  <a:pt x="217" y="14"/>
                  <a:pt x="218" y="14"/>
                  <a:pt x="218" y="15"/>
                </a:cubicBezTo>
                <a:cubicBezTo>
                  <a:pt x="224" y="18"/>
                  <a:pt x="225" y="21"/>
                  <a:pt x="222" y="25"/>
                </a:cubicBezTo>
                <a:cubicBezTo>
                  <a:pt x="221" y="27"/>
                  <a:pt x="219" y="31"/>
                  <a:pt x="217" y="34"/>
                </a:cubicBezTo>
                <a:cubicBezTo>
                  <a:pt x="212" y="46"/>
                  <a:pt x="209" y="49"/>
                  <a:pt x="205" y="48"/>
                </a:cubicBezTo>
                <a:cubicBezTo>
                  <a:pt x="203" y="47"/>
                  <a:pt x="199" y="46"/>
                  <a:pt x="196" y="46"/>
                </a:cubicBezTo>
                <a:cubicBezTo>
                  <a:pt x="189" y="45"/>
                  <a:pt x="189" y="41"/>
                  <a:pt x="196" y="29"/>
                </a:cubicBezTo>
                <a:close/>
                <a:moveTo>
                  <a:pt x="177" y="67"/>
                </a:moveTo>
                <a:cubicBezTo>
                  <a:pt x="182" y="53"/>
                  <a:pt x="182" y="53"/>
                  <a:pt x="182" y="53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4" y="56"/>
                  <a:pt x="197" y="57"/>
                  <a:pt x="199" y="58"/>
                </a:cubicBezTo>
                <a:cubicBezTo>
                  <a:pt x="201" y="58"/>
                  <a:pt x="202" y="59"/>
                  <a:pt x="202" y="59"/>
                </a:cubicBezTo>
                <a:cubicBezTo>
                  <a:pt x="203" y="60"/>
                  <a:pt x="186" y="78"/>
                  <a:pt x="182" y="80"/>
                </a:cubicBezTo>
                <a:cubicBezTo>
                  <a:pt x="180" y="81"/>
                  <a:pt x="177" y="82"/>
                  <a:pt x="175" y="81"/>
                </a:cubicBezTo>
                <a:cubicBezTo>
                  <a:pt x="173" y="80"/>
                  <a:pt x="173" y="79"/>
                  <a:pt x="177" y="67"/>
                </a:cubicBezTo>
                <a:close/>
                <a:moveTo>
                  <a:pt x="182" y="95"/>
                </a:moveTo>
                <a:cubicBezTo>
                  <a:pt x="185" y="92"/>
                  <a:pt x="186" y="92"/>
                  <a:pt x="199" y="97"/>
                </a:cubicBezTo>
                <a:cubicBezTo>
                  <a:pt x="207" y="100"/>
                  <a:pt x="224" y="105"/>
                  <a:pt x="238" y="108"/>
                </a:cubicBezTo>
                <a:cubicBezTo>
                  <a:pt x="252" y="111"/>
                  <a:pt x="265" y="114"/>
                  <a:pt x="267" y="115"/>
                </a:cubicBezTo>
                <a:cubicBezTo>
                  <a:pt x="269" y="116"/>
                  <a:pt x="276" y="118"/>
                  <a:pt x="284" y="121"/>
                </a:cubicBezTo>
                <a:cubicBezTo>
                  <a:pt x="292" y="124"/>
                  <a:pt x="300" y="126"/>
                  <a:pt x="303" y="126"/>
                </a:cubicBezTo>
                <a:cubicBezTo>
                  <a:pt x="305" y="126"/>
                  <a:pt x="307" y="126"/>
                  <a:pt x="307" y="127"/>
                </a:cubicBezTo>
                <a:cubicBezTo>
                  <a:pt x="307" y="127"/>
                  <a:pt x="313" y="130"/>
                  <a:pt x="320" y="131"/>
                </a:cubicBezTo>
                <a:cubicBezTo>
                  <a:pt x="327" y="133"/>
                  <a:pt x="343" y="138"/>
                  <a:pt x="355" y="142"/>
                </a:cubicBezTo>
                <a:cubicBezTo>
                  <a:pt x="367" y="146"/>
                  <a:pt x="377" y="149"/>
                  <a:pt x="378" y="149"/>
                </a:cubicBezTo>
                <a:cubicBezTo>
                  <a:pt x="379" y="149"/>
                  <a:pt x="390" y="152"/>
                  <a:pt x="403" y="156"/>
                </a:cubicBezTo>
                <a:cubicBezTo>
                  <a:pt x="416" y="160"/>
                  <a:pt x="429" y="164"/>
                  <a:pt x="433" y="164"/>
                </a:cubicBezTo>
                <a:cubicBezTo>
                  <a:pt x="437" y="164"/>
                  <a:pt x="439" y="164"/>
                  <a:pt x="441" y="164"/>
                </a:cubicBezTo>
                <a:cubicBezTo>
                  <a:pt x="445" y="165"/>
                  <a:pt x="443" y="167"/>
                  <a:pt x="435" y="171"/>
                </a:cubicBezTo>
                <a:cubicBezTo>
                  <a:pt x="416" y="181"/>
                  <a:pt x="409" y="189"/>
                  <a:pt x="412" y="196"/>
                </a:cubicBezTo>
                <a:cubicBezTo>
                  <a:pt x="413" y="198"/>
                  <a:pt x="412" y="199"/>
                  <a:pt x="409" y="197"/>
                </a:cubicBezTo>
                <a:cubicBezTo>
                  <a:pt x="406" y="197"/>
                  <a:pt x="403" y="196"/>
                  <a:pt x="401" y="196"/>
                </a:cubicBezTo>
                <a:cubicBezTo>
                  <a:pt x="397" y="195"/>
                  <a:pt x="355" y="182"/>
                  <a:pt x="316" y="170"/>
                </a:cubicBezTo>
                <a:cubicBezTo>
                  <a:pt x="281" y="159"/>
                  <a:pt x="270" y="156"/>
                  <a:pt x="267" y="157"/>
                </a:cubicBezTo>
                <a:cubicBezTo>
                  <a:pt x="266" y="157"/>
                  <a:pt x="256" y="154"/>
                  <a:pt x="244" y="150"/>
                </a:cubicBezTo>
                <a:cubicBezTo>
                  <a:pt x="233" y="147"/>
                  <a:pt x="216" y="141"/>
                  <a:pt x="207" y="139"/>
                </a:cubicBezTo>
                <a:cubicBezTo>
                  <a:pt x="166" y="127"/>
                  <a:pt x="151" y="122"/>
                  <a:pt x="158" y="120"/>
                </a:cubicBezTo>
                <a:cubicBezTo>
                  <a:pt x="159" y="120"/>
                  <a:pt x="161" y="116"/>
                  <a:pt x="163" y="112"/>
                </a:cubicBezTo>
                <a:cubicBezTo>
                  <a:pt x="165" y="106"/>
                  <a:pt x="167" y="104"/>
                  <a:pt x="172" y="102"/>
                </a:cubicBezTo>
                <a:cubicBezTo>
                  <a:pt x="175" y="100"/>
                  <a:pt x="179" y="97"/>
                  <a:pt x="182" y="95"/>
                </a:cubicBezTo>
                <a:close/>
                <a:moveTo>
                  <a:pt x="81" y="44"/>
                </a:moveTo>
                <a:cubicBezTo>
                  <a:pt x="82" y="43"/>
                  <a:pt x="84" y="39"/>
                  <a:pt x="85" y="34"/>
                </a:cubicBezTo>
                <a:cubicBezTo>
                  <a:pt x="88" y="26"/>
                  <a:pt x="88" y="26"/>
                  <a:pt x="88" y="26"/>
                </a:cubicBezTo>
                <a:cubicBezTo>
                  <a:pt x="117" y="35"/>
                  <a:pt x="137" y="42"/>
                  <a:pt x="168" y="47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73" y="49"/>
                  <a:pt x="167" y="58"/>
                  <a:pt x="166" y="61"/>
                </a:cubicBezTo>
                <a:cubicBezTo>
                  <a:pt x="163" y="68"/>
                  <a:pt x="160" y="75"/>
                  <a:pt x="159" y="75"/>
                </a:cubicBezTo>
                <a:cubicBezTo>
                  <a:pt x="157" y="76"/>
                  <a:pt x="135" y="69"/>
                  <a:pt x="129" y="65"/>
                </a:cubicBezTo>
                <a:cubicBezTo>
                  <a:pt x="126" y="63"/>
                  <a:pt x="117" y="60"/>
                  <a:pt x="109" y="58"/>
                </a:cubicBezTo>
                <a:cubicBezTo>
                  <a:pt x="93" y="53"/>
                  <a:pt x="79" y="46"/>
                  <a:pt x="81" y="44"/>
                </a:cubicBezTo>
                <a:close/>
                <a:moveTo>
                  <a:pt x="97" y="64"/>
                </a:moveTo>
                <a:cubicBezTo>
                  <a:pt x="108" y="68"/>
                  <a:pt x="124" y="74"/>
                  <a:pt x="133" y="78"/>
                </a:cubicBezTo>
                <a:cubicBezTo>
                  <a:pt x="142" y="81"/>
                  <a:pt x="148" y="81"/>
                  <a:pt x="155" y="86"/>
                </a:cubicBezTo>
                <a:cubicBezTo>
                  <a:pt x="156" y="86"/>
                  <a:pt x="155" y="89"/>
                  <a:pt x="154" y="93"/>
                </a:cubicBezTo>
                <a:cubicBezTo>
                  <a:pt x="152" y="98"/>
                  <a:pt x="149" y="100"/>
                  <a:pt x="138" y="105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05" y="105"/>
                  <a:pt x="95" y="101"/>
                  <a:pt x="89" y="100"/>
                </a:cubicBezTo>
                <a:cubicBezTo>
                  <a:pt x="83" y="98"/>
                  <a:pt x="76" y="96"/>
                  <a:pt x="73" y="96"/>
                </a:cubicBezTo>
                <a:cubicBezTo>
                  <a:pt x="65" y="94"/>
                  <a:pt x="65" y="93"/>
                  <a:pt x="72" y="73"/>
                </a:cubicBezTo>
                <a:cubicBezTo>
                  <a:pt x="78" y="57"/>
                  <a:pt x="78" y="57"/>
                  <a:pt x="78" y="57"/>
                </a:cubicBezTo>
                <a:lnTo>
                  <a:pt x="97" y="64"/>
                </a:lnTo>
                <a:close/>
                <a:moveTo>
                  <a:pt x="63" y="29"/>
                </a:moveTo>
                <a:cubicBezTo>
                  <a:pt x="66" y="21"/>
                  <a:pt x="67" y="20"/>
                  <a:pt x="70" y="20"/>
                </a:cubicBezTo>
                <a:cubicBezTo>
                  <a:pt x="71" y="20"/>
                  <a:pt x="72" y="20"/>
                  <a:pt x="72" y="21"/>
                </a:cubicBezTo>
                <a:cubicBezTo>
                  <a:pt x="76" y="22"/>
                  <a:pt x="77" y="27"/>
                  <a:pt x="74" y="35"/>
                </a:cubicBezTo>
                <a:cubicBezTo>
                  <a:pt x="71" y="43"/>
                  <a:pt x="71" y="43"/>
                  <a:pt x="71" y="43"/>
                </a:cubicBezTo>
                <a:cubicBezTo>
                  <a:pt x="65" y="41"/>
                  <a:pt x="65" y="41"/>
                  <a:pt x="65" y="41"/>
                </a:cubicBezTo>
                <a:cubicBezTo>
                  <a:pt x="60" y="39"/>
                  <a:pt x="60" y="39"/>
                  <a:pt x="60" y="39"/>
                </a:cubicBezTo>
                <a:lnTo>
                  <a:pt x="63" y="29"/>
                </a:lnTo>
                <a:close/>
                <a:moveTo>
                  <a:pt x="48" y="79"/>
                </a:moveTo>
                <a:cubicBezTo>
                  <a:pt x="49" y="77"/>
                  <a:pt x="51" y="69"/>
                  <a:pt x="53" y="62"/>
                </a:cubicBezTo>
                <a:cubicBezTo>
                  <a:pt x="57" y="50"/>
                  <a:pt x="57" y="50"/>
                  <a:pt x="57" y="50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51"/>
                  <a:pt x="63" y="52"/>
                  <a:pt x="64" y="52"/>
                </a:cubicBezTo>
                <a:cubicBezTo>
                  <a:pt x="64" y="52"/>
                  <a:pt x="64" y="52"/>
                  <a:pt x="65" y="52"/>
                </a:cubicBezTo>
                <a:cubicBezTo>
                  <a:pt x="67" y="53"/>
                  <a:pt x="67" y="54"/>
                  <a:pt x="66" y="56"/>
                </a:cubicBezTo>
                <a:cubicBezTo>
                  <a:pt x="65" y="58"/>
                  <a:pt x="63" y="67"/>
                  <a:pt x="60" y="75"/>
                </a:cubicBezTo>
                <a:cubicBezTo>
                  <a:pt x="56" y="91"/>
                  <a:pt x="56" y="91"/>
                  <a:pt x="56" y="91"/>
                </a:cubicBezTo>
                <a:cubicBezTo>
                  <a:pt x="51" y="89"/>
                  <a:pt x="51" y="89"/>
                  <a:pt x="51" y="89"/>
                </a:cubicBezTo>
                <a:cubicBezTo>
                  <a:pt x="48" y="88"/>
                  <a:pt x="46" y="86"/>
                  <a:pt x="47" y="85"/>
                </a:cubicBezTo>
                <a:cubicBezTo>
                  <a:pt x="47" y="84"/>
                  <a:pt x="47" y="81"/>
                  <a:pt x="48" y="79"/>
                </a:cubicBezTo>
                <a:close/>
                <a:moveTo>
                  <a:pt x="35" y="126"/>
                </a:moveTo>
                <a:cubicBezTo>
                  <a:pt x="38" y="117"/>
                  <a:pt x="40" y="107"/>
                  <a:pt x="41" y="104"/>
                </a:cubicBezTo>
                <a:cubicBezTo>
                  <a:pt x="41" y="100"/>
                  <a:pt x="42" y="99"/>
                  <a:pt x="47" y="100"/>
                </a:cubicBezTo>
                <a:cubicBezTo>
                  <a:pt x="47" y="100"/>
                  <a:pt x="48" y="101"/>
                  <a:pt x="49" y="101"/>
                </a:cubicBezTo>
                <a:cubicBezTo>
                  <a:pt x="51" y="101"/>
                  <a:pt x="52" y="102"/>
                  <a:pt x="52" y="103"/>
                </a:cubicBezTo>
                <a:cubicBezTo>
                  <a:pt x="50" y="111"/>
                  <a:pt x="47" y="120"/>
                  <a:pt x="44" y="131"/>
                </a:cubicBezTo>
                <a:cubicBezTo>
                  <a:pt x="41" y="143"/>
                  <a:pt x="40" y="144"/>
                  <a:pt x="36" y="143"/>
                </a:cubicBezTo>
                <a:cubicBezTo>
                  <a:pt x="34" y="143"/>
                  <a:pt x="32" y="143"/>
                  <a:pt x="32" y="143"/>
                </a:cubicBezTo>
                <a:cubicBezTo>
                  <a:pt x="31" y="143"/>
                  <a:pt x="33" y="135"/>
                  <a:pt x="35" y="126"/>
                </a:cubicBezTo>
                <a:close/>
                <a:moveTo>
                  <a:pt x="19" y="187"/>
                </a:moveTo>
                <a:cubicBezTo>
                  <a:pt x="21" y="181"/>
                  <a:pt x="23" y="172"/>
                  <a:pt x="24" y="166"/>
                </a:cubicBezTo>
                <a:cubicBezTo>
                  <a:pt x="27" y="157"/>
                  <a:pt x="28" y="154"/>
                  <a:pt x="32" y="155"/>
                </a:cubicBezTo>
                <a:cubicBezTo>
                  <a:pt x="32" y="155"/>
                  <a:pt x="33" y="155"/>
                  <a:pt x="34" y="156"/>
                </a:cubicBezTo>
                <a:cubicBezTo>
                  <a:pt x="36" y="158"/>
                  <a:pt x="36" y="161"/>
                  <a:pt x="32" y="176"/>
                </a:cubicBezTo>
                <a:cubicBezTo>
                  <a:pt x="30" y="186"/>
                  <a:pt x="27" y="195"/>
                  <a:pt x="26" y="196"/>
                </a:cubicBezTo>
                <a:cubicBezTo>
                  <a:pt x="25" y="198"/>
                  <a:pt x="23" y="198"/>
                  <a:pt x="20" y="198"/>
                </a:cubicBezTo>
                <a:cubicBezTo>
                  <a:pt x="17" y="196"/>
                  <a:pt x="17" y="195"/>
                  <a:pt x="19" y="1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0">
            <a:off x="7496374" y="5091788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841661" y="4277076"/>
            <a:ext cx="1947862" cy="700087"/>
            <a:chOff x="2470778" y="5211464"/>
            <a:chExt cx="1947862" cy="700087"/>
          </a:xfrm>
        </p:grpSpPr>
        <p:sp>
          <p:nvSpPr>
            <p:cNvPr id="7" name="Freeform 44"/>
            <p:cNvSpPr/>
            <p:nvPr/>
          </p:nvSpPr>
          <p:spPr bwMode="auto">
            <a:xfrm>
              <a:off x="3855078" y="5609926"/>
              <a:ext cx="301625" cy="301625"/>
            </a:xfrm>
            <a:custGeom>
              <a:avLst/>
              <a:gdLst>
                <a:gd name="T0" fmla="*/ 47 w 194"/>
                <a:gd name="T1" fmla="*/ 180 h 194"/>
                <a:gd name="T2" fmla="*/ 126 w 194"/>
                <a:gd name="T3" fmla="*/ 183 h 194"/>
                <a:gd name="T4" fmla="*/ 150 w 194"/>
                <a:gd name="T5" fmla="*/ 171 h 194"/>
                <a:gd name="T6" fmla="*/ 179 w 194"/>
                <a:gd name="T7" fmla="*/ 151 h 194"/>
                <a:gd name="T8" fmla="*/ 179 w 194"/>
                <a:gd name="T9" fmla="*/ 133 h 194"/>
                <a:gd name="T10" fmla="*/ 61 w 194"/>
                <a:gd name="T11" fmla="*/ 152 h 194"/>
                <a:gd name="T12" fmla="*/ 40 w 194"/>
                <a:gd name="T13" fmla="*/ 92 h 194"/>
                <a:gd name="T14" fmla="*/ 105 w 194"/>
                <a:gd name="T15" fmla="*/ 22 h 194"/>
                <a:gd name="T16" fmla="*/ 116 w 194"/>
                <a:gd name="T17" fmla="*/ 36 h 194"/>
                <a:gd name="T18" fmla="*/ 135 w 194"/>
                <a:gd name="T19" fmla="*/ 45 h 194"/>
                <a:gd name="T20" fmla="*/ 155 w 194"/>
                <a:gd name="T21" fmla="*/ 27 h 194"/>
                <a:gd name="T22" fmla="*/ 115 w 194"/>
                <a:gd name="T23" fmla="*/ 0 h 194"/>
                <a:gd name="T24" fmla="*/ 14 w 194"/>
                <a:gd name="T25" fmla="*/ 90 h 194"/>
                <a:gd name="T26" fmla="*/ 47 w 194"/>
                <a:gd name="T27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94">
                  <a:moveTo>
                    <a:pt x="47" y="180"/>
                  </a:moveTo>
                  <a:cubicBezTo>
                    <a:pt x="73" y="193"/>
                    <a:pt x="116" y="194"/>
                    <a:pt x="126" y="183"/>
                  </a:cubicBezTo>
                  <a:cubicBezTo>
                    <a:pt x="129" y="179"/>
                    <a:pt x="140" y="173"/>
                    <a:pt x="150" y="171"/>
                  </a:cubicBezTo>
                  <a:cubicBezTo>
                    <a:pt x="160" y="169"/>
                    <a:pt x="173" y="160"/>
                    <a:pt x="179" y="151"/>
                  </a:cubicBezTo>
                  <a:cubicBezTo>
                    <a:pt x="194" y="131"/>
                    <a:pt x="194" y="116"/>
                    <a:pt x="179" y="133"/>
                  </a:cubicBezTo>
                  <a:cubicBezTo>
                    <a:pt x="154" y="163"/>
                    <a:pt x="96" y="171"/>
                    <a:pt x="61" y="152"/>
                  </a:cubicBezTo>
                  <a:cubicBezTo>
                    <a:pt x="37" y="138"/>
                    <a:pt x="31" y="121"/>
                    <a:pt x="40" y="92"/>
                  </a:cubicBezTo>
                  <a:cubicBezTo>
                    <a:pt x="48" y="67"/>
                    <a:pt x="90" y="22"/>
                    <a:pt x="105" y="22"/>
                  </a:cubicBezTo>
                  <a:cubicBezTo>
                    <a:pt x="117" y="22"/>
                    <a:pt x="125" y="31"/>
                    <a:pt x="116" y="36"/>
                  </a:cubicBezTo>
                  <a:cubicBezTo>
                    <a:pt x="105" y="43"/>
                    <a:pt x="117" y="49"/>
                    <a:pt x="135" y="45"/>
                  </a:cubicBezTo>
                  <a:cubicBezTo>
                    <a:pt x="150" y="42"/>
                    <a:pt x="155" y="38"/>
                    <a:pt x="155" y="27"/>
                  </a:cubicBezTo>
                  <a:cubicBezTo>
                    <a:pt x="156" y="10"/>
                    <a:pt x="142" y="0"/>
                    <a:pt x="115" y="0"/>
                  </a:cubicBezTo>
                  <a:cubicBezTo>
                    <a:pt x="78" y="0"/>
                    <a:pt x="30" y="43"/>
                    <a:pt x="14" y="90"/>
                  </a:cubicBezTo>
                  <a:cubicBezTo>
                    <a:pt x="0" y="132"/>
                    <a:pt x="12" y="163"/>
                    <a:pt x="47" y="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5"/>
            <p:cNvSpPr/>
            <p:nvPr/>
          </p:nvSpPr>
          <p:spPr bwMode="auto">
            <a:xfrm>
              <a:off x="3323265" y="5454351"/>
              <a:ext cx="419100" cy="387350"/>
            </a:xfrm>
            <a:custGeom>
              <a:avLst/>
              <a:gdLst>
                <a:gd name="T0" fmla="*/ 13 w 269"/>
                <a:gd name="T1" fmla="*/ 225 h 249"/>
                <a:gd name="T2" fmla="*/ 39 w 269"/>
                <a:gd name="T3" fmla="*/ 191 h 249"/>
                <a:gd name="T4" fmla="*/ 58 w 269"/>
                <a:gd name="T5" fmla="*/ 150 h 249"/>
                <a:gd name="T6" fmla="*/ 62 w 269"/>
                <a:gd name="T7" fmla="*/ 138 h 249"/>
                <a:gd name="T8" fmla="*/ 103 w 269"/>
                <a:gd name="T9" fmla="*/ 103 h 249"/>
                <a:gd name="T10" fmla="*/ 114 w 269"/>
                <a:gd name="T11" fmla="*/ 145 h 249"/>
                <a:gd name="T12" fmla="*/ 111 w 269"/>
                <a:gd name="T13" fmla="*/ 189 h 249"/>
                <a:gd name="T14" fmla="*/ 106 w 269"/>
                <a:gd name="T15" fmla="*/ 206 h 249"/>
                <a:gd name="T16" fmla="*/ 121 w 269"/>
                <a:gd name="T17" fmla="*/ 220 h 249"/>
                <a:gd name="T18" fmla="*/ 180 w 269"/>
                <a:gd name="T19" fmla="*/ 178 h 249"/>
                <a:gd name="T20" fmla="*/ 231 w 269"/>
                <a:gd name="T21" fmla="*/ 144 h 249"/>
                <a:gd name="T22" fmla="*/ 233 w 269"/>
                <a:gd name="T23" fmla="*/ 215 h 249"/>
                <a:gd name="T24" fmla="*/ 234 w 269"/>
                <a:gd name="T25" fmla="*/ 244 h 249"/>
                <a:gd name="T26" fmla="*/ 254 w 269"/>
                <a:gd name="T27" fmla="*/ 237 h 249"/>
                <a:gd name="T28" fmla="*/ 263 w 269"/>
                <a:gd name="T29" fmla="*/ 218 h 249"/>
                <a:gd name="T30" fmla="*/ 261 w 269"/>
                <a:gd name="T31" fmla="*/ 143 h 249"/>
                <a:gd name="T32" fmla="*/ 252 w 269"/>
                <a:gd name="T33" fmla="*/ 124 h 249"/>
                <a:gd name="T34" fmla="*/ 227 w 269"/>
                <a:gd name="T35" fmla="*/ 114 h 249"/>
                <a:gd name="T36" fmla="*/ 192 w 269"/>
                <a:gd name="T37" fmla="*/ 136 h 249"/>
                <a:gd name="T38" fmla="*/ 175 w 269"/>
                <a:gd name="T39" fmla="*/ 149 h 249"/>
                <a:gd name="T40" fmla="*/ 165 w 269"/>
                <a:gd name="T41" fmla="*/ 155 h 249"/>
                <a:gd name="T42" fmla="*/ 145 w 269"/>
                <a:gd name="T43" fmla="*/ 136 h 249"/>
                <a:gd name="T44" fmla="*/ 61 w 269"/>
                <a:gd name="T45" fmla="*/ 96 h 249"/>
                <a:gd name="T46" fmla="*/ 36 w 269"/>
                <a:gd name="T47" fmla="*/ 113 h 249"/>
                <a:gd name="T48" fmla="*/ 33 w 269"/>
                <a:gd name="T49" fmla="*/ 82 h 249"/>
                <a:gd name="T50" fmla="*/ 30 w 269"/>
                <a:gd name="T51" fmla="*/ 54 h 249"/>
                <a:gd name="T52" fmla="*/ 16 w 269"/>
                <a:gd name="T53" fmla="*/ 3 h 249"/>
                <a:gd name="T54" fmla="*/ 11 w 269"/>
                <a:gd name="T55" fmla="*/ 5 h 249"/>
                <a:gd name="T56" fmla="*/ 2 w 269"/>
                <a:gd name="T57" fmla="*/ 92 h 249"/>
                <a:gd name="T58" fmla="*/ 13 w 269"/>
                <a:gd name="T59" fmla="*/ 2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9" h="249">
                  <a:moveTo>
                    <a:pt x="13" y="225"/>
                  </a:moveTo>
                  <a:cubicBezTo>
                    <a:pt x="23" y="226"/>
                    <a:pt x="28" y="220"/>
                    <a:pt x="39" y="191"/>
                  </a:cubicBezTo>
                  <a:cubicBezTo>
                    <a:pt x="47" y="171"/>
                    <a:pt x="55" y="153"/>
                    <a:pt x="58" y="150"/>
                  </a:cubicBezTo>
                  <a:cubicBezTo>
                    <a:pt x="60" y="147"/>
                    <a:pt x="62" y="141"/>
                    <a:pt x="62" y="138"/>
                  </a:cubicBezTo>
                  <a:cubicBezTo>
                    <a:pt x="62" y="126"/>
                    <a:pt x="92" y="101"/>
                    <a:pt x="103" y="103"/>
                  </a:cubicBezTo>
                  <a:cubicBezTo>
                    <a:pt x="111" y="104"/>
                    <a:pt x="113" y="112"/>
                    <a:pt x="114" y="145"/>
                  </a:cubicBezTo>
                  <a:cubicBezTo>
                    <a:pt x="115" y="168"/>
                    <a:pt x="114" y="188"/>
                    <a:pt x="111" y="189"/>
                  </a:cubicBezTo>
                  <a:cubicBezTo>
                    <a:pt x="108" y="191"/>
                    <a:pt x="106" y="199"/>
                    <a:pt x="106" y="206"/>
                  </a:cubicBezTo>
                  <a:cubicBezTo>
                    <a:pt x="106" y="217"/>
                    <a:pt x="109" y="220"/>
                    <a:pt x="121" y="220"/>
                  </a:cubicBezTo>
                  <a:cubicBezTo>
                    <a:pt x="132" y="220"/>
                    <a:pt x="149" y="207"/>
                    <a:pt x="180" y="178"/>
                  </a:cubicBezTo>
                  <a:cubicBezTo>
                    <a:pt x="216" y="143"/>
                    <a:pt x="225" y="137"/>
                    <a:pt x="231" y="144"/>
                  </a:cubicBezTo>
                  <a:cubicBezTo>
                    <a:pt x="240" y="154"/>
                    <a:pt x="242" y="206"/>
                    <a:pt x="233" y="215"/>
                  </a:cubicBezTo>
                  <a:cubicBezTo>
                    <a:pt x="224" y="224"/>
                    <a:pt x="225" y="240"/>
                    <a:pt x="234" y="244"/>
                  </a:cubicBezTo>
                  <a:cubicBezTo>
                    <a:pt x="248" y="249"/>
                    <a:pt x="251" y="247"/>
                    <a:pt x="254" y="237"/>
                  </a:cubicBezTo>
                  <a:cubicBezTo>
                    <a:pt x="256" y="232"/>
                    <a:pt x="260" y="223"/>
                    <a:pt x="263" y="218"/>
                  </a:cubicBezTo>
                  <a:cubicBezTo>
                    <a:pt x="269" y="205"/>
                    <a:pt x="268" y="147"/>
                    <a:pt x="261" y="143"/>
                  </a:cubicBezTo>
                  <a:cubicBezTo>
                    <a:pt x="258" y="142"/>
                    <a:pt x="254" y="133"/>
                    <a:pt x="252" y="124"/>
                  </a:cubicBezTo>
                  <a:cubicBezTo>
                    <a:pt x="248" y="108"/>
                    <a:pt x="248" y="107"/>
                    <a:pt x="227" y="114"/>
                  </a:cubicBezTo>
                  <a:cubicBezTo>
                    <a:pt x="215" y="117"/>
                    <a:pt x="199" y="127"/>
                    <a:pt x="192" y="136"/>
                  </a:cubicBezTo>
                  <a:cubicBezTo>
                    <a:pt x="184" y="144"/>
                    <a:pt x="177" y="150"/>
                    <a:pt x="175" y="149"/>
                  </a:cubicBezTo>
                  <a:cubicBezTo>
                    <a:pt x="174" y="147"/>
                    <a:pt x="169" y="150"/>
                    <a:pt x="165" y="155"/>
                  </a:cubicBezTo>
                  <a:cubicBezTo>
                    <a:pt x="153" y="169"/>
                    <a:pt x="149" y="165"/>
                    <a:pt x="145" y="136"/>
                  </a:cubicBezTo>
                  <a:cubicBezTo>
                    <a:pt x="138" y="79"/>
                    <a:pt x="102" y="62"/>
                    <a:pt x="61" y="96"/>
                  </a:cubicBezTo>
                  <a:cubicBezTo>
                    <a:pt x="50" y="105"/>
                    <a:pt x="39" y="113"/>
                    <a:pt x="36" y="113"/>
                  </a:cubicBezTo>
                  <a:cubicBezTo>
                    <a:pt x="34" y="113"/>
                    <a:pt x="33" y="99"/>
                    <a:pt x="33" y="82"/>
                  </a:cubicBezTo>
                  <a:cubicBezTo>
                    <a:pt x="34" y="66"/>
                    <a:pt x="32" y="53"/>
                    <a:pt x="30" y="54"/>
                  </a:cubicBezTo>
                  <a:cubicBezTo>
                    <a:pt x="25" y="57"/>
                    <a:pt x="14" y="14"/>
                    <a:pt x="16" y="3"/>
                  </a:cubicBezTo>
                  <a:cubicBezTo>
                    <a:pt x="17" y="0"/>
                    <a:pt x="15" y="1"/>
                    <a:pt x="11" y="5"/>
                  </a:cubicBezTo>
                  <a:cubicBezTo>
                    <a:pt x="6" y="9"/>
                    <a:pt x="3" y="40"/>
                    <a:pt x="2" y="92"/>
                  </a:cubicBezTo>
                  <a:cubicBezTo>
                    <a:pt x="0" y="227"/>
                    <a:pt x="0" y="223"/>
                    <a:pt x="13" y="2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6"/>
            <p:cNvSpPr/>
            <p:nvPr/>
          </p:nvSpPr>
          <p:spPr bwMode="auto">
            <a:xfrm>
              <a:off x="2470778" y="5211464"/>
              <a:ext cx="388938" cy="552450"/>
            </a:xfrm>
            <a:custGeom>
              <a:avLst/>
              <a:gdLst>
                <a:gd name="T0" fmla="*/ 95 w 249"/>
                <a:gd name="T1" fmla="*/ 352 h 355"/>
                <a:gd name="T2" fmla="*/ 206 w 249"/>
                <a:gd name="T3" fmla="*/ 343 h 355"/>
                <a:gd name="T4" fmla="*/ 158 w 249"/>
                <a:gd name="T5" fmla="*/ 328 h 355"/>
                <a:gd name="T6" fmla="*/ 88 w 249"/>
                <a:gd name="T7" fmla="*/ 321 h 355"/>
                <a:gd name="T8" fmla="*/ 55 w 249"/>
                <a:gd name="T9" fmla="*/ 314 h 355"/>
                <a:gd name="T10" fmla="*/ 56 w 249"/>
                <a:gd name="T11" fmla="*/ 272 h 355"/>
                <a:gd name="T12" fmla="*/ 57 w 249"/>
                <a:gd name="T13" fmla="*/ 212 h 355"/>
                <a:gd name="T14" fmla="*/ 75 w 249"/>
                <a:gd name="T15" fmla="*/ 193 h 355"/>
                <a:gd name="T16" fmla="*/ 118 w 249"/>
                <a:gd name="T17" fmla="*/ 187 h 355"/>
                <a:gd name="T18" fmla="*/ 143 w 249"/>
                <a:gd name="T19" fmla="*/ 187 h 355"/>
                <a:gd name="T20" fmla="*/ 174 w 249"/>
                <a:gd name="T21" fmla="*/ 176 h 355"/>
                <a:gd name="T22" fmla="*/ 105 w 249"/>
                <a:gd name="T23" fmla="*/ 159 h 355"/>
                <a:gd name="T24" fmla="*/ 67 w 249"/>
                <a:gd name="T25" fmla="*/ 157 h 355"/>
                <a:gd name="T26" fmla="*/ 68 w 249"/>
                <a:gd name="T27" fmla="*/ 97 h 355"/>
                <a:gd name="T28" fmla="*/ 72 w 249"/>
                <a:gd name="T29" fmla="*/ 39 h 355"/>
                <a:gd name="T30" fmla="*/ 138 w 249"/>
                <a:gd name="T31" fmla="*/ 40 h 355"/>
                <a:gd name="T32" fmla="*/ 212 w 249"/>
                <a:gd name="T33" fmla="*/ 51 h 355"/>
                <a:gd name="T34" fmla="*/ 232 w 249"/>
                <a:gd name="T35" fmla="*/ 46 h 355"/>
                <a:gd name="T36" fmla="*/ 176 w 249"/>
                <a:gd name="T37" fmla="*/ 16 h 355"/>
                <a:gd name="T38" fmla="*/ 113 w 249"/>
                <a:gd name="T39" fmla="*/ 11 h 355"/>
                <a:gd name="T40" fmla="*/ 80 w 249"/>
                <a:gd name="T41" fmla="*/ 5 h 355"/>
                <a:gd name="T42" fmla="*/ 38 w 249"/>
                <a:gd name="T43" fmla="*/ 78 h 355"/>
                <a:gd name="T44" fmla="*/ 33 w 249"/>
                <a:gd name="T45" fmla="*/ 154 h 355"/>
                <a:gd name="T46" fmla="*/ 28 w 249"/>
                <a:gd name="T47" fmla="*/ 213 h 355"/>
                <a:gd name="T48" fmla="*/ 6 w 249"/>
                <a:gd name="T49" fmla="*/ 321 h 355"/>
                <a:gd name="T50" fmla="*/ 2 w 249"/>
                <a:gd name="T51" fmla="*/ 332 h 355"/>
                <a:gd name="T52" fmla="*/ 95 w 249"/>
                <a:gd name="T53" fmla="*/ 352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55">
                  <a:moveTo>
                    <a:pt x="95" y="352"/>
                  </a:moveTo>
                  <a:cubicBezTo>
                    <a:pt x="139" y="355"/>
                    <a:pt x="199" y="350"/>
                    <a:pt x="206" y="343"/>
                  </a:cubicBezTo>
                  <a:cubicBezTo>
                    <a:pt x="215" y="335"/>
                    <a:pt x="195" y="329"/>
                    <a:pt x="158" y="328"/>
                  </a:cubicBezTo>
                  <a:cubicBezTo>
                    <a:pt x="137" y="328"/>
                    <a:pt x="106" y="325"/>
                    <a:pt x="88" y="321"/>
                  </a:cubicBezTo>
                  <a:cubicBezTo>
                    <a:pt x="55" y="314"/>
                    <a:pt x="55" y="314"/>
                    <a:pt x="55" y="314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7" y="249"/>
                    <a:pt x="57" y="222"/>
                    <a:pt x="57" y="212"/>
                  </a:cubicBezTo>
                  <a:cubicBezTo>
                    <a:pt x="57" y="195"/>
                    <a:pt x="58" y="193"/>
                    <a:pt x="75" y="193"/>
                  </a:cubicBezTo>
                  <a:cubicBezTo>
                    <a:pt x="85" y="193"/>
                    <a:pt x="104" y="190"/>
                    <a:pt x="118" y="187"/>
                  </a:cubicBezTo>
                  <a:cubicBezTo>
                    <a:pt x="131" y="184"/>
                    <a:pt x="142" y="184"/>
                    <a:pt x="143" y="187"/>
                  </a:cubicBezTo>
                  <a:cubicBezTo>
                    <a:pt x="147" y="196"/>
                    <a:pt x="175" y="186"/>
                    <a:pt x="174" y="176"/>
                  </a:cubicBezTo>
                  <a:cubicBezTo>
                    <a:pt x="174" y="164"/>
                    <a:pt x="158" y="160"/>
                    <a:pt x="105" y="159"/>
                  </a:cubicBezTo>
                  <a:cubicBezTo>
                    <a:pt x="86" y="159"/>
                    <a:pt x="68" y="158"/>
                    <a:pt x="67" y="157"/>
                  </a:cubicBezTo>
                  <a:cubicBezTo>
                    <a:pt x="66" y="156"/>
                    <a:pt x="66" y="129"/>
                    <a:pt x="68" y="97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91" y="41"/>
                    <a:pt x="205" y="43"/>
                    <a:pt x="212" y="51"/>
                  </a:cubicBezTo>
                  <a:cubicBezTo>
                    <a:pt x="219" y="59"/>
                    <a:pt x="221" y="59"/>
                    <a:pt x="232" y="46"/>
                  </a:cubicBezTo>
                  <a:cubicBezTo>
                    <a:pt x="249" y="26"/>
                    <a:pt x="237" y="19"/>
                    <a:pt x="176" y="16"/>
                  </a:cubicBezTo>
                  <a:cubicBezTo>
                    <a:pt x="148" y="14"/>
                    <a:pt x="119" y="12"/>
                    <a:pt x="113" y="11"/>
                  </a:cubicBezTo>
                  <a:cubicBezTo>
                    <a:pt x="107" y="10"/>
                    <a:pt x="92" y="7"/>
                    <a:pt x="80" y="5"/>
                  </a:cubicBezTo>
                  <a:cubicBezTo>
                    <a:pt x="47" y="0"/>
                    <a:pt x="40" y="11"/>
                    <a:pt x="38" y="78"/>
                  </a:cubicBezTo>
                  <a:cubicBezTo>
                    <a:pt x="37" y="109"/>
                    <a:pt x="35" y="143"/>
                    <a:pt x="33" y="154"/>
                  </a:cubicBezTo>
                  <a:cubicBezTo>
                    <a:pt x="32" y="165"/>
                    <a:pt x="30" y="192"/>
                    <a:pt x="28" y="213"/>
                  </a:cubicBezTo>
                  <a:cubicBezTo>
                    <a:pt x="24" y="273"/>
                    <a:pt x="15" y="318"/>
                    <a:pt x="6" y="321"/>
                  </a:cubicBezTo>
                  <a:cubicBezTo>
                    <a:pt x="2" y="323"/>
                    <a:pt x="0" y="328"/>
                    <a:pt x="2" y="332"/>
                  </a:cubicBezTo>
                  <a:cubicBezTo>
                    <a:pt x="5" y="340"/>
                    <a:pt x="49" y="350"/>
                    <a:pt x="95" y="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7"/>
            <p:cNvSpPr/>
            <p:nvPr/>
          </p:nvSpPr>
          <p:spPr bwMode="auto">
            <a:xfrm>
              <a:off x="2859715" y="5557539"/>
              <a:ext cx="277813" cy="46038"/>
            </a:xfrm>
            <a:custGeom>
              <a:avLst/>
              <a:gdLst>
                <a:gd name="T0" fmla="*/ 24 w 179"/>
                <a:gd name="T1" fmla="*/ 27 h 30"/>
                <a:gd name="T2" fmla="*/ 68 w 179"/>
                <a:gd name="T3" fmla="*/ 29 h 30"/>
                <a:gd name="T4" fmla="*/ 139 w 179"/>
                <a:gd name="T5" fmla="*/ 26 h 30"/>
                <a:gd name="T6" fmla="*/ 179 w 179"/>
                <a:gd name="T7" fmla="*/ 13 h 30"/>
                <a:gd name="T8" fmla="*/ 100 w 179"/>
                <a:gd name="T9" fmla="*/ 2 h 30"/>
                <a:gd name="T10" fmla="*/ 13 w 179"/>
                <a:gd name="T11" fmla="*/ 6 h 30"/>
                <a:gd name="T12" fmla="*/ 24 w 179"/>
                <a:gd name="T13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30">
                  <a:moveTo>
                    <a:pt x="24" y="27"/>
                  </a:moveTo>
                  <a:cubicBezTo>
                    <a:pt x="32" y="30"/>
                    <a:pt x="52" y="30"/>
                    <a:pt x="68" y="29"/>
                  </a:cubicBezTo>
                  <a:cubicBezTo>
                    <a:pt x="85" y="27"/>
                    <a:pt x="116" y="26"/>
                    <a:pt x="139" y="26"/>
                  </a:cubicBezTo>
                  <a:cubicBezTo>
                    <a:pt x="177" y="26"/>
                    <a:pt x="179" y="25"/>
                    <a:pt x="179" y="13"/>
                  </a:cubicBezTo>
                  <a:cubicBezTo>
                    <a:pt x="179" y="0"/>
                    <a:pt x="178" y="0"/>
                    <a:pt x="100" y="2"/>
                  </a:cubicBezTo>
                  <a:cubicBezTo>
                    <a:pt x="57" y="2"/>
                    <a:pt x="17" y="5"/>
                    <a:pt x="13" y="6"/>
                  </a:cubicBezTo>
                  <a:cubicBezTo>
                    <a:pt x="0" y="11"/>
                    <a:pt x="6" y="23"/>
                    <a:pt x="2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8"/>
            <p:cNvSpPr/>
            <p:nvPr/>
          </p:nvSpPr>
          <p:spPr bwMode="auto">
            <a:xfrm>
              <a:off x="4120190" y="5292426"/>
              <a:ext cx="298450" cy="303213"/>
            </a:xfrm>
            <a:custGeom>
              <a:avLst/>
              <a:gdLst>
                <a:gd name="T0" fmla="*/ 12 w 192"/>
                <a:gd name="T1" fmla="*/ 78 h 195"/>
                <a:gd name="T2" fmla="*/ 30 w 192"/>
                <a:gd name="T3" fmla="*/ 51 h 195"/>
                <a:gd name="T4" fmla="*/ 64 w 192"/>
                <a:gd name="T5" fmla="*/ 23 h 195"/>
                <a:gd name="T6" fmla="*/ 108 w 192"/>
                <a:gd name="T7" fmla="*/ 43 h 195"/>
                <a:gd name="T8" fmla="*/ 127 w 192"/>
                <a:gd name="T9" fmla="*/ 89 h 195"/>
                <a:gd name="T10" fmla="*/ 64 w 192"/>
                <a:gd name="T11" fmla="*/ 164 h 195"/>
                <a:gd name="T12" fmla="*/ 49 w 192"/>
                <a:gd name="T13" fmla="*/ 184 h 195"/>
                <a:gd name="T14" fmla="*/ 91 w 192"/>
                <a:gd name="T15" fmla="*/ 192 h 195"/>
                <a:gd name="T16" fmla="*/ 183 w 192"/>
                <a:gd name="T17" fmla="*/ 180 h 195"/>
                <a:gd name="T18" fmla="*/ 155 w 192"/>
                <a:gd name="T19" fmla="*/ 163 h 195"/>
                <a:gd name="T20" fmla="*/ 123 w 192"/>
                <a:gd name="T21" fmla="*/ 164 h 195"/>
                <a:gd name="T22" fmla="*/ 121 w 192"/>
                <a:gd name="T23" fmla="*/ 146 h 195"/>
                <a:gd name="T24" fmla="*/ 153 w 192"/>
                <a:gd name="T25" fmla="*/ 91 h 195"/>
                <a:gd name="T26" fmla="*/ 78 w 192"/>
                <a:gd name="T27" fmla="*/ 0 h 195"/>
                <a:gd name="T28" fmla="*/ 9 w 192"/>
                <a:gd name="T29" fmla="*/ 26 h 195"/>
                <a:gd name="T30" fmla="*/ 12 w 192"/>
                <a:gd name="T31" fmla="*/ 7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95">
                  <a:moveTo>
                    <a:pt x="12" y="78"/>
                  </a:moveTo>
                  <a:cubicBezTo>
                    <a:pt x="15" y="79"/>
                    <a:pt x="23" y="67"/>
                    <a:pt x="30" y="51"/>
                  </a:cubicBezTo>
                  <a:cubicBezTo>
                    <a:pt x="42" y="24"/>
                    <a:pt x="43" y="23"/>
                    <a:pt x="64" y="23"/>
                  </a:cubicBezTo>
                  <a:cubicBezTo>
                    <a:pt x="82" y="23"/>
                    <a:pt x="91" y="27"/>
                    <a:pt x="108" y="43"/>
                  </a:cubicBezTo>
                  <a:cubicBezTo>
                    <a:pt x="127" y="62"/>
                    <a:pt x="129" y="66"/>
                    <a:pt x="127" y="89"/>
                  </a:cubicBezTo>
                  <a:cubicBezTo>
                    <a:pt x="125" y="114"/>
                    <a:pt x="114" y="126"/>
                    <a:pt x="64" y="164"/>
                  </a:cubicBezTo>
                  <a:cubicBezTo>
                    <a:pt x="53" y="172"/>
                    <a:pt x="46" y="181"/>
                    <a:pt x="49" y="184"/>
                  </a:cubicBezTo>
                  <a:cubicBezTo>
                    <a:pt x="52" y="187"/>
                    <a:pt x="71" y="190"/>
                    <a:pt x="91" y="192"/>
                  </a:cubicBezTo>
                  <a:cubicBezTo>
                    <a:pt x="141" y="195"/>
                    <a:pt x="175" y="191"/>
                    <a:pt x="183" y="180"/>
                  </a:cubicBezTo>
                  <a:cubicBezTo>
                    <a:pt x="192" y="168"/>
                    <a:pt x="182" y="162"/>
                    <a:pt x="155" y="163"/>
                  </a:cubicBezTo>
                  <a:cubicBezTo>
                    <a:pt x="143" y="164"/>
                    <a:pt x="129" y="164"/>
                    <a:pt x="123" y="164"/>
                  </a:cubicBezTo>
                  <a:cubicBezTo>
                    <a:pt x="110" y="163"/>
                    <a:pt x="108" y="146"/>
                    <a:pt x="121" y="146"/>
                  </a:cubicBezTo>
                  <a:cubicBezTo>
                    <a:pt x="134" y="146"/>
                    <a:pt x="153" y="113"/>
                    <a:pt x="153" y="91"/>
                  </a:cubicBezTo>
                  <a:cubicBezTo>
                    <a:pt x="152" y="49"/>
                    <a:pt x="112" y="0"/>
                    <a:pt x="78" y="0"/>
                  </a:cubicBezTo>
                  <a:cubicBezTo>
                    <a:pt x="53" y="0"/>
                    <a:pt x="18" y="14"/>
                    <a:pt x="9" y="26"/>
                  </a:cubicBezTo>
                  <a:cubicBezTo>
                    <a:pt x="0" y="40"/>
                    <a:pt x="2" y="74"/>
                    <a:pt x="1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2872415" y="5424189"/>
              <a:ext cx="338138" cy="88900"/>
            </a:xfrm>
            <a:custGeom>
              <a:avLst/>
              <a:gdLst>
                <a:gd name="T0" fmla="*/ 71 w 217"/>
                <a:gd name="T1" fmla="*/ 32 h 57"/>
                <a:gd name="T2" fmla="*/ 138 w 217"/>
                <a:gd name="T3" fmla="*/ 43 h 57"/>
                <a:gd name="T4" fmla="*/ 217 w 217"/>
                <a:gd name="T5" fmla="*/ 49 h 57"/>
                <a:gd name="T6" fmla="*/ 206 w 217"/>
                <a:gd name="T7" fmla="*/ 40 h 57"/>
                <a:gd name="T8" fmla="*/ 177 w 217"/>
                <a:gd name="T9" fmla="*/ 28 h 57"/>
                <a:gd name="T10" fmla="*/ 39 w 217"/>
                <a:gd name="T11" fmla="*/ 4 h 57"/>
                <a:gd name="T12" fmla="*/ 71 w 217"/>
                <a:gd name="T13" fmla="*/ 3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57">
                  <a:moveTo>
                    <a:pt x="71" y="32"/>
                  </a:moveTo>
                  <a:cubicBezTo>
                    <a:pt x="83" y="32"/>
                    <a:pt x="114" y="37"/>
                    <a:pt x="138" y="43"/>
                  </a:cubicBezTo>
                  <a:cubicBezTo>
                    <a:pt x="188" y="54"/>
                    <a:pt x="217" y="57"/>
                    <a:pt x="217" y="49"/>
                  </a:cubicBezTo>
                  <a:cubicBezTo>
                    <a:pt x="217" y="46"/>
                    <a:pt x="212" y="42"/>
                    <a:pt x="206" y="40"/>
                  </a:cubicBezTo>
                  <a:cubicBezTo>
                    <a:pt x="200" y="39"/>
                    <a:pt x="187" y="33"/>
                    <a:pt x="177" y="28"/>
                  </a:cubicBezTo>
                  <a:cubicBezTo>
                    <a:pt x="153" y="15"/>
                    <a:pt x="61" y="0"/>
                    <a:pt x="39" y="4"/>
                  </a:cubicBezTo>
                  <a:cubicBezTo>
                    <a:pt x="0" y="12"/>
                    <a:pt x="24" y="32"/>
                    <a:pt x="7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57755" y="271020"/>
            <a:ext cx="2012950" cy="808038"/>
            <a:chOff x="8841854" y="2909726"/>
            <a:chExt cx="2012950" cy="808038"/>
          </a:xfrm>
        </p:grpSpPr>
        <p:sp>
          <p:nvSpPr>
            <p:cNvPr id="14" name="Freeform 87"/>
            <p:cNvSpPr>
              <a:spLocks noEditPoints="1"/>
            </p:cNvSpPr>
            <p:nvPr/>
          </p:nvSpPr>
          <p:spPr bwMode="auto">
            <a:xfrm>
              <a:off x="8841854" y="2909726"/>
              <a:ext cx="682625" cy="585788"/>
            </a:xfrm>
            <a:custGeom>
              <a:avLst/>
              <a:gdLst>
                <a:gd name="T0" fmla="*/ 327 w 438"/>
                <a:gd name="T1" fmla="*/ 65 h 376"/>
                <a:gd name="T2" fmla="*/ 321 w 438"/>
                <a:gd name="T3" fmla="*/ 79 h 376"/>
                <a:gd name="T4" fmla="*/ 426 w 438"/>
                <a:gd name="T5" fmla="*/ 168 h 376"/>
                <a:gd name="T6" fmla="*/ 396 w 438"/>
                <a:gd name="T7" fmla="*/ 235 h 376"/>
                <a:gd name="T8" fmla="*/ 322 w 438"/>
                <a:gd name="T9" fmla="*/ 355 h 376"/>
                <a:gd name="T10" fmla="*/ 256 w 438"/>
                <a:gd name="T11" fmla="*/ 348 h 376"/>
                <a:gd name="T12" fmla="*/ 183 w 438"/>
                <a:gd name="T13" fmla="*/ 328 h 376"/>
                <a:gd name="T14" fmla="*/ 72 w 438"/>
                <a:gd name="T15" fmla="*/ 175 h 376"/>
                <a:gd name="T16" fmla="*/ 98 w 438"/>
                <a:gd name="T17" fmla="*/ 84 h 376"/>
                <a:gd name="T18" fmla="*/ 177 w 438"/>
                <a:gd name="T19" fmla="*/ 87 h 376"/>
                <a:gd name="T20" fmla="*/ 239 w 438"/>
                <a:gd name="T21" fmla="*/ 105 h 376"/>
                <a:gd name="T22" fmla="*/ 209 w 438"/>
                <a:gd name="T23" fmla="*/ 119 h 376"/>
                <a:gd name="T24" fmla="*/ 288 w 438"/>
                <a:gd name="T25" fmla="*/ 150 h 376"/>
                <a:gd name="T26" fmla="*/ 279 w 438"/>
                <a:gd name="T27" fmla="*/ 43 h 376"/>
                <a:gd name="T28" fmla="*/ 274 w 438"/>
                <a:gd name="T29" fmla="*/ 13 h 376"/>
                <a:gd name="T30" fmla="*/ 247 w 438"/>
                <a:gd name="T31" fmla="*/ 17 h 376"/>
                <a:gd name="T32" fmla="*/ 228 w 438"/>
                <a:gd name="T33" fmla="*/ 64 h 376"/>
                <a:gd name="T34" fmla="*/ 129 w 438"/>
                <a:gd name="T35" fmla="*/ 6 h 376"/>
                <a:gd name="T36" fmla="*/ 37 w 438"/>
                <a:gd name="T37" fmla="*/ 21 h 376"/>
                <a:gd name="T38" fmla="*/ 5 w 438"/>
                <a:gd name="T39" fmla="*/ 33 h 376"/>
                <a:gd name="T40" fmla="*/ 52 w 438"/>
                <a:gd name="T41" fmla="*/ 60 h 376"/>
                <a:gd name="T42" fmla="*/ 59 w 438"/>
                <a:gd name="T43" fmla="*/ 133 h 376"/>
                <a:gd name="T44" fmla="*/ 111 w 438"/>
                <a:gd name="T45" fmla="*/ 293 h 376"/>
                <a:gd name="T46" fmla="*/ 197 w 438"/>
                <a:gd name="T47" fmla="*/ 361 h 376"/>
                <a:gd name="T48" fmla="*/ 207 w 438"/>
                <a:gd name="T49" fmla="*/ 350 h 376"/>
                <a:gd name="T50" fmla="*/ 220 w 438"/>
                <a:gd name="T51" fmla="*/ 354 h 376"/>
                <a:gd name="T52" fmla="*/ 239 w 438"/>
                <a:gd name="T53" fmla="*/ 362 h 376"/>
                <a:gd name="T54" fmla="*/ 265 w 438"/>
                <a:gd name="T55" fmla="*/ 363 h 376"/>
                <a:gd name="T56" fmla="*/ 328 w 438"/>
                <a:gd name="T57" fmla="*/ 363 h 376"/>
                <a:gd name="T58" fmla="*/ 379 w 438"/>
                <a:gd name="T59" fmla="*/ 279 h 376"/>
                <a:gd name="T60" fmla="*/ 416 w 438"/>
                <a:gd name="T61" fmla="*/ 219 h 376"/>
                <a:gd name="T62" fmla="*/ 258 w 438"/>
                <a:gd name="T63" fmla="*/ 67 h 376"/>
                <a:gd name="T64" fmla="*/ 266 w 438"/>
                <a:gd name="T65" fmla="*/ 32 h 376"/>
                <a:gd name="T66" fmla="*/ 258 w 438"/>
                <a:gd name="T67" fmla="*/ 67 h 376"/>
                <a:gd name="T68" fmla="*/ 241 w 438"/>
                <a:gd name="T69" fmla="*/ 100 h 376"/>
                <a:gd name="T70" fmla="*/ 194 w 438"/>
                <a:gd name="T71" fmla="*/ 82 h 376"/>
                <a:gd name="T72" fmla="*/ 84 w 438"/>
                <a:gd name="T73" fmla="*/ 18 h 376"/>
                <a:gd name="T74" fmla="*/ 142 w 438"/>
                <a:gd name="T75" fmla="*/ 42 h 376"/>
                <a:gd name="T76" fmla="*/ 114 w 438"/>
                <a:gd name="T77" fmla="*/ 24 h 376"/>
                <a:gd name="T78" fmla="*/ 83 w 438"/>
                <a:gd name="T79" fmla="*/ 18 h 376"/>
                <a:gd name="T80" fmla="*/ 45 w 438"/>
                <a:gd name="T81" fmla="*/ 39 h 376"/>
                <a:gd name="T82" fmla="*/ 79 w 438"/>
                <a:gd name="T83" fmla="*/ 19 h 376"/>
                <a:gd name="T84" fmla="*/ 65 w 438"/>
                <a:gd name="T85" fmla="*/ 34 h 376"/>
                <a:gd name="T86" fmla="*/ 91 w 438"/>
                <a:gd name="T87" fmla="*/ 40 h 376"/>
                <a:gd name="T88" fmla="*/ 106 w 438"/>
                <a:gd name="T89" fmla="*/ 46 h 376"/>
                <a:gd name="T90" fmla="*/ 105 w 438"/>
                <a:gd name="T91" fmla="*/ 57 h 376"/>
                <a:gd name="T92" fmla="*/ 113 w 438"/>
                <a:gd name="T93" fmla="*/ 52 h 376"/>
                <a:gd name="T94" fmla="*/ 149 w 438"/>
                <a:gd name="T95" fmla="*/ 53 h 376"/>
                <a:gd name="T96" fmla="*/ 158 w 438"/>
                <a:gd name="T97" fmla="*/ 55 h 376"/>
                <a:gd name="T98" fmla="*/ 133 w 438"/>
                <a:gd name="T99" fmla="*/ 73 h 376"/>
                <a:gd name="T100" fmla="*/ 219 w 438"/>
                <a:gd name="T101" fmla="*/ 326 h 376"/>
                <a:gd name="T102" fmla="*/ 221 w 438"/>
                <a:gd name="T103" fmla="*/ 326 h 376"/>
                <a:gd name="T104" fmla="*/ 239 w 438"/>
                <a:gd name="T105" fmla="*/ 34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8" h="376">
                  <a:moveTo>
                    <a:pt x="424" y="104"/>
                  </a:moveTo>
                  <a:cubicBezTo>
                    <a:pt x="419" y="94"/>
                    <a:pt x="408" y="86"/>
                    <a:pt x="399" y="79"/>
                  </a:cubicBezTo>
                  <a:cubicBezTo>
                    <a:pt x="389" y="71"/>
                    <a:pt x="376" y="65"/>
                    <a:pt x="363" y="61"/>
                  </a:cubicBezTo>
                  <a:cubicBezTo>
                    <a:pt x="351" y="58"/>
                    <a:pt x="339" y="61"/>
                    <a:pt x="327" y="65"/>
                  </a:cubicBezTo>
                  <a:cubicBezTo>
                    <a:pt x="319" y="67"/>
                    <a:pt x="311" y="67"/>
                    <a:pt x="302" y="69"/>
                  </a:cubicBezTo>
                  <a:cubicBezTo>
                    <a:pt x="294" y="70"/>
                    <a:pt x="287" y="74"/>
                    <a:pt x="279" y="77"/>
                  </a:cubicBezTo>
                  <a:cubicBezTo>
                    <a:pt x="274" y="79"/>
                    <a:pt x="276" y="87"/>
                    <a:pt x="281" y="86"/>
                  </a:cubicBezTo>
                  <a:cubicBezTo>
                    <a:pt x="294" y="83"/>
                    <a:pt x="307" y="79"/>
                    <a:pt x="321" y="79"/>
                  </a:cubicBezTo>
                  <a:cubicBezTo>
                    <a:pt x="333" y="79"/>
                    <a:pt x="343" y="70"/>
                    <a:pt x="356" y="72"/>
                  </a:cubicBezTo>
                  <a:cubicBezTo>
                    <a:pt x="377" y="76"/>
                    <a:pt x="409" y="91"/>
                    <a:pt x="416" y="114"/>
                  </a:cubicBezTo>
                  <a:cubicBezTo>
                    <a:pt x="420" y="125"/>
                    <a:pt x="417" y="139"/>
                    <a:pt x="421" y="150"/>
                  </a:cubicBezTo>
                  <a:cubicBezTo>
                    <a:pt x="423" y="155"/>
                    <a:pt x="427" y="162"/>
                    <a:pt x="426" y="168"/>
                  </a:cubicBezTo>
                  <a:cubicBezTo>
                    <a:pt x="424" y="176"/>
                    <a:pt x="423" y="183"/>
                    <a:pt x="420" y="191"/>
                  </a:cubicBezTo>
                  <a:cubicBezTo>
                    <a:pt x="418" y="196"/>
                    <a:pt x="417" y="201"/>
                    <a:pt x="414" y="206"/>
                  </a:cubicBezTo>
                  <a:cubicBezTo>
                    <a:pt x="412" y="211"/>
                    <a:pt x="407" y="214"/>
                    <a:pt x="404" y="218"/>
                  </a:cubicBezTo>
                  <a:cubicBezTo>
                    <a:pt x="401" y="224"/>
                    <a:pt x="399" y="229"/>
                    <a:pt x="396" y="235"/>
                  </a:cubicBezTo>
                  <a:cubicBezTo>
                    <a:pt x="392" y="242"/>
                    <a:pt x="388" y="248"/>
                    <a:pt x="384" y="255"/>
                  </a:cubicBezTo>
                  <a:cubicBezTo>
                    <a:pt x="377" y="268"/>
                    <a:pt x="367" y="277"/>
                    <a:pt x="362" y="290"/>
                  </a:cubicBezTo>
                  <a:cubicBezTo>
                    <a:pt x="358" y="302"/>
                    <a:pt x="354" y="313"/>
                    <a:pt x="349" y="324"/>
                  </a:cubicBezTo>
                  <a:cubicBezTo>
                    <a:pt x="344" y="336"/>
                    <a:pt x="334" y="349"/>
                    <a:pt x="322" y="355"/>
                  </a:cubicBezTo>
                  <a:cubicBezTo>
                    <a:pt x="317" y="357"/>
                    <a:pt x="311" y="358"/>
                    <a:pt x="306" y="361"/>
                  </a:cubicBezTo>
                  <a:cubicBezTo>
                    <a:pt x="300" y="366"/>
                    <a:pt x="296" y="365"/>
                    <a:pt x="289" y="361"/>
                  </a:cubicBezTo>
                  <a:cubicBezTo>
                    <a:pt x="285" y="359"/>
                    <a:pt x="282" y="357"/>
                    <a:pt x="278" y="356"/>
                  </a:cubicBezTo>
                  <a:cubicBezTo>
                    <a:pt x="271" y="354"/>
                    <a:pt x="260" y="354"/>
                    <a:pt x="256" y="348"/>
                  </a:cubicBezTo>
                  <a:cubicBezTo>
                    <a:pt x="248" y="337"/>
                    <a:pt x="242" y="328"/>
                    <a:pt x="231" y="321"/>
                  </a:cubicBezTo>
                  <a:cubicBezTo>
                    <a:pt x="221" y="315"/>
                    <a:pt x="211" y="317"/>
                    <a:pt x="201" y="318"/>
                  </a:cubicBezTo>
                  <a:cubicBezTo>
                    <a:pt x="196" y="318"/>
                    <a:pt x="193" y="319"/>
                    <a:pt x="189" y="321"/>
                  </a:cubicBezTo>
                  <a:cubicBezTo>
                    <a:pt x="185" y="323"/>
                    <a:pt x="184" y="325"/>
                    <a:pt x="183" y="328"/>
                  </a:cubicBezTo>
                  <a:cubicBezTo>
                    <a:pt x="156" y="331"/>
                    <a:pt x="135" y="312"/>
                    <a:pt x="123" y="289"/>
                  </a:cubicBezTo>
                  <a:cubicBezTo>
                    <a:pt x="117" y="278"/>
                    <a:pt x="110" y="267"/>
                    <a:pt x="103" y="256"/>
                  </a:cubicBezTo>
                  <a:cubicBezTo>
                    <a:pt x="95" y="244"/>
                    <a:pt x="93" y="227"/>
                    <a:pt x="85" y="215"/>
                  </a:cubicBezTo>
                  <a:cubicBezTo>
                    <a:pt x="78" y="204"/>
                    <a:pt x="73" y="187"/>
                    <a:pt x="72" y="175"/>
                  </a:cubicBezTo>
                  <a:cubicBezTo>
                    <a:pt x="71" y="169"/>
                    <a:pt x="70" y="162"/>
                    <a:pt x="71" y="156"/>
                  </a:cubicBezTo>
                  <a:cubicBezTo>
                    <a:pt x="71" y="149"/>
                    <a:pt x="69" y="143"/>
                    <a:pt x="70" y="136"/>
                  </a:cubicBezTo>
                  <a:cubicBezTo>
                    <a:pt x="71" y="123"/>
                    <a:pt x="72" y="111"/>
                    <a:pt x="80" y="101"/>
                  </a:cubicBezTo>
                  <a:cubicBezTo>
                    <a:pt x="85" y="94"/>
                    <a:pt x="94" y="91"/>
                    <a:pt x="98" y="84"/>
                  </a:cubicBezTo>
                  <a:cubicBezTo>
                    <a:pt x="99" y="84"/>
                    <a:pt x="99" y="84"/>
                    <a:pt x="100" y="84"/>
                  </a:cubicBezTo>
                  <a:cubicBezTo>
                    <a:pt x="110" y="86"/>
                    <a:pt x="120" y="87"/>
                    <a:pt x="131" y="87"/>
                  </a:cubicBezTo>
                  <a:cubicBezTo>
                    <a:pt x="141" y="87"/>
                    <a:pt x="151" y="83"/>
                    <a:pt x="161" y="80"/>
                  </a:cubicBezTo>
                  <a:cubicBezTo>
                    <a:pt x="167" y="81"/>
                    <a:pt x="172" y="83"/>
                    <a:pt x="177" y="87"/>
                  </a:cubicBezTo>
                  <a:cubicBezTo>
                    <a:pt x="181" y="91"/>
                    <a:pt x="187" y="92"/>
                    <a:pt x="192" y="94"/>
                  </a:cubicBezTo>
                  <a:cubicBezTo>
                    <a:pt x="197" y="96"/>
                    <a:pt x="201" y="100"/>
                    <a:pt x="205" y="102"/>
                  </a:cubicBezTo>
                  <a:cubicBezTo>
                    <a:pt x="214" y="107"/>
                    <a:pt x="224" y="105"/>
                    <a:pt x="233" y="106"/>
                  </a:cubicBezTo>
                  <a:cubicBezTo>
                    <a:pt x="235" y="106"/>
                    <a:pt x="237" y="106"/>
                    <a:pt x="239" y="105"/>
                  </a:cubicBezTo>
                  <a:cubicBezTo>
                    <a:pt x="239" y="104"/>
                    <a:pt x="241" y="101"/>
                    <a:pt x="242" y="101"/>
                  </a:cubicBezTo>
                  <a:cubicBezTo>
                    <a:pt x="242" y="101"/>
                    <a:pt x="242" y="101"/>
                    <a:pt x="242" y="101"/>
                  </a:cubicBezTo>
                  <a:cubicBezTo>
                    <a:pt x="241" y="108"/>
                    <a:pt x="240" y="115"/>
                    <a:pt x="240" y="122"/>
                  </a:cubicBezTo>
                  <a:cubicBezTo>
                    <a:pt x="230" y="120"/>
                    <a:pt x="219" y="118"/>
                    <a:pt x="209" y="119"/>
                  </a:cubicBezTo>
                  <a:cubicBezTo>
                    <a:pt x="206" y="119"/>
                    <a:pt x="205" y="123"/>
                    <a:pt x="208" y="124"/>
                  </a:cubicBezTo>
                  <a:cubicBezTo>
                    <a:pt x="222" y="130"/>
                    <a:pt x="237" y="132"/>
                    <a:pt x="252" y="136"/>
                  </a:cubicBezTo>
                  <a:cubicBezTo>
                    <a:pt x="253" y="138"/>
                    <a:pt x="256" y="138"/>
                    <a:pt x="257" y="137"/>
                  </a:cubicBezTo>
                  <a:cubicBezTo>
                    <a:pt x="268" y="140"/>
                    <a:pt x="279" y="143"/>
                    <a:pt x="288" y="150"/>
                  </a:cubicBezTo>
                  <a:cubicBezTo>
                    <a:pt x="292" y="152"/>
                    <a:pt x="295" y="148"/>
                    <a:pt x="292" y="145"/>
                  </a:cubicBezTo>
                  <a:cubicBezTo>
                    <a:pt x="285" y="137"/>
                    <a:pt x="274" y="132"/>
                    <a:pt x="264" y="128"/>
                  </a:cubicBezTo>
                  <a:cubicBezTo>
                    <a:pt x="273" y="112"/>
                    <a:pt x="275" y="93"/>
                    <a:pt x="277" y="75"/>
                  </a:cubicBezTo>
                  <a:cubicBezTo>
                    <a:pt x="278" y="64"/>
                    <a:pt x="279" y="54"/>
                    <a:pt x="279" y="43"/>
                  </a:cubicBezTo>
                  <a:cubicBezTo>
                    <a:pt x="279" y="37"/>
                    <a:pt x="277" y="31"/>
                    <a:pt x="276" y="25"/>
                  </a:cubicBezTo>
                  <a:cubicBezTo>
                    <a:pt x="275" y="22"/>
                    <a:pt x="273" y="21"/>
                    <a:pt x="272" y="18"/>
                  </a:cubicBezTo>
                  <a:cubicBezTo>
                    <a:pt x="272" y="18"/>
                    <a:pt x="272" y="17"/>
                    <a:pt x="272" y="17"/>
                  </a:cubicBezTo>
                  <a:cubicBezTo>
                    <a:pt x="273" y="16"/>
                    <a:pt x="274" y="15"/>
                    <a:pt x="274" y="13"/>
                  </a:cubicBezTo>
                  <a:cubicBezTo>
                    <a:pt x="275" y="12"/>
                    <a:pt x="274" y="10"/>
                    <a:pt x="272" y="10"/>
                  </a:cubicBezTo>
                  <a:cubicBezTo>
                    <a:pt x="266" y="9"/>
                    <a:pt x="261" y="14"/>
                    <a:pt x="256" y="14"/>
                  </a:cubicBezTo>
                  <a:cubicBezTo>
                    <a:pt x="255" y="14"/>
                    <a:pt x="255" y="13"/>
                    <a:pt x="255" y="13"/>
                  </a:cubicBezTo>
                  <a:cubicBezTo>
                    <a:pt x="252" y="8"/>
                    <a:pt x="245" y="12"/>
                    <a:pt x="247" y="17"/>
                  </a:cubicBezTo>
                  <a:cubicBezTo>
                    <a:pt x="254" y="32"/>
                    <a:pt x="250" y="50"/>
                    <a:pt x="247" y="66"/>
                  </a:cubicBezTo>
                  <a:cubicBezTo>
                    <a:pt x="247" y="67"/>
                    <a:pt x="246" y="67"/>
                    <a:pt x="246" y="67"/>
                  </a:cubicBezTo>
                  <a:cubicBezTo>
                    <a:pt x="242" y="73"/>
                    <a:pt x="236" y="73"/>
                    <a:pt x="230" y="72"/>
                  </a:cubicBezTo>
                  <a:cubicBezTo>
                    <a:pt x="231" y="69"/>
                    <a:pt x="230" y="66"/>
                    <a:pt x="228" y="64"/>
                  </a:cubicBezTo>
                  <a:cubicBezTo>
                    <a:pt x="222" y="61"/>
                    <a:pt x="215" y="60"/>
                    <a:pt x="208" y="61"/>
                  </a:cubicBezTo>
                  <a:cubicBezTo>
                    <a:pt x="205" y="58"/>
                    <a:pt x="201" y="55"/>
                    <a:pt x="198" y="52"/>
                  </a:cubicBezTo>
                  <a:cubicBezTo>
                    <a:pt x="194" y="50"/>
                    <a:pt x="188" y="48"/>
                    <a:pt x="184" y="46"/>
                  </a:cubicBezTo>
                  <a:cubicBezTo>
                    <a:pt x="163" y="36"/>
                    <a:pt x="151" y="14"/>
                    <a:pt x="129" y="6"/>
                  </a:cubicBezTo>
                  <a:cubicBezTo>
                    <a:pt x="110" y="0"/>
                    <a:pt x="87" y="4"/>
                    <a:pt x="68" y="9"/>
                  </a:cubicBezTo>
                  <a:cubicBezTo>
                    <a:pt x="62" y="10"/>
                    <a:pt x="54" y="13"/>
                    <a:pt x="47" y="16"/>
                  </a:cubicBezTo>
                  <a:cubicBezTo>
                    <a:pt x="45" y="14"/>
                    <a:pt x="41" y="14"/>
                    <a:pt x="39" y="17"/>
                  </a:cubicBezTo>
                  <a:cubicBezTo>
                    <a:pt x="39" y="19"/>
                    <a:pt x="38" y="20"/>
                    <a:pt x="37" y="21"/>
                  </a:cubicBezTo>
                  <a:cubicBezTo>
                    <a:pt x="33" y="23"/>
                    <a:pt x="30" y="26"/>
                    <a:pt x="27" y="29"/>
                  </a:cubicBezTo>
                  <a:cubicBezTo>
                    <a:pt x="26" y="30"/>
                    <a:pt x="24" y="31"/>
                    <a:pt x="23" y="31"/>
                  </a:cubicBezTo>
                  <a:cubicBezTo>
                    <a:pt x="18" y="31"/>
                    <a:pt x="13" y="31"/>
                    <a:pt x="8" y="32"/>
                  </a:cubicBezTo>
                  <a:cubicBezTo>
                    <a:pt x="7" y="32"/>
                    <a:pt x="6" y="32"/>
                    <a:pt x="5" y="33"/>
                  </a:cubicBezTo>
                  <a:cubicBezTo>
                    <a:pt x="2" y="34"/>
                    <a:pt x="0" y="37"/>
                    <a:pt x="1" y="40"/>
                  </a:cubicBezTo>
                  <a:cubicBezTo>
                    <a:pt x="3" y="44"/>
                    <a:pt x="7" y="44"/>
                    <a:pt x="10" y="44"/>
                  </a:cubicBezTo>
                  <a:cubicBezTo>
                    <a:pt x="15" y="45"/>
                    <a:pt x="20" y="45"/>
                    <a:pt x="25" y="44"/>
                  </a:cubicBezTo>
                  <a:cubicBezTo>
                    <a:pt x="35" y="47"/>
                    <a:pt x="47" y="52"/>
                    <a:pt x="52" y="60"/>
                  </a:cubicBezTo>
                  <a:cubicBezTo>
                    <a:pt x="61" y="73"/>
                    <a:pt x="72" y="78"/>
                    <a:pt x="86" y="81"/>
                  </a:cubicBezTo>
                  <a:cubicBezTo>
                    <a:pt x="84" y="83"/>
                    <a:pt x="83" y="85"/>
                    <a:pt x="81" y="86"/>
                  </a:cubicBezTo>
                  <a:cubicBezTo>
                    <a:pt x="76" y="90"/>
                    <a:pt x="72" y="93"/>
                    <a:pt x="68" y="98"/>
                  </a:cubicBezTo>
                  <a:cubicBezTo>
                    <a:pt x="62" y="108"/>
                    <a:pt x="59" y="121"/>
                    <a:pt x="59" y="133"/>
                  </a:cubicBezTo>
                  <a:cubicBezTo>
                    <a:pt x="58" y="146"/>
                    <a:pt x="58" y="160"/>
                    <a:pt x="59" y="173"/>
                  </a:cubicBezTo>
                  <a:cubicBezTo>
                    <a:pt x="59" y="187"/>
                    <a:pt x="65" y="202"/>
                    <a:pt x="71" y="215"/>
                  </a:cubicBezTo>
                  <a:cubicBezTo>
                    <a:pt x="76" y="228"/>
                    <a:pt x="81" y="241"/>
                    <a:pt x="88" y="253"/>
                  </a:cubicBezTo>
                  <a:cubicBezTo>
                    <a:pt x="95" y="267"/>
                    <a:pt x="104" y="280"/>
                    <a:pt x="111" y="293"/>
                  </a:cubicBezTo>
                  <a:cubicBezTo>
                    <a:pt x="125" y="316"/>
                    <a:pt x="141" y="335"/>
                    <a:pt x="169" y="339"/>
                  </a:cubicBezTo>
                  <a:cubicBezTo>
                    <a:pt x="173" y="339"/>
                    <a:pt x="179" y="340"/>
                    <a:pt x="183" y="338"/>
                  </a:cubicBezTo>
                  <a:cubicBezTo>
                    <a:pt x="182" y="346"/>
                    <a:pt x="182" y="354"/>
                    <a:pt x="183" y="360"/>
                  </a:cubicBezTo>
                  <a:cubicBezTo>
                    <a:pt x="185" y="368"/>
                    <a:pt x="196" y="370"/>
                    <a:pt x="197" y="361"/>
                  </a:cubicBezTo>
                  <a:cubicBezTo>
                    <a:pt x="198" y="358"/>
                    <a:pt x="198" y="355"/>
                    <a:pt x="198" y="351"/>
                  </a:cubicBezTo>
                  <a:cubicBezTo>
                    <a:pt x="200" y="351"/>
                    <a:pt x="201" y="350"/>
                    <a:pt x="202" y="349"/>
                  </a:cubicBezTo>
                  <a:cubicBezTo>
                    <a:pt x="203" y="350"/>
                    <a:pt x="204" y="350"/>
                    <a:pt x="205" y="350"/>
                  </a:cubicBezTo>
                  <a:cubicBezTo>
                    <a:pt x="205" y="350"/>
                    <a:pt x="206" y="350"/>
                    <a:pt x="207" y="350"/>
                  </a:cubicBezTo>
                  <a:cubicBezTo>
                    <a:pt x="207" y="351"/>
                    <a:pt x="206" y="352"/>
                    <a:pt x="206" y="354"/>
                  </a:cubicBezTo>
                  <a:cubicBezTo>
                    <a:pt x="205" y="360"/>
                    <a:pt x="215" y="362"/>
                    <a:pt x="216" y="356"/>
                  </a:cubicBezTo>
                  <a:cubicBezTo>
                    <a:pt x="217" y="355"/>
                    <a:pt x="217" y="354"/>
                    <a:pt x="217" y="352"/>
                  </a:cubicBezTo>
                  <a:cubicBezTo>
                    <a:pt x="218" y="353"/>
                    <a:pt x="219" y="354"/>
                    <a:pt x="220" y="354"/>
                  </a:cubicBezTo>
                  <a:cubicBezTo>
                    <a:pt x="220" y="354"/>
                    <a:pt x="220" y="354"/>
                    <a:pt x="219" y="355"/>
                  </a:cubicBezTo>
                  <a:cubicBezTo>
                    <a:pt x="217" y="358"/>
                    <a:pt x="221" y="362"/>
                    <a:pt x="224" y="362"/>
                  </a:cubicBezTo>
                  <a:cubicBezTo>
                    <a:pt x="224" y="366"/>
                    <a:pt x="228" y="371"/>
                    <a:pt x="233" y="367"/>
                  </a:cubicBezTo>
                  <a:cubicBezTo>
                    <a:pt x="234" y="366"/>
                    <a:pt x="237" y="364"/>
                    <a:pt x="239" y="362"/>
                  </a:cubicBezTo>
                  <a:cubicBezTo>
                    <a:pt x="238" y="364"/>
                    <a:pt x="238" y="366"/>
                    <a:pt x="237" y="368"/>
                  </a:cubicBezTo>
                  <a:cubicBezTo>
                    <a:pt x="236" y="373"/>
                    <a:pt x="242" y="375"/>
                    <a:pt x="245" y="372"/>
                  </a:cubicBezTo>
                  <a:cubicBezTo>
                    <a:pt x="249" y="368"/>
                    <a:pt x="251" y="364"/>
                    <a:pt x="252" y="359"/>
                  </a:cubicBezTo>
                  <a:cubicBezTo>
                    <a:pt x="256" y="361"/>
                    <a:pt x="261" y="362"/>
                    <a:pt x="265" y="363"/>
                  </a:cubicBezTo>
                  <a:cubicBezTo>
                    <a:pt x="273" y="364"/>
                    <a:pt x="278" y="367"/>
                    <a:pt x="285" y="371"/>
                  </a:cubicBezTo>
                  <a:cubicBezTo>
                    <a:pt x="289" y="373"/>
                    <a:pt x="295" y="376"/>
                    <a:pt x="300" y="376"/>
                  </a:cubicBezTo>
                  <a:cubicBezTo>
                    <a:pt x="304" y="376"/>
                    <a:pt x="307" y="374"/>
                    <a:pt x="310" y="371"/>
                  </a:cubicBezTo>
                  <a:cubicBezTo>
                    <a:pt x="315" y="367"/>
                    <a:pt x="323" y="366"/>
                    <a:pt x="328" y="363"/>
                  </a:cubicBezTo>
                  <a:cubicBezTo>
                    <a:pt x="339" y="357"/>
                    <a:pt x="347" y="347"/>
                    <a:pt x="353" y="337"/>
                  </a:cubicBezTo>
                  <a:cubicBezTo>
                    <a:pt x="356" y="331"/>
                    <a:pt x="358" y="326"/>
                    <a:pt x="360" y="321"/>
                  </a:cubicBezTo>
                  <a:cubicBezTo>
                    <a:pt x="362" y="314"/>
                    <a:pt x="366" y="309"/>
                    <a:pt x="368" y="303"/>
                  </a:cubicBezTo>
                  <a:cubicBezTo>
                    <a:pt x="370" y="295"/>
                    <a:pt x="373" y="286"/>
                    <a:pt x="379" y="279"/>
                  </a:cubicBezTo>
                  <a:cubicBezTo>
                    <a:pt x="381" y="276"/>
                    <a:pt x="384" y="274"/>
                    <a:pt x="387" y="271"/>
                  </a:cubicBezTo>
                  <a:cubicBezTo>
                    <a:pt x="389" y="268"/>
                    <a:pt x="391" y="263"/>
                    <a:pt x="392" y="259"/>
                  </a:cubicBezTo>
                  <a:cubicBezTo>
                    <a:pt x="396" y="252"/>
                    <a:pt x="401" y="246"/>
                    <a:pt x="405" y="239"/>
                  </a:cubicBezTo>
                  <a:cubicBezTo>
                    <a:pt x="409" y="232"/>
                    <a:pt x="410" y="224"/>
                    <a:pt x="416" y="219"/>
                  </a:cubicBezTo>
                  <a:cubicBezTo>
                    <a:pt x="426" y="211"/>
                    <a:pt x="427" y="198"/>
                    <a:pt x="432" y="186"/>
                  </a:cubicBezTo>
                  <a:cubicBezTo>
                    <a:pt x="438" y="174"/>
                    <a:pt x="436" y="162"/>
                    <a:pt x="432" y="150"/>
                  </a:cubicBezTo>
                  <a:cubicBezTo>
                    <a:pt x="426" y="135"/>
                    <a:pt x="430" y="119"/>
                    <a:pt x="424" y="104"/>
                  </a:cubicBezTo>
                  <a:close/>
                  <a:moveTo>
                    <a:pt x="258" y="67"/>
                  </a:moveTo>
                  <a:cubicBezTo>
                    <a:pt x="261" y="52"/>
                    <a:pt x="264" y="36"/>
                    <a:pt x="259" y="21"/>
                  </a:cubicBezTo>
                  <a:cubicBezTo>
                    <a:pt x="261" y="21"/>
                    <a:pt x="262" y="21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4"/>
                    <a:pt x="266" y="28"/>
                    <a:pt x="266" y="32"/>
                  </a:cubicBezTo>
                  <a:cubicBezTo>
                    <a:pt x="267" y="44"/>
                    <a:pt x="266" y="57"/>
                    <a:pt x="264" y="69"/>
                  </a:cubicBezTo>
                  <a:cubicBezTo>
                    <a:pt x="262" y="88"/>
                    <a:pt x="257" y="106"/>
                    <a:pt x="253" y="125"/>
                  </a:cubicBezTo>
                  <a:cubicBezTo>
                    <a:pt x="252" y="125"/>
                    <a:pt x="250" y="124"/>
                    <a:pt x="248" y="124"/>
                  </a:cubicBezTo>
                  <a:cubicBezTo>
                    <a:pt x="254" y="106"/>
                    <a:pt x="255" y="86"/>
                    <a:pt x="258" y="67"/>
                  </a:cubicBezTo>
                  <a:close/>
                  <a:moveTo>
                    <a:pt x="214" y="75"/>
                  </a:moveTo>
                  <a:cubicBezTo>
                    <a:pt x="225" y="81"/>
                    <a:pt x="237" y="83"/>
                    <a:pt x="246" y="74"/>
                  </a:cubicBezTo>
                  <a:cubicBezTo>
                    <a:pt x="244" y="83"/>
                    <a:pt x="243" y="92"/>
                    <a:pt x="242" y="100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40" y="99"/>
                    <a:pt x="239" y="99"/>
                    <a:pt x="239" y="99"/>
                  </a:cubicBezTo>
                  <a:cubicBezTo>
                    <a:pt x="239" y="99"/>
                    <a:pt x="235" y="98"/>
                    <a:pt x="235" y="97"/>
                  </a:cubicBezTo>
                  <a:cubicBezTo>
                    <a:pt x="230" y="96"/>
                    <a:pt x="226" y="96"/>
                    <a:pt x="222" y="96"/>
                  </a:cubicBezTo>
                  <a:cubicBezTo>
                    <a:pt x="210" y="96"/>
                    <a:pt x="204" y="87"/>
                    <a:pt x="194" y="82"/>
                  </a:cubicBezTo>
                  <a:cubicBezTo>
                    <a:pt x="190" y="81"/>
                    <a:pt x="187" y="79"/>
                    <a:pt x="184" y="77"/>
                  </a:cubicBezTo>
                  <a:cubicBezTo>
                    <a:pt x="188" y="76"/>
                    <a:pt x="193" y="76"/>
                    <a:pt x="197" y="76"/>
                  </a:cubicBezTo>
                  <a:cubicBezTo>
                    <a:pt x="203" y="75"/>
                    <a:pt x="209" y="75"/>
                    <a:pt x="214" y="75"/>
                  </a:cubicBezTo>
                  <a:close/>
                  <a:moveTo>
                    <a:pt x="84" y="18"/>
                  </a:moveTo>
                  <a:cubicBezTo>
                    <a:pt x="95" y="16"/>
                    <a:pt x="107" y="15"/>
                    <a:pt x="118" y="16"/>
                  </a:cubicBezTo>
                  <a:cubicBezTo>
                    <a:pt x="132" y="18"/>
                    <a:pt x="142" y="28"/>
                    <a:pt x="152" y="36"/>
                  </a:cubicBezTo>
                  <a:cubicBezTo>
                    <a:pt x="156" y="40"/>
                    <a:pt x="159" y="43"/>
                    <a:pt x="163" y="45"/>
                  </a:cubicBezTo>
                  <a:cubicBezTo>
                    <a:pt x="156" y="44"/>
                    <a:pt x="149" y="43"/>
                    <a:pt x="142" y="42"/>
                  </a:cubicBezTo>
                  <a:cubicBezTo>
                    <a:pt x="142" y="41"/>
                    <a:pt x="142" y="40"/>
                    <a:pt x="141" y="39"/>
                  </a:cubicBezTo>
                  <a:cubicBezTo>
                    <a:pt x="140" y="37"/>
                    <a:pt x="138" y="35"/>
                    <a:pt x="136" y="34"/>
                  </a:cubicBezTo>
                  <a:cubicBezTo>
                    <a:pt x="134" y="32"/>
                    <a:pt x="131" y="29"/>
                    <a:pt x="128" y="28"/>
                  </a:cubicBezTo>
                  <a:cubicBezTo>
                    <a:pt x="123" y="26"/>
                    <a:pt x="120" y="20"/>
                    <a:pt x="114" y="24"/>
                  </a:cubicBezTo>
                  <a:cubicBezTo>
                    <a:pt x="113" y="24"/>
                    <a:pt x="113" y="26"/>
                    <a:pt x="113" y="27"/>
                  </a:cubicBezTo>
                  <a:cubicBezTo>
                    <a:pt x="116" y="33"/>
                    <a:pt x="121" y="36"/>
                    <a:pt x="126" y="39"/>
                  </a:cubicBezTo>
                  <a:cubicBezTo>
                    <a:pt x="118" y="37"/>
                    <a:pt x="109" y="34"/>
                    <a:pt x="100" y="32"/>
                  </a:cubicBezTo>
                  <a:cubicBezTo>
                    <a:pt x="96" y="27"/>
                    <a:pt x="90" y="19"/>
                    <a:pt x="83" y="18"/>
                  </a:cubicBezTo>
                  <a:cubicBezTo>
                    <a:pt x="83" y="18"/>
                    <a:pt x="83" y="18"/>
                    <a:pt x="84" y="18"/>
                  </a:cubicBezTo>
                  <a:close/>
                  <a:moveTo>
                    <a:pt x="68" y="59"/>
                  </a:moveTo>
                  <a:cubicBezTo>
                    <a:pt x="65" y="56"/>
                    <a:pt x="63" y="50"/>
                    <a:pt x="60" y="48"/>
                  </a:cubicBezTo>
                  <a:cubicBezTo>
                    <a:pt x="55" y="45"/>
                    <a:pt x="50" y="42"/>
                    <a:pt x="45" y="39"/>
                  </a:cubicBezTo>
                  <a:cubicBezTo>
                    <a:pt x="43" y="38"/>
                    <a:pt x="41" y="37"/>
                    <a:pt x="39" y="36"/>
                  </a:cubicBezTo>
                  <a:cubicBezTo>
                    <a:pt x="41" y="35"/>
                    <a:pt x="42" y="33"/>
                    <a:pt x="44" y="32"/>
                  </a:cubicBezTo>
                  <a:cubicBezTo>
                    <a:pt x="46" y="30"/>
                    <a:pt x="48" y="29"/>
                    <a:pt x="51" y="28"/>
                  </a:cubicBezTo>
                  <a:cubicBezTo>
                    <a:pt x="60" y="24"/>
                    <a:pt x="69" y="21"/>
                    <a:pt x="79" y="19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7" y="20"/>
                    <a:pt x="76" y="22"/>
                    <a:pt x="77" y="23"/>
                  </a:cubicBezTo>
                  <a:cubicBezTo>
                    <a:pt x="80" y="26"/>
                    <a:pt x="83" y="27"/>
                    <a:pt x="86" y="30"/>
                  </a:cubicBezTo>
                  <a:cubicBezTo>
                    <a:pt x="79" y="30"/>
                    <a:pt x="73" y="32"/>
                    <a:pt x="65" y="34"/>
                  </a:cubicBezTo>
                  <a:cubicBezTo>
                    <a:pt x="64" y="32"/>
                    <a:pt x="60" y="32"/>
                    <a:pt x="59" y="36"/>
                  </a:cubicBezTo>
                  <a:cubicBezTo>
                    <a:pt x="59" y="36"/>
                    <a:pt x="59" y="36"/>
                    <a:pt x="59" y="37"/>
                  </a:cubicBezTo>
                  <a:cubicBezTo>
                    <a:pt x="57" y="40"/>
                    <a:pt x="60" y="43"/>
                    <a:pt x="63" y="43"/>
                  </a:cubicBezTo>
                  <a:cubicBezTo>
                    <a:pt x="73" y="42"/>
                    <a:pt x="81" y="38"/>
                    <a:pt x="91" y="40"/>
                  </a:cubicBezTo>
                  <a:cubicBezTo>
                    <a:pt x="97" y="41"/>
                    <a:pt x="103" y="43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8" y="45"/>
                    <a:pt x="107" y="46"/>
                    <a:pt x="106" y="46"/>
                  </a:cubicBezTo>
                  <a:cubicBezTo>
                    <a:pt x="105" y="46"/>
                    <a:pt x="103" y="47"/>
                    <a:pt x="102" y="48"/>
                  </a:cubicBezTo>
                  <a:cubicBezTo>
                    <a:pt x="99" y="50"/>
                    <a:pt x="97" y="54"/>
                    <a:pt x="98" y="58"/>
                  </a:cubicBezTo>
                  <a:cubicBezTo>
                    <a:pt x="99" y="60"/>
                    <a:pt x="101" y="61"/>
                    <a:pt x="103" y="59"/>
                  </a:cubicBezTo>
                  <a:cubicBezTo>
                    <a:pt x="104" y="59"/>
                    <a:pt x="105" y="58"/>
                    <a:pt x="105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57"/>
                    <a:pt x="107" y="56"/>
                    <a:pt x="107" y="56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5"/>
                    <a:pt x="112" y="54"/>
                    <a:pt x="113" y="52"/>
                  </a:cubicBezTo>
                  <a:cubicBezTo>
                    <a:pt x="114" y="52"/>
                    <a:pt x="114" y="51"/>
                    <a:pt x="115" y="50"/>
                  </a:cubicBezTo>
                  <a:cubicBezTo>
                    <a:pt x="116" y="49"/>
                    <a:pt x="116" y="47"/>
                    <a:pt x="115" y="46"/>
                  </a:cubicBezTo>
                  <a:cubicBezTo>
                    <a:pt x="118" y="47"/>
                    <a:pt x="120" y="47"/>
                    <a:pt x="123" y="48"/>
                  </a:cubicBezTo>
                  <a:cubicBezTo>
                    <a:pt x="132" y="50"/>
                    <a:pt x="140" y="51"/>
                    <a:pt x="149" y="53"/>
                  </a:cubicBezTo>
                  <a:cubicBezTo>
                    <a:pt x="148" y="53"/>
                    <a:pt x="148" y="54"/>
                    <a:pt x="148" y="54"/>
                  </a:cubicBezTo>
                  <a:cubicBezTo>
                    <a:pt x="146" y="57"/>
                    <a:pt x="143" y="59"/>
                    <a:pt x="142" y="62"/>
                  </a:cubicBezTo>
                  <a:cubicBezTo>
                    <a:pt x="141" y="64"/>
                    <a:pt x="143" y="65"/>
                    <a:pt x="145" y="65"/>
                  </a:cubicBezTo>
                  <a:cubicBezTo>
                    <a:pt x="151" y="65"/>
                    <a:pt x="155" y="59"/>
                    <a:pt x="158" y="55"/>
                  </a:cubicBezTo>
                  <a:cubicBezTo>
                    <a:pt x="159" y="55"/>
                    <a:pt x="160" y="55"/>
                    <a:pt x="161" y="55"/>
                  </a:cubicBezTo>
                  <a:cubicBezTo>
                    <a:pt x="170" y="57"/>
                    <a:pt x="179" y="60"/>
                    <a:pt x="188" y="62"/>
                  </a:cubicBezTo>
                  <a:cubicBezTo>
                    <a:pt x="181" y="62"/>
                    <a:pt x="174" y="63"/>
                    <a:pt x="167" y="65"/>
                  </a:cubicBezTo>
                  <a:cubicBezTo>
                    <a:pt x="156" y="67"/>
                    <a:pt x="145" y="72"/>
                    <a:pt x="133" y="73"/>
                  </a:cubicBezTo>
                  <a:cubicBezTo>
                    <a:pt x="122" y="74"/>
                    <a:pt x="110" y="72"/>
                    <a:pt x="99" y="70"/>
                  </a:cubicBezTo>
                  <a:cubicBezTo>
                    <a:pt x="88" y="68"/>
                    <a:pt x="77" y="67"/>
                    <a:pt x="68" y="59"/>
                  </a:cubicBezTo>
                  <a:close/>
                  <a:moveTo>
                    <a:pt x="221" y="326"/>
                  </a:moveTo>
                  <a:cubicBezTo>
                    <a:pt x="220" y="326"/>
                    <a:pt x="220" y="326"/>
                    <a:pt x="219" y="326"/>
                  </a:cubicBezTo>
                  <a:cubicBezTo>
                    <a:pt x="219" y="325"/>
                    <a:pt x="219" y="325"/>
                    <a:pt x="218" y="325"/>
                  </a:cubicBezTo>
                  <a:cubicBezTo>
                    <a:pt x="218" y="325"/>
                    <a:pt x="218" y="325"/>
                    <a:pt x="218" y="325"/>
                  </a:cubicBezTo>
                  <a:cubicBezTo>
                    <a:pt x="220" y="325"/>
                    <a:pt x="221" y="325"/>
                    <a:pt x="222" y="326"/>
                  </a:cubicBezTo>
                  <a:cubicBezTo>
                    <a:pt x="222" y="326"/>
                    <a:pt x="221" y="326"/>
                    <a:pt x="221" y="326"/>
                  </a:cubicBezTo>
                  <a:close/>
                  <a:moveTo>
                    <a:pt x="237" y="341"/>
                  </a:moveTo>
                  <a:cubicBezTo>
                    <a:pt x="237" y="340"/>
                    <a:pt x="237" y="340"/>
                    <a:pt x="237" y="340"/>
                  </a:cubicBezTo>
                  <a:cubicBezTo>
                    <a:pt x="237" y="340"/>
                    <a:pt x="237" y="339"/>
                    <a:pt x="238" y="339"/>
                  </a:cubicBezTo>
                  <a:cubicBezTo>
                    <a:pt x="238" y="339"/>
                    <a:pt x="239" y="340"/>
                    <a:pt x="239" y="341"/>
                  </a:cubicBezTo>
                  <a:cubicBezTo>
                    <a:pt x="239" y="341"/>
                    <a:pt x="239" y="341"/>
                    <a:pt x="239" y="341"/>
                  </a:cubicBezTo>
                  <a:cubicBezTo>
                    <a:pt x="238" y="341"/>
                    <a:pt x="238" y="341"/>
                    <a:pt x="237" y="3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8"/>
            <p:cNvSpPr/>
            <p:nvPr/>
          </p:nvSpPr>
          <p:spPr bwMode="auto">
            <a:xfrm>
              <a:off x="9649891" y="3227226"/>
              <a:ext cx="200025" cy="188913"/>
            </a:xfrm>
            <a:custGeom>
              <a:avLst/>
              <a:gdLst>
                <a:gd name="T0" fmla="*/ 120 w 128"/>
                <a:gd name="T1" fmla="*/ 51 h 121"/>
                <a:gd name="T2" fmla="*/ 61 w 128"/>
                <a:gd name="T3" fmla="*/ 38 h 121"/>
                <a:gd name="T4" fmla="*/ 65 w 128"/>
                <a:gd name="T5" fmla="*/ 18 h 121"/>
                <a:gd name="T6" fmla="*/ 60 w 128"/>
                <a:gd name="T7" fmla="*/ 3 h 121"/>
                <a:gd name="T8" fmla="*/ 50 w 128"/>
                <a:gd name="T9" fmla="*/ 14 h 121"/>
                <a:gd name="T10" fmla="*/ 50 w 128"/>
                <a:gd name="T11" fmla="*/ 15 h 121"/>
                <a:gd name="T12" fmla="*/ 49 w 128"/>
                <a:gd name="T13" fmla="*/ 19 h 121"/>
                <a:gd name="T14" fmla="*/ 46 w 128"/>
                <a:gd name="T15" fmla="*/ 35 h 121"/>
                <a:gd name="T16" fmla="*/ 4 w 128"/>
                <a:gd name="T17" fmla="*/ 30 h 121"/>
                <a:gd name="T18" fmla="*/ 3 w 128"/>
                <a:gd name="T19" fmla="*/ 37 h 121"/>
                <a:gd name="T20" fmla="*/ 42 w 128"/>
                <a:gd name="T21" fmla="*/ 50 h 121"/>
                <a:gd name="T22" fmla="*/ 41 w 128"/>
                <a:gd name="T23" fmla="*/ 66 h 121"/>
                <a:gd name="T24" fmla="*/ 48 w 128"/>
                <a:gd name="T25" fmla="*/ 119 h 121"/>
                <a:gd name="T26" fmla="*/ 56 w 128"/>
                <a:gd name="T27" fmla="*/ 117 h 121"/>
                <a:gd name="T28" fmla="*/ 56 w 128"/>
                <a:gd name="T29" fmla="*/ 88 h 121"/>
                <a:gd name="T30" fmla="*/ 59 w 128"/>
                <a:gd name="T31" fmla="*/ 54 h 121"/>
                <a:gd name="T32" fmla="*/ 117 w 128"/>
                <a:gd name="T33" fmla="*/ 63 h 121"/>
                <a:gd name="T34" fmla="*/ 120 w 128"/>
                <a:gd name="T3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21">
                  <a:moveTo>
                    <a:pt x="120" y="51"/>
                  </a:moveTo>
                  <a:cubicBezTo>
                    <a:pt x="100" y="46"/>
                    <a:pt x="81" y="43"/>
                    <a:pt x="61" y="38"/>
                  </a:cubicBezTo>
                  <a:cubicBezTo>
                    <a:pt x="62" y="32"/>
                    <a:pt x="64" y="24"/>
                    <a:pt x="65" y="18"/>
                  </a:cubicBezTo>
                  <a:cubicBezTo>
                    <a:pt x="67" y="12"/>
                    <a:pt x="66" y="6"/>
                    <a:pt x="60" y="3"/>
                  </a:cubicBezTo>
                  <a:cubicBezTo>
                    <a:pt x="52" y="0"/>
                    <a:pt x="47" y="8"/>
                    <a:pt x="50" y="14"/>
                  </a:cubicBezTo>
                  <a:cubicBezTo>
                    <a:pt x="50" y="14"/>
                    <a:pt x="50" y="15"/>
                    <a:pt x="50" y="15"/>
                  </a:cubicBezTo>
                  <a:cubicBezTo>
                    <a:pt x="50" y="17"/>
                    <a:pt x="49" y="18"/>
                    <a:pt x="49" y="19"/>
                  </a:cubicBezTo>
                  <a:cubicBezTo>
                    <a:pt x="47" y="24"/>
                    <a:pt x="47" y="30"/>
                    <a:pt x="46" y="35"/>
                  </a:cubicBezTo>
                  <a:cubicBezTo>
                    <a:pt x="32" y="31"/>
                    <a:pt x="17" y="27"/>
                    <a:pt x="4" y="30"/>
                  </a:cubicBezTo>
                  <a:cubicBezTo>
                    <a:pt x="1" y="31"/>
                    <a:pt x="0" y="35"/>
                    <a:pt x="3" y="37"/>
                  </a:cubicBezTo>
                  <a:cubicBezTo>
                    <a:pt x="13" y="44"/>
                    <a:pt x="28" y="48"/>
                    <a:pt x="42" y="50"/>
                  </a:cubicBezTo>
                  <a:cubicBezTo>
                    <a:pt x="42" y="56"/>
                    <a:pt x="41" y="61"/>
                    <a:pt x="41" y="66"/>
                  </a:cubicBezTo>
                  <a:cubicBezTo>
                    <a:pt x="40" y="83"/>
                    <a:pt x="37" y="104"/>
                    <a:pt x="48" y="119"/>
                  </a:cubicBezTo>
                  <a:cubicBezTo>
                    <a:pt x="50" y="121"/>
                    <a:pt x="55" y="121"/>
                    <a:pt x="56" y="117"/>
                  </a:cubicBezTo>
                  <a:cubicBezTo>
                    <a:pt x="57" y="107"/>
                    <a:pt x="55" y="98"/>
                    <a:pt x="56" y="88"/>
                  </a:cubicBezTo>
                  <a:cubicBezTo>
                    <a:pt x="58" y="77"/>
                    <a:pt x="57" y="65"/>
                    <a:pt x="59" y="54"/>
                  </a:cubicBezTo>
                  <a:cubicBezTo>
                    <a:pt x="78" y="57"/>
                    <a:pt x="98" y="60"/>
                    <a:pt x="117" y="63"/>
                  </a:cubicBezTo>
                  <a:cubicBezTo>
                    <a:pt x="125" y="64"/>
                    <a:pt x="128" y="52"/>
                    <a:pt x="12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9"/>
            <p:cNvSpPr>
              <a:spLocks noEditPoints="1"/>
            </p:cNvSpPr>
            <p:nvPr/>
          </p:nvSpPr>
          <p:spPr bwMode="auto">
            <a:xfrm>
              <a:off x="9878491" y="2924014"/>
              <a:ext cx="452438" cy="742950"/>
            </a:xfrm>
            <a:custGeom>
              <a:avLst/>
              <a:gdLst>
                <a:gd name="T0" fmla="*/ 190 w 290"/>
                <a:gd name="T1" fmla="*/ 140 h 477"/>
                <a:gd name="T2" fmla="*/ 202 w 290"/>
                <a:gd name="T3" fmla="*/ 72 h 477"/>
                <a:gd name="T4" fmla="*/ 178 w 290"/>
                <a:gd name="T5" fmla="*/ 83 h 477"/>
                <a:gd name="T6" fmla="*/ 132 w 290"/>
                <a:gd name="T7" fmla="*/ 37 h 477"/>
                <a:gd name="T8" fmla="*/ 33 w 290"/>
                <a:gd name="T9" fmla="*/ 8 h 477"/>
                <a:gd name="T10" fmla="*/ 4 w 290"/>
                <a:gd name="T11" fmla="*/ 6 h 477"/>
                <a:gd name="T12" fmla="*/ 130 w 290"/>
                <a:gd name="T13" fmla="*/ 110 h 477"/>
                <a:gd name="T14" fmla="*/ 174 w 290"/>
                <a:gd name="T15" fmla="*/ 140 h 477"/>
                <a:gd name="T16" fmla="*/ 148 w 290"/>
                <a:gd name="T17" fmla="*/ 134 h 477"/>
                <a:gd name="T18" fmla="*/ 27 w 290"/>
                <a:gd name="T19" fmla="*/ 179 h 477"/>
                <a:gd name="T20" fmla="*/ 99 w 290"/>
                <a:gd name="T21" fmla="*/ 451 h 477"/>
                <a:gd name="T22" fmla="*/ 123 w 290"/>
                <a:gd name="T23" fmla="*/ 462 h 477"/>
                <a:gd name="T24" fmla="*/ 132 w 290"/>
                <a:gd name="T25" fmla="*/ 463 h 477"/>
                <a:gd name="T26" fmla="*/ 154 w 290"/>
                <a:gd name="T27" fmla="*/ 467 h 477"/>
                <a:gd name="T28" fmla="*/ 171 w 290"/>
                <a:gd name="T29" fmla="*/ 465 h 477"/>
                <a:gd name="T30" fmla="*/ 222 w 290"/>
                <a:gd name="T31" fmla="*/ 392 h 477"/>
                <a:gd name="T32" fmla="*/ 239 w 290"/>
                <a:gd name="T33" fmla="*/ 296 h 477"/>
                <a:gd name="T34" fmla="*/ 276 w 290"/>
                <a:gd name="T35" fmla="*/ 153 h 477"/>
                <a:gd name="T36" fmla="*/ 149 w 290"/>
                <a:gd name="T37" fmla="*/ 75 h 477"/>
                <a:gd name="T38" fmla="*/ 129 w 290"/>
                <a:gd name="T39" fmla="*/ 85 h 477"/>
                <a:gd name="T40" fmla="*/ 103 w 290"/>
                <a:gd name="T41" fmla="*/ 88 h 477"/>
                <a:gd name="T42" fmla="*/ 32 w 290"/>
                <a:gd name="T43" fmla="*/ 22 h 477"/>
                <a:gd name="T44" fmla="*/ 118 w 290"/>
                <a:gd name="T45" fmla="*/ 44 h 477"/>
                <a:gd name="T46" fmla="*/ 119 w 290"/>
                <a:gd name="T47" fmla="*/ 54 h 477"/>
                <a:gd name="T48" fmla="*/ 111 w 290"/>
                <a:gd name="T49" fmla="*/ 63 h 477"/>
                <a:gd name="T50" fmla="*/ 107 w 290"/>
                <a:gd name="T51" fmla="*/ 38 h 477"/>
                <a:gd name="T52" fmla="*/ 103 w 290"/>
                <a:gd name="T53" fmla="*/ 60 h 477"/>
                <a:gd name="T54" fmla="*/ 89 w 290"/>
                <a:gd name="T55" fmla="*/ 47 h 477"/>
                <a:gd name="T56" fmla="*/ 76 w 290"/>
                <a:gd name="T57" fmla="*/ 29 h 477"/>
                <a:gd name="T58" fmla="*/ 75 w 290"/>
                <a:gd name="T59" fmla="*/ 51 h 477"/>
                <a:gd name="T60" fmla="*/ 83 w 290"/>
                <a:gd name="T61" fmla="*/ 61 h 477"/>
                <a:gd name="T62" fmla="*/ 99 w 290"/>
                <a:gd name="T63" fmla="*/ 71 h 477"/>
                <a:gd name="T64" fmla="*/ 113 w 290"/>
                <a:gd name="T65" fmla="*/ 78 h 477"/>
                <a:gd name="T66" fmla="*/ 114 w 290"/>
                <a:gd name="T67" fmla="*/ 84 h 477"/>
                <a:gd name="T68" fmla="*/ 130 w 290"/>
                <a:gd name="T69" fmla="*/ 85 h 477"/>
                <a:gd name="T70" fmla="*/ 139 w 290"/>
                <a:gd name="T71" fmla="*/ 58 h 477"/>
                <a:gd name="T72" fmla="*/ 137 w 290"/>
                <a:gd name="T73" fmla="*/ 70 h 477"/>
                <a:gd name="T74" fmla="*/ 129 w 290"/>
                <a:gd name="T75" fmla="*/ 54 h 477"/>
                <a:gd name="T76" fmla="*/ 141 w 290"/>
                <a:gd name="T77" fmla="*/ 85 h 477"/>
                <a:gd name="T78" fmla="*/ 261 w 290"/>
                <a:gd name="T79" fmla="*/ 226 h 477"/>
                <a:gd name="T80" fmla="*/ 216 w 290"/>
                <a:gd name="T81" fmla="*/ 333 h 477"/>
                <a:gd name="T82" fmla="*/ 198 w 290"/>
                <a:gd name="T83" fmla="*/ 442 h 477"/>
                <a:gd name="T84" fmla="*/ 126 w 290"/>
                <a:gd name="T85" fmla="*/ 433 h 477"/>
                <a:gd name="T86" fmla="*/ 73 w 290"/>
                <a:gd name="T87" fmla="*/ 292 h 477"/>
                <a:gd name="T88" fmla="*/ 85 w 290"/>
                <a:gd name="T89" fmla="*/ 124 h 477"/>
                <a:gd name="T90" fmla="*/ 173 w 290"/>
                <a:gd name="T91" fmla="*/ 150 h 477"/>
                <a:gd name="T92" fmla="*/ 138 w 290"/>
                <a:gd name="T93" fmla="*/ 186 h 477"/>
                <a:gd name="T94" fmla="*/ 186 w 290"/>
                <a:gd name="T95" fmla="*/ 189 h 477"/>
                <a:gd name="T96" fmla="*/ 208 w 290"/>
                <a:gd name="T97" fmla="*/ 182 h 477"/>
                <a:gd name="T98" fmla="*/ 200 w 290"/>
                <a:gd name="T99" fmla="*/ 147 h 477"/>
                <a:gd name="T100" fmla="*/ 261 w 290"/>
                <a:gd name="T101" fmla="*/ 22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0" h="477">
                  <a:moveTo>
                    <a:pt x="262" y="135"/>
                  </a:moveTo>
                  <a:cubicBezTo>
                    <a:pt x="252" y="129"/>
                    <a:pt x="244" y="132"/>
                    <a:pt x="233" y="130"/>
                  </a:cubicBezTo>
                  <a:cubicBezTo>
                    <a:pt x="226" y="128"/>
                    <a:pt x="218" y="129"/>
                    <a:pt x="212" y="132"/>
                  </a:cubicBezTo>
                  <a:cubicBezTo>
                    <a:pt x="205" y="136"/>
                    <a:pt x="197" y="137"/>
                    <a:pt x="190" y="140"/>
                  </a:cubicBezTo>
                  <a:cubicBezTo>
                    <a:pt x="191" y="133"/>
                    <a:pt x="193" y="126"/>
                    <a:pt x="194" y="120"/>
                  </a:cubicBezTo>
                  <a:cubicBezTo>
                    <a:pt x="201" y="93"/>
                    <a:pt x="218" y="72"/>
                    <a:pt x="241" y="57"/>
                  </a:cubicBezTo>
                  <a:cubicBezTo>
                    <a:pt x="246" y="54"/>
                    <a:pt x="242" y="46"/>
                    <a:pt x="236" y="48"/>
                  </a:cubicBezTo>
                  <a:cubicBezTo>
                    <a:pt x="224" y="50"/>
                    <a:pt x="211" y="63"/>
                    <a:pt x="202" y="72"/>
                  </a:cubicBezTo>
                  <a:cubicBezTo>
                    <a:pt x="197" y="76"/>
                    <a:pt x="193" y="82"/>
                    <a:pt x="190" y="87"/>
                  </a:cubicBezTo>
                  <a:cubicBezTo>
                    <a:pt x="189" y="87"/>
                    <a:pt x="188" y="87"/>
                    <a:pt x="186" y="87"/>
                  </a:cubicBezTo>
                  <a:cubicBezTo>
                    <a:pt x="184" y="87"/>
                    <a:pt x="183" y="87"/>
                    <a:pt x="181" y="87"/>
                  </a:cubicBezTo>
                  <a:cubicBezTo>
                    <a:pt x="182" y="85"/>
                    <a:pt x="180" y="83"/>
                    <a:pt x="178" y="83"/>
                  </a:cubicBezTo>
                  <a:cubicBezTo>
                    <a:pt x="177" y="83"/>
                    <a:pt x="176" y="83"/>
                    <a:pt x="175" y="83"/>
                  </a:cubicBezTo>
                  <a:cubicBezTo>
                    <a:pt x="172" y="82"/>
                    <a:pt x="170" y="79"/>
                    <a:pt x="168" y="77"/>
                  </a:cubicBezTo>
                  <a:cubicBezTo>
                    <a:pt x="162" y="70"/>
                    <a:pt x="157" y="63"/>
                    <a:pt x="151" y="56"/>
                  </a:cubicBezTo>
                  <a:cubicBezTo>
                    <a:pt x="145" y="49"/>
                    <a:pt x="139" y="43"/>
                    <a:pt x="132" y="37"/>
                  </a:cubicBezTo>
                  <a:cubicBezTo>
                    <a:pt x="125" y="31"/>
                    <a:pt x="120" y="24"/>
                    <a:pt x="112" y="19"/>
                  </a:cubicBezTo>
                  <a:cubicBezTo>
                    <a:pt x="101" y="11"/>
                    <a:pt x="85" y="4"/>
                    <a:pt x="71" y="2"/>
                  </a:cubicBezTo>
                  <a:cubicBezTo>
                    <a:pt x="61" y="0"/>
                    <a:pt x="46" y="2"/>
                    <a:pt x="35" y="8"/>
                  </a:cubicBezTo>
                  <a:cubicBezTo>
                    <a:pt x="35" y="8"/>
                    <a:pt x="34" y="8"/>
                    <a:pt x="33" y="8"/>
                  </a:cubicBezTo>
                  <a:cubicBezTo>
                    <a:pt x="28" y="7"/>
                    <a:pt x="23" y="7"/>
                    <a:pt x="18" y="7"/>
                  </a:cubicBezTo>
                  <a:cubicBezTo>
                    <a:pt x="14" y="6"/>
                    <a:pt x="10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6"/>
                    <a:pt x="0" y="11"/>
                    <a:pt x="3" y="13"/>
                  </a:cubicBezTo>
                  <a:cubicBezTo>
                    <a:pt x="19" y="20"/>
                    <a:pt x="27" y="39"/>
                    <a:pt x="35" y="55"/>
                  </a:cubicBezTo>
                  <a:cubicBezTo>
                    <a:pt x="44" y="72"/>
                    <a:pt x="57" y="81"/>
                    <a:pt x="74" y="90"/>
                  </a:cubicBezTo>
                  <a:cubicBezTo>
                    <a:pt x="92" y="100"/>
                    <a:pt x="109" y="106"/>
                    <a:pt x="130" y="110"/>
                  </a:cubicBezTo>
                  <a:cubicBezTo>
                    <a:pt x="140" y="112"/>
                    <a:pt x="148" y="111"/>
                    <a:pt x="159" y="110"/>
                  </a:cubicBezTo>
                  <a:cubicBezTo>
                    <a:pt x="167" y="109"/>
                    <a:pt x="174" y="108"/>
                    <a:pt x="182" y="107"/>
                  </a:cubicBezTo>
                  <a:cubicBezTo>
                    <a:pt x="181" y="110"/>
                    <a:pt x="180" y="113"/>
                    <a:pt x="179" y="117"/>
                  </a:cubicBezTo>
                  <a:cubicBezTo>
                    <a:pt x="178" y="120"/>
                    <a:pt x="176" y="129"/>
                    <a:pt x="174" y="140"/>
                  </a:cubicBezTo>
                  <a:cubicBezTo>
                    <a:pt x="174" y="140"/>
                    <a:pt x="173" y="140"/>
                    <a:pt x="173" y="140"/>
                  </a:cubicBezTo>
                  <a:cubicBezTo>
                    <a:pt x="171" y="139"/>
                    <a:pt x="170" y="139"/>
                    <a:pt x="170" y="139"/>
                  </a:cubicBezTo>
                  <a:cubicBezTo>
                    <a:pt x="165" y="136"/>
                    <a:pt x="159" y="137"/>
                    <a:pt x="154" y="135"/>
                  </a:cubicBezTo>
                  <a:cubicBezTo>
                    <a:pt x="152" y="134"/>
                    <a:pt x="150" y="134"/>
                    <a:pt x="148" y="134"/>
                  </a:cubicBezTo>
                  <a:cubicBezTo>
                    <a:pt x="145" y="132"/>
                    <a:pt x="143" y="131"/>
                    <a:pt x="140" y="129"/>
                  </a:cubicBezTo>
                  <a:cubicBezTo>
                    <a:pt x="128" y="123"/>
                    <a:pt x="117" y="115"/>
                    <a:pt x="103" y="110"/>
                  </a:cubicBezTo>
                  <a:cubicBezTo>
                    <a:pt x="81" y="103"/>
                    <a:pt x="50" y="122"/>
                    <a:pt x="38" y="141"/>
                  </a:cubicBezTo>
                  <a:cubicBezTo>
                    <a:pt x="31" y="153"/>
                    <a:pt x="29" y="166"/>
                    <a:pt x="27" y="179"/>
                  </a:cubicBezTo>
                  <a:cubicBezTo>
                    <a:pt x="26" y="194"/>
                    <a:pt x="31" y="209"/>
                    <a:pt x="36" y="222"/>
                  </a:cubicBezTo>
                  <a:cubicBezTo>
                    <a:pt x="40" y="236"/>
                    <a:pt x="49" y="248"/>
                    <a:pt x="54" y="262"/>
                  </a:cubicBezTo>
                  <a:cubicBezTo>
                    <a:pt x="60" y="277"/>
                    <a:pt x="59" y="293"/>
                    <a:pt x="60" y="308"/>
                  </a:cubicBezTo>
                  <a:cubicBezTo>
                    <a:pt x="64" y="355"/>
                    <a:pt x="34" y="433"/>
                    <a:pt x="99" y="451"/>
                  </a:cubicBezTo>
                  <a:cubicBezTo>
                    <a:pt x="102" y="452"/>
                    <a:pt x="105" y="452"/>
                    <a:pt x="108" y="452"/>
                  </a:cubicBezTo>
                  <a:cubicBezTo>
                    <a:pt x="108" y="453"/>
                    <a:pt x="108" y="453"/>
                    <a:pt x="108" y="454"/>
                  </a:cubicBezTo>
                  <a:cubicBezTo>
                    <a:pt x="107" y="458"/>
                    <a:pt x="108" y="461"/>
                    <a:pt x="110" y="464"/>
                  </a:cubicBezTo>
                  <a:cubicBezTo>
                    <a:pt x="114" y="469"/>
                    <a:pt x="121" y="467"/>
                    <a:pt x="123" y="462"/>
                  </a:cubicBezTo>
                  <a:cubicBezTo>
                    <a:pt x="123" y="462"/>
                    <a:pt x="123" y="462"/>
                    <a:pt x="123" y="462"/>
                  </a:cubicBezTo>
                  <a:cubicBezTo>
                    <a:pt x="124" y="461"/>
                    <a:pt x="125" y="461"/>
                    <a:pt x="125" y="461"/>
                  </a:cubicBezTo>
                  <a:cubicBezTo>
                    <a:pt x="127" y="462"/>
                    <a:pt x="129" y="463"/>
                    <a:pt x="131" y="463"/>
                  </a:cubicBezTo>
                  <a:cubicBezTo>
                    <a:pt x="131" y="463"/>
                    <a:pt x="132" y="463"/>
                    <a:pt x="132" y="463"/>
                  </a:cubicBezTo>
                  <a:cubicBezTo>
                    <a:pt x="132" y="463"/>
                    <a:pt x="133" y="464"/>
                    <a:pt x="134" y="465"/>
                  </a:cubicBezTo>
                  <a:cubicBezTo>
                    <a:pt x="137" y="467"/>
                    <a:pt x="140" y="469"/>
                    <a:pt x="144" y="468"/>
                  </a:cubicBezTo>
                  <a:cubicBezTo>
                    <a:pt x="147" y="467"/>
                    <a:pt x="148" y="466"/>
                    <a:pt x="150" y="465"/>
                  </a:cubicBezTo>
                  <a:cubicBezTo>
                    <a:pt x="151" y="466"/>
                    <a:pt x="152" y="467"/>
                    <a:pt x="154" y="467"/>
                  </a:cubicBezTo>
                  <a:cubicBezTo>
                    <a:pt x="156" y="467"/>
                    <a:pt x="157" y="467"/>
                    <a:pt x="158" y="466"/>
                  </a:cubicBezTo>
                  <a:cubicBezTo>
                    <a:pt x="158" y="470"/>
                    <a:pt x="158" y="474"/>
                    <a:pt x="163" y="476"/>
                  </a:cubicBezTo>
                  <a:cubicBezTo>
                    <a:pt x="165" y="477"/>
                    <a:pt x="167" y="476"/>
                    <a:pt x="168" y="475"/>
                  </a:cubicBezTo>
                  <a:cubicBezTo>
                    <a:pt x="169" y="471"/>
                    <a:pt x="170" y="468"/>
                    <a:pt x="171" y="465"/>
                  </a:cubicBezTo>
                  <a:cubicBezTo>
                    <a:pt x="192" y="467"/>
                    <a:pt x="211" y="454"/>
                    <a:pt x="215" y="433"/>
                  </a:cubicBezTo>
                  <a:cubicBezTo>
                    <a:pt x="215" y="433"/>
                    <a:pt x="215" y="433"/>
                    <a:pt x="215" y="433"/>
                  </a:cubicBezTo>
                  <a:cubicBezTo>
                    <a:pt x="216" y="430"/>
                    <a:pt x="217" y="428"/>
                    <a:pt x="217" y="425"/>
                  </a:cubicBezTo>
                  <a:cubicBezTo>
                    <a:pt x="220" y="416"/>
                    <a:pt x="224" y="403"/>
                    <a:pt x="222" y="392"/>
                  </a:cubicBezTo>
                  <a:cubicBezTo>
                    <a:pt x="220" y="383"/>
                    <a:pt x="223" y="371"/>
                    <a:pt x="224" y="362"/>
                  </a:cubicBezTo>
                  <a:cubicBezTo>
                    <a:pt x="225" y="351"/>
                    <a:pt x="228" y="340"/>
                    <a:pt x="230" y="329"/>
                  </a:cubicBezTo>
                  <a:cubicBezTo>
                    <a:pt x="231" y="324"/>
                    <a:pt x="233" y="320"/>
                    <a:pt x="235" y="316"/>
                  </a:cubicBezTo>
                  <a:cubicBezTo>
                    <a:pt x="236" y="310"/>
                    <a:pt x="237" y="303"/>
                    <a:pt x="239" y="296"/>
                  </a:cubicBezTo>
                  <a:cubicBezTo>
                    <a:pt x="242" y="284"/>
                    <a:pt x="248" y="271"/>
                    <a:pt x="254" y="260"/>
                  </a:cubicBezTo>
                  <a:cubicBezTo>
                    <a:pt x="260" y="251"/>
                    <a:pt x="266" y="241"/>
                    <a:pt x="273" y="233"/>
                  </a:cubicBezTo>
                  <a:cubicBezTo>
                    <a:pt x="279" y="225"/>
                    <a:pt x="282" y="213"/>
                    <a:pt x="284" y="204"/>
                  </a:cubicBezTo>
                  <a:cubicBezTo>
                    <a:pt x="290" y="185"/>
                    <a:pt x="283" y="171"/>
                    <a:pt x="276" y="153"/>
                  </a:cubicBezTo>
                  <a:cubicBezTo>
                    <a:pt x="273" y="146"/>
                    <a:pt x="269" y="140"/>
                    <a:pt x="262" y="135"/>
                  </a:cubicBezTo>
                  <a:close/>
                  <a:moveTo>
                    <a:pt x="159" y="79"/>
                  </a:moveTo>
                  <a:cubicBezTo>
                    <a:pt x="159" y="80"/>
                    <a:pt x="159" y="80"/>
                    <a:pt x="159" y="80"/>
                  </a:cubicBezTo>
                  <a:cubicBezTo>
                    <a:pt x="156" y="78"/>
                    <a:pt x="153" y="77"/>
                    <a:pt x="149" y="75"/>
                  </a:cubicBezTo>
                  <a:cubicBezTo>
                    <a:pt x="147" y="74"/>
                    <a:pt x="146" y="73"/>
                    <a:pt x="144" y="72"/>
                  </a:cubicBezTo>
                  <a:cubicBezTo>
                    <a:pt x="144" y="69"/>
                    <a:pt x="144" y="66"/>
                    <a:pt x="143" y="63"/>
                  </a:cubicBezTo>
                  <a:cubicBezTo>
                    <a:pt x="149" y="68"/>
                    <a:pt x="154" y="73"/>
                    <a:pt x="159" y="79"/>
                  </a:cubicBezTo>
                  <a:close/>
                  <a:moveTo>
                    <a:pt x="129" y="85"/>
                  </a:moveTo>
                  <a:cubicBezTo>
                    <a:pt x="129" y="86"/>
                    <a:pt x="129" y="86"/>
                    <a:pt x="128" y="86"/>
                  </a:cubicBezTo>
                  <a:cubicBezTo>
                    <a:pt x="127" y="88"/>
                    <a:pt x="125" y="89"/>
                    <a:pt x="124" y="91"/>
                  </a:cubicBezTo>
                  <a:cubicBezTo>
                    <a:pt x="124" y="92"/>
                    <a:pt x="124" y="93"/>
                    <a:pt x="124" y="93"/>
                  </a:cubicBezTo>
                  <a:cubicBezTo>
                    <a:pt x="117" y="92"/>
                    <a:pt x="110" y="90"/>
                    <a:pt x="103" y="88"/>
                  </a:cubicBezTo>
                  <a:cubicBezTo>
                    <a:pt x="93" y="84"/>
                    <a:pt x="84" y="78"/>
                    <a:pt x="75" y="73"/>
                  </a:cubicBezTo>
                  <a:cubicBezTo>
                    <a:pt x="65" y="68"/>
                    <a:pt x="58" y="64"/>
                    <a:pt x="52" y="55"/>
                  </a:cubicBezTo>
                  <a:cubicBezTo>
                    <a:pt x="46" y="47"/>
                    <a:pt x="41" y="38"/>
                    <a:pt x="37" y="29"/>
                  </a:cubicBezTo>
                  <a:cubicBezTo>
                    <a:pt x="35" y="26"/>
                    <a:pt x="34" y="24"/>
                    <a:pt x="32" y="22"/>
                  </a:cubicBezTo>
                  <a:cubicBezTo>
                    <a:pt x="49" y="19"/>
                    <a:pt x="63" y="10"/>
                    <a:pt x="80" y="17"/>
                  </a:cubicBezTo>
                  <a:cubicBezTo>
                    <a:pt x="95" y="23"/>
                    <a:pt x="110" y="28"/>
                    <a:pt x="121" y="42"/>
                  </a:cubicBezTo>
                  <a:cubicBezTo>
                    <a:pt x="122" y="43"/>
                    <a:pt x="123" y="44"/>
                    <a:pt x="124" y="46"/>
                  </a:cubicBezTo>
                  <a:cubicBezTo>
                    <a:pt x="122" y="45"/>
                    <a:pt x="121" y="44"/>
                    <a:pt x="118" y="44"/>
                  </a:cubicBezTo>
                  <a:cubicBezTo>
                    <a:pt x="113" y="45"/>
                    <a:pt x="114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3"/>
                    <a:pt x="119" y="54"/>
                    <a:pt x="119" y="54"/>
                  </a:cubicBezTo>
                  <a:cubicBezTo>
                    <a:pt x="120" y="56"/>
                    <a:pt x="120" y="58"/>
                    <a:pt x="120" y="60"/>
                  </a:cubicBezTo>
                  <a:cubicBezTo>
                    <a:pt x="120" y="62"/>
                    <a:pt x="121" y="64"/>
                    <a:pt x="122" y="65"/>
                  </a:cubicBezTo>
                  <a:cubicBezTo>
                    <a:pt x="120" y="65"/>
                    <a:pt x="118" y="65"/>
                    <a:pt x="116" y="64"/>
                  </a:cubicBezTo>
                  <a:cubicBezTo>
                    <a:pt x="115" y="64"/>
                    <a:pt x="113" y="63"/>
                    <a:pt x="111" y="63"/>
                  </a:cubicBezTo>
                  <a:cubicBezTo>
                    <a:pt x="113" y="62"/>
                    <a:pt x="113" y="60"/>
                    <a:pt x="113" y="58"/>
                  </a:cubicBezTo>
                  <a:cubicBezTo>
                    <a:pt x="113" y="57"/>
                    <a:pt x="113" y="55"/>
                    <a:pt x="113" y="54"/>
                  </a:cubicBezTo>
                  <a:cubicBezTo>
                    <a:pt x="113" y="52"/>
                    <a:pt x="112" y="50"/>
                    <a:pt x="112" y="48"/>
                  </a:cubicBezTo>
                  <a:cubicBezTo>
                    <a:pt x="110" y="45"/>
                    <a:pt x="108" y="41"/>
                    <a:pt x="107" y="38"/>
                  </a:cubicBezTo>
                  <a:cubicBezTo>
                    <a:pt x="105" y="32"/>
                    <a:pt x="97" y="35"/>
                    <a:pt x="99" y="41"/>
                  </a:cubicBezTo>
                  <a:cubicBezTo>
                    <a:pt x="100" y="45"/>
                    <a:pt x="102" y="48"/>
                    <a:pt x="103" y="53"/>
                  </a:cubicBezTo>
                  <a:cubicBezTo>
                    <a:pt x="104" y="55"/>
                    <a:pt x="104" y="57"/>
                    <a:pt x="104" y="60"/>
                  </a:cubicBezTo>
                  <a:cubicBezTo>
                    <a:pt x="104" y="60"/>
                    <a:pt x="104" y="60"/>
                    <a:pt x="103" y="60"/>
                  </a:cubicBezTo>
                  <a:cubicBezTo>
                    <a:pt x="101" y="59"/>
                    <a:pt x="99" y="58"/>
                    <a:pt x="97" y="57"/>
                  </a:cubicBezTo>
                  <a:cubicBezTo>
                    <a:pt x="95" y="56"/>
                    <a:pt x="93" y="55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0"/>
                    <a:pt x="91" y="48"/>
                    <a:pt x="89" y="47"/>
                  </a:cubicBezTo>
                  <a:cubicBezTo>
                    <a:pt x="89" y="47"/>
                    <a:pt x="88" y="46"/>
                    <a:pt x="88" y="46"/>
                  </a:cubicBezTo>
                  <a:cubicBezTo>
                    <a:pt x="88" y="42"/>
                    <a:pt x="88" y="39"/>
                    <a:pt x="88" y="36"/>
                  </a:cubicBezTo>
                  <a:cubicBezTo>
                    <a:pt x="88" y="30"/>
                    <a:pt x="86" y="24"/>
                    <a:pt x="81" y="21"/>
                  </a:cubicBezTo>
                  <a:cubicBezTo>
                    <a:pt x="76" y="19"/>
                    <a:pt x="71" y="26"/>
                    <a:pt x="76" y="29"/>
                  </a:cubicBezTo>
                  <a:cubicBezTo>
                    <a:pt x="78" y="31"/>
                    <a:pt x="78" y="35"/>
                    <a:pt x="78" y="38"/>
                  </a:cubicBezTo>
                  <a:cubicBezTo>
                    <a:pt x="72" y="33"/>
                    <a:pt x="64" y="29"/>
                    <a:pt x="56" y="28"/>
                  </a:cubicBezTo>
                  <a:cubicBezTo>
                    <a:pt x="53" y="27"/>
                    <a:pt x="52" y="32"/>
                    <a:pt x="54" y="33"/>
                  </a:cubicBezTo>
                  <a:cubicBezTo>
                    <a:pt x="63" y="37"/>
                    <a:pt x="69" y="44"/>
                    <a:pt x="75" y="51"/>
                  </a:cubicBezTo>
                  <a:cubicBezTo>
                    <a:pt x="72" y="52"/>
                    <a:pt x="70" y="53"/>
                    <a:pt x="69" y="56"/>
                  </a:cubicBezTo>
                  <a:cubicBezTo>
                    <a:pt x="68" y="59"/>
                    <a:pt x="69" y="62"/>
                    <a:pt x="72" y="62"/>
                  </a:cubicBezTo>
                  <a:cubicBezTo>
                    <a:pt x="74" y="63"/>
                    <a:pt x="76" y="62"/>
                    <a:pt x="78" y="62"/>
                  </a:cubicBezTo>
                  <a:cubicBezTo>
                    <a:pt x="79" y="61"/>
                    <a:pt x="81" y="61"/>
                    <a:pt x="83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3"/>
                    <a:pt x="87" y="64"/>
                    <a:pt x="89" y="65"/>
                  </a:cubicBezTo>
                  <a:cubicBezTo>
                    <a:pt x="87" y="70"/>
                    <a:pt x="91" y="76"/>
                    <a:pt x="96" y="72"/>
                  </a:cubicBezTo>
                  <a:cubicBezTo>
                    <a:pt x="97" y="72"/>
                    <a:pt x="98" y="71"/>
                    <a:pt x="99" y="71"/>
                  </a:cubicBezTo>
                  <a:cubicBezTo>
                    <a:pt x="104" y="73"/>
                    <a:pt x="110" y="75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114" y="78"/>
                    <a:pt x="114" y="78"/>
                    <a:pt x="113" y="78"/>
                  </a:cubicBezTo>
                  <a:cubicBezTo>
                    <a:pt x="113" y="78"/>
                    <a:pt x="111" y="78"/>
                    <a:pt x="112" y="78"/>
                  </a:cubicBezTo>
                  <a:cubicBezTo>
                    <a:pt x="111" y="78"/>
                    <a:pt x="110" y="78"/>
                    <a:pt x="109" y="78"/>
                  </a:cubicBezTo>
                  <a:cubicBezTo>
                    <a:pt x="107" y="79"/>
                    <a:pt x="108" y="82"/>
                    <a:pt x="109" y="83"/>
                  </a:cubicBezTo>
                  <a:cubicBezTo>
                    <a:pt x="110" y="84"/>
                    <a:pt x="112" y="84"/>
                    <a:pt x="114" y="84"/>
                  </a:cubicBezTo>
                  <a:cubicBezTo>
                    <a:pt x="115" y="84"/>
                    <a:pt x="117" y="84"/>
                    <a:pt x="118" y="83"/>
                  </a:cubicBezTo>
                  <a:cubicBezTo>
                    <a:pt x="119" y="82"/>
                    <a:pt x="120" y="81"/>
                    <a:pt x="121" y="80"/>
                  </a:cubicBezTo>
                  <a:cubicBezTo>
                    <a:pt x="124" y="81"/>
                    <a:pt x="127" y="82"/>
                    <a:pt x="129" y="84"/>
                  </a:cubicBezTo>
                  <a:cubicBezTo>
                    <a:pt x="129" y="84"/>
                    <a:pt x="129" y="85"/>
                    <a:pt x="130" y="85"/>
                  </a:cubicBezTo>
                  <a:cubicBezTo>
                    <a:pt x="130" y="85"/>
                    <a:pt x="129" y="85"/>
                    <a:pt x="129" y="85"/>
                  </a:cubicBezTo>
                  <a:close/>
                  <a:moveTo>
                    <a:pt x="129" y="54"/>
                  </a:moveTo>
                  <a:cubicBezTo>
                    <a:pt x="129" y="51"/>
                    <a:pt x="128" y="50"/>
                    <a:pt x="127" y="48"/>
                  </a:cubicBezTo>
                  <a:cubicBezTo>
                    <a:pt x="131" y="52"/>
                    <a:pt x="135" y="55"/>
                    <a:pt x="139" y="58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8" y="59"/>
                    <a:pt x="137" y="59"/>
                    <a:pt x="136" y="59"/>
                  </a:cubicBezTo>
                  <a:cubicBezTo>
                    <a:pt x="134" y="59"/>
                    <a:pt x="134" y="63"/>
                    <a:pt x="137" y="63"/>
                  </a:cubicBezTo>
                  <a:cubicBezTo>
                    <a:pt x="138" y="63"/>
                    <a:pt x="137" y="67"/>
                    <a:pt x="137" y="70"/>
                  </a:cubicBezTo>
                  <a:cubicBezTo>
                    <a:pt x="135" y="69"/>
                    <a:pt x="133" y="69"/>
                    <a:pt x="131" y="68"/>
                  </a:cubicBezTo>
                  <a:cubicBezTo>
                    <a:pt x="132" y="67"/>
                    <a:pt x="132" y="66"/>
                    <a:pt x="132" y="65"/>
                  </a:cubicBezTo>
                  <a:cubicBezTo>
                    <a:pt x="131" y="64"/>
                    <a:pt x="130" y="62"/>
                    <a:pt x="130" y="61"/>
                  </a:cubicBezTo>
                  <a:cubicBezTo>
                    <a:pt x="130" y="59"/>
                    <a:pt x="130" y="56"/>
                    <a:pt x="129" y="54"/>
                  </a:cubicBezTo>
                  <a:close/>
                  <a:moveTo>
                    <a:pt x="133" y="95"/>
                  </a:moveTo>
                  <a:cubicBezTo>
                    <a:pt x="132" y="95"/>
                    <a:pt x="131" y="94"/>
                    <a:pt x="130" y="94"/>
                  </a:cubicBezTo>
                  <a:cubicBezTo>
                    <a:pt x="135" y="93"/>
                    <a:pt x="139" y="88"/>
                    <a:pt x="137" y="83"/>
                  </a:cubicBezTo>
                  <a:cubicBezTo>
                    <a:pt x="139" y="84"/>
                    <a:pt x="140" y="84"/>
                    <a:pt x="141" y="85"/>
                  </a:cubicBezTo>
                  <a:cubicBezTo>
                    <a:pt x="147" y="88"/>
                    <a:pt x="153" y="91"/>
                    <a:pt x="159" y="93"/>
                  </a:cubicBezTo>
                  <a:cubicBezTo>
                    <a:pt x="159" y="93"/>
                    <a:pt x="159" y="93"/>
                    <a:pt x="159" y="93"/>
                  </a:cubicBezTo>
                  <a:cubicBezTo>
                    <a:pt x="150" y="95"/>
                    <a:pt x="141" y="96"/>
                    <a:pt x="133" y="95"/>
                  </a:cubicBezTo>
                  <a:close/>
                  <a:moveTo>
                    <a:pt x="261" y="226"/>
                  </a:moveTo>
                  <a:cubicBezTo>
                    <a:pt x="256" y="233"/>
                    <a:pt x="253" y="241"/>
                    <a:pt x="248" y="248"/>
                  </a:cubicBezTo>
                  <a:cubicBezTo>
                    <a:pt x="241" y="256"/>
                    <a:pt x="237" y="266"/>
                    <a:pt x="233" y="275"/>
                  </a:cubicBezTo>
                  <a:cubicBezTo>
                    <a:pt x="229" y="284"/>
                    <a:pt x="226" y="292"/>
                    <a:pt x="224" y="302"/>
                  </a:cubicBezTo>
                  <a:cubicBezTo>
                    <a:pt x="222" y="312"/>
                    <a:pt x="218" y="322"/>
                    <a:pt x="216" y="333"/>
                  </a:cubicBezTo>
                  <a:cubicBezTo>
                    <a:pt x="214" y="342"/>
                    <a:pt x="212" y="351"/>
                    <a:pt x="211" y="360"/>
                  </a:cubicBezTo>
                  <a:cubicBezTo>
                    <a:pt x="210" y="368"/>
                    <a:pt x="208" y="379"/>
                    <a:pt x="208" y="388"/>
                  </a:cubicBezTo>
                  <a:cubicBezTo>
                    <a:pt x="209" y="397"/>
                    <a:pt x="209" y="406"/>
                    <a:pt x="207" y="415"/>
                  </a:cubicBezTo>
                  <a:cubicBezTo>
                    <a:pt x="204" y="424"/>
                    <a:pt x="201" y="433"/>
                    <a:pt x="198" y="442"/>
                  </a:cubicBezTo>
                  <a:cubicBezTo>
                    <a:pt x="195" y="445"/>
                    <a:pt x="190" y="449"/>
                    <a:pt x="185" y="450"/>
                  </a:cubicBezTo>
                  <a:cubicBezTo>
                    <a:pt x="178" y="452"/>
                    <a:pt x="171" y="453"/>
                    <a:pt x="165" y="448"/>
                  </a:cubicBezTo>
                  <a:cubicBezTo>
                    <a:pt x="161" y="443"/>
                    <a:pt x="155" y="440"/>
                    <a:pt x="150" y="436"/>
                  </a:cubicBezTo>
                  <a:cubicBezTo>
                    <a:pt x="142" y="429"/>
                    <a:pt x="135" y="430"/>
                    <a:pt x="126" y="433"/>
                  </a:cubicBezTo>
                  <a:cubicBezTo>
                    <a:pt x="113" y="437"/>
                    <a:pt x="105" y="440"/>
                    <a:pt x="92" y="433"/>
                  </a:cubicBezTo>
                  <a:cubicBezTo>
                    <a:pt x="68" y="421"/>
                    <a:pt x="69" y="390"/>
                    <a:pt x="70" y="367"/>
                  </a:cubicBezTo>
                  <a:cubicBezTo>
                    <a:pt x="71" y="355"/>
                    <a:pt x="75" y="343"/>
                    <a:pt x="75" y="331"/>
                  </a:cubicBezTo>
                  <a:cubicBezTo>
                    <a:pt x="76" y="318"/>
                    <a:pt x="76" y="304"/>
                    <a:pt x="73" y="292"/>
                  </a:cubicBezTo>
                  <a:cubicBezTo>
                    <a:pt x="71" y="280"/>
                    <a:pt x="73" y="269"/>
                    <a:pt x="68" y="257"/>
                  </a:cubicBezTo>
                  <a:cubicBezTo>
                    <a:pt x="62" y="245"/>
                    <a:pt x="55" y="234"/>
                    <a:pt x="50" y="221"/>
                  </a:cubicBezTo>
                  <a:cubicBezTo>
                    <a:pt x="41" y="195"/>
                    <a:pt x="36" y="166"/>
                    <a:pt x="54" y="143"/>
                  </a:cubicBezTo>
                  <a:cubicBezTo>
                    <a:pt x="62" y="133"/>
                    <a:pt x="74" y="128"/>
                    <a:pt x="85" y="124"/>
                  </a:cubicBezTo>
                  <a:cubicBezTo>
                    <a:pt x="99" y="119"/>
                    <a:pt x="113" y="129"/>
                    <a:pt x="125" y="135"/>
                  </a:cubicBezTo>
                  <a:cubicBezTo>
                    <a:pt x="135" y="141"/>
                    <a:pt x="146" y="144"/>
                    <a:pt x="157" y="148"/>
                  </a:cubicBezTo>
                  <a:cubicBezTo>
                    <a:pt x="161" y="149"/>
                    <a:pt x="165" y="149"/>
                    <a:pt x="169" y="149"/>
                  </a:cubicBezTo>
                  <a:cubicBezTo>
                    <a:pt x="170" y="150"/>
                    <a:pt x="172" y="150"/>
                    <a:pt x="173" y="150"/>
                  </a:cubicBezTo>
                  <a:cubicBezTo>
                    <a:pt x="172" y="158"/>
                    <a:pt x="172" y="165"/>
                    <a:pt x="172" y="171"/>
                  </a:cubicBezTo>
                  <a:cubicBezTo>
                    <a:pt x="169" y="171"/>
                    <a:pt x="166" y="170"/>
                    <a:pt x="162" y="169"/>
                  </a:cubicBezTo>
                  <a:cubicBezTo>
                    <a:pt x="151" y="167"/>
                    <a:pt x="138" y="169"/>
                    <a:pt x="134" y="181"/>
                  </a:cubicBezTo>
                  <a:cubicBezTo>
                    <a:pt x="133" y="184"/>
                    <a:pt x="136" y="186"/>
                    <a:pt x="138" y="186"/>
                  </a:cubicBezTo>
                  <a:cubicBezTo>
                    <a:pt x="143" y="186"/>
                    <a:pt x="147" y="184"/>
                    <a:pt x="151" y="184"/>
                  </a:cubicBezTo>
                  <a:cubicBezTo>
                    <a:pt x="155" y="183"/>
                    <a:pt x="161" y="185"/>
                    <a:pt x="165" y="186"/>
                  </a:cubicBezTo>
                  <a:cubicBezTo>
                    <a:pt x="170" y="187"/>
                    <a:pt x="176" y="188"/>
                    <a:pt x="182" y="189"/>
                  </a:cubicBezTo>
                  <a:cubicBezTo>
                    <a:pt x="183" y="189"/>
                    <a:pt x="184" y="189"/>
                    <a:pt x="186" y="189"/>
                  </a:cubicBezTo>
                  <a:cubicBezTo>
                    <a:pt x="190" y="190"/>
                    <a:pt x="194" y="191"/>
                    <a:pt x="199" y="193"/>
                  </a:cubicBezTo>
                  <a:cubicBezTo>
                    <a:pt x="200" y="195"/>
                    <a:pt x="203" y="196"/>
                    <a:pt x="206" y="194"/>
                  </a:cubicBezTo>
                  <a:cubicBezTo>
                    <a:pt x="206" y="194"/>
                    <a:pt x="206" y="194"/>
                    <a:pt x="206" y="194"/>
                  </a:cubicBezTo>
                  <a:cubicBezTo>
                    <a:pt x="212" y="193"/>
                    <a:pt x="214" y="185"/>
                    <a:pt x="208" y="182"/>
                  </a:cubicBezTo>
                  <a:cubicBezTo>
                    <a:pt x="202" y="179"/>
                    <a:pt x="195" y="177"/>
                    <a:pt x="188" y="175"/>
                  </a:cubicBezTo>
                  <a:cubicBezTo>
                    <a:pt x="188" y="171"/>
                    <a:pt x="188" y="166"/>
                    <a:pt x="188" y="161"/>
                  </a:cubicBezTo>
                  <a:cubicBezTo>
                    <a:pt x="188" y="158"/>
                    <a:pt x="188" y="155"/>
                    <a:pt x="188" y="152"/>
                  </a:cubicBezTo>
                  <a:cubicBezTo>
                    <a:pt x="192" y="151"/>
                    <a:pt x="197" y="148"/>
                    <a:pt x="200" y="147"/>
                  </a:cubicBezTo>
                  <a:cubicBezTo>
                    <a:pt x="209" y="145"/>
                    <a:pt x="218" y="138"/>
                    <a:pt x="228" y="139"/>
                  </a:cubicBezTo>
                  <a:cubicBezTo>
                    <a:pt x="236" y="139"/>
                    <a:pt x="248" y="139"/>
                    <a:pt x="255" y="144"/>
                  </a:cubicBezTo>
                  <a:cubicBezTo>
                    <a:pt x="264" y="150"/>
                    <a:pt x="266" y="159"/>
                    <a:pt x="271" y="169"/>
                  </a:cubicBezTo>
                  <a:cubicBezTo>
                    <a:pt x="278" y="186"/>
                    <a:pt x="272" y="213"/>
                    <a:pt x="261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0"/>
            <p:cNvSpPr/>
            <p:nvPr/>
          </p:nvSpPr>
          <p:spPr bwMode="auto">
            <a:xfrm>
              <a:off x="10392841" y="3400264"/>
              <a:ext cx="153988" cy="60325"/>
            </a:xfrm>
            <a:custGeom>
              <a:avLst/>
              <a:gdLst>
                <a:gd name="T0" fmla="*/ 90 w 99"/>
                <a:gd name="T1" fmla="*/ 24 h 38"/>
                <a:gd name="T2" fmla="*/ 50 w 99"/>
                <a:gd name="T3" fmla="*/ 12 h 38"/>
                <a:gd name="T4" fmla="*/ 5 w 99"/>
                <a:gd name="T5" fmla="*/ 6 h 38"/>
                <a:gd name="T6" fmla="*/ 3 w 99"/>
                <a:gd name="T7" fmla="*/ 15 h 38"/>
                <a:gd name="T8" fmla="*/ 43 w 99"/>
                <a:gd name="T9" fmla="*/ 29 h 38"/>
                <a:gd name="T10" fmla="*/ 86 w 99"/>
                <a:gd name="T11" fmla="*/ 38 h 38"/>
                <a:gd name="T12" fmla="*/ 90 w 99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38">
                  <a:moveTo>
                    <a:pt x="90" y="24"/>
                  </a:moveTo>
                  <a:cubicBezTo>
                    <a:pt x="77" y="19"/>
                    <a:pt x="64" y="16"/>
                    <a:pt x="50" y="12"/>
                  </a:cubicBezTo>
                  <a:cubicBezTo>
                    <a:pt x="37" y="9"/>
                    <a:pt x="18" y="0"/>
                    <a:pt x="5" y="6"/>
                  </a:cubicBezTo>
                  <a:cubicBezTo>
                    <a:pt x="1" y="8"/>
                    <a:pt x="0" y="12"/>
                    <a:pt x="3" y="15"/>
                  </a:cubicBezTo>
                  <a:cubicBezTo>
                    <a:pt x="12" y="25"/>
                    <a:pt x="31" y="26"/>
                    <a:pt x="43" y="29"/>
                  </a:cubicBezTo>
                  <a:cubicBezTo>
                    <a:pt x="57" y="32"/>
                    <a:pt x="71" y="37"/>
                    <a:pt x="86" y="38"/>
                  </a:cubicBezTo>
                  <a:cubicBezTo>
                    <a:pt x="93" y="38"/>
                    <a:pt x="99" y="27"/>
                    <a:pt x="90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1"/>
            <p:cNvSpPr/>
            <p:nvPr/>
          </p:nvSpPr>
          <p:spPr bwMode="auto">
            <a:xfrm>
              <a:off x="10359504" y="3322476"/>
              <a:ext cx="176213" cy="55563"/>
            </a:xfrm>
            <a:custGeom>
              <a:avLst/>
              <a:gdLst>
                <a:gd name="T0" fmla="*/ 99 w 113"/>
                <a:gd name="T1" fmla="*/ 33 h 35"/>
                <a:gd name="T2" fmla="*/ 102 w 113"/>
                <a:gd name="T3" fmla="*/ 17 h 35"/>
                <a:gd name="T4" fmla="*/ 4 w 113"/>
                <a:gd name="T5" fmla="*/ 8 h 35"/>
                <a:gd name="T6" fmla="*/ 4 w 113"/>
                <a:gd name="T7" fmla="*/ 16 h 35"/>
                <a:gd name="T8" fmla="*/ 48 w 113"/>
                <a:gd name="T9" fmla="*/ 25 h 35"/>
                <a:gd name="T10" fmla="*/ 99 w 113"/>
                <a:gd name="T11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5">
                  <a:moveTo>
                    <a:pt x="99" y="33"/>
                  </a:moveTo>
                  <a:cubicBezTo>
                    <a:pt x="110" y="35"/>
                    <a:pt x="113" y="19"/>
                    <a:pt x="102" y="17"/>
                  </a:cubicBezTo>
                  <a:cubicBezTo>
                    <a:pt x="71" y="11"/>
                    <a:pt x="36" y="0"/>
                    <a:pt x="4" y="8"/>
                  </a:cubicBezTo>
                  <a:cubicBezTo>
                    <a:pt x="0" y="9"/>
                    <a:pt x="1" y="15"/>
                    <a:pt x="4" y="16"/>
                  </a:cubicBezTo>
                  <a:cubicBezTo>
                    <a:pt x="16" y="24"/>
                    <a:pt x="34" y="23"/>
                    <a:pt x="48" y="25"/>
                  </a:cubicBezTo>
                  <a:cubicBezTo>
                    <a:pt x="65" y="27"/>
                    <a:pt x="82" y="31"/>
                    <a:pt x="99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2"/>
            <p:cNvSpPr/>
            <p:nvPr/>
          </p:nvSpPr>
          <p:spPr bwMode="auto">
            <a:xfrm>
              <a:off x="10656366" y="3266914"/>
              <a:ext cx="198438" cy="333375"/>
            </a:xfrm>
            <a:custGeom>
              <a:avLst/>
              <a:gdLst>
                <a:gd name="T0" fmla="*/ 121 w 128"/>
                <a:gd name="T1" fmla="*/ 193 h 214"/>
                <a:gd name="T2" fmla="*/ 96 w 128"/>
                <a:gd name="T3" fmla="*/ 190 h 214"/>
                <a:gd name="T4" fmla="*/ 65 w 128"/>
                <a:gd name="T5" fmla="*/ 187 h 214"/>
                <a:gd name="T6" fmla="*/ 38 w 128"/>
                <a:gd name="T7" fmla="*/ 161 h 214"/>
                <a:gd name="T8" fmla="*/ 55 w 128"/>
                <a:gd name="T9" fmla="*/ 137 h 214"/>
                <a:gd name="T10" fmla="*/ 73 w 128"/>
                <a:gd name="T11" fmla="*/ 112 h 214"/>
                <a:gd name="T12" fmla="*/ 100 w 128"/>
                <a:gd name="T13" fmla="*/ 63 h 214"/>
                <a:gd name="T14" fmla="*/ 102 w 128"/>
                <a:gd name="T15" fmla="*/ 15 h 214"/>
                <a:gd name="T16" fmla="*/ 72 w 128"/>
                <a:gd name="T17" fmla="*/ 1 h 214"/>
                <a:gd name="T18" fmla="*/ 34 w 128"/>
                <a:gd name="T19" fmla="*/ 11 h 214"/>
                <a:gd name="T20" fmla="*/ 24 w 128"/>
                <a:gd name="T21" fmla="*/ 51 h 214"/>
                <a:gd name="T22" fmla="*/ 33 w 128"/>
                <a:gd name="T23" fmla="*/ 52 h 214"/>
                <a:gd name="T24" fmla="*/ 45 w 128"/>
                <a:gd name="T25" fmla="*/ 17 h 214"/>
                <a:gd name="T26" fmla="*/ 88 w 128"/>
                <a:gd name="T27" fmla="*/ 19 h 214"/>
                <a:gd name="T28" fmla="*/ 91 w 128"/>
                <a:gd name="T29" fmla="*/ 44 h 214"/>
                <a:gd name="T30" fmla="*/ 79 w 128"/>
                <a:gd name="T31" fmla="*/ 72 h 214"/>
                <a:gd name="T32" fmla="*/ 47 w 128"/>
                <a:gd name="T33" fmla="*/ 119 h 214"/>
                <a:gd name="T34" fmla="*/ 33 w 128"/>
                <a:gd name="T35" fmla="*/ 193 h 214"/>
                <a:gd name="T36" fmla="*/ 122 w 128"/>
                <a:gd name="T37" fmla="*/ 204 h 214"/>
                <a:gd name="T38" fmla="*/ 121 w 128"/>
                <a:gd name="T3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214">
                  <a:moveTo>
                    <a:pt x="121" y="193"/>
                  </a:moveTo>
                  <a:cubicBezTo>
                    <a:pt x="112" y="191"/>
                    <a:pt x="105" y="190"/>
                    <a:pt x="96" y="190"/>
                  </a:cubicBezTo>
                  <a:cubicBezTo>
                    <a:pt x="87" y="190"/>
                    <a:pt x="73" y="191"/>
                    <a:pt x="65" y="187"/>
                  </a:cubicBezTo>
                  <a:cubicBezTo>
                    <a:pt x="53" y="181"/>
                    <a:pt x="31" y="179"/>
                    <a:pt x="38" y="161"/>
                  </a:cubicBezTo>
                  <a:cubicBezTo>
                    <a:pt x="41" y="152"/>
                    <a:pt x="48" y="144"/>
                    <a:pt x="55" y="137"/>
                  </a:cubicBezTo>
                  <a:cubicBezTo>
                    <a:pt x="61" y="130"/>
                    <a:pt x="67" y="120"/>
                    <a:pt x="73" y="112"/>
                  </a:cubicBezTo>
                  <a:cubicBezTo>
                    <a:pt x="84" y="97"/>
                    <a:pt x="93" y="81"/>
                    <a:pt x="100" y="63"/>
                  </a:cubicBezTo>
                  <a:cubicBezTo>
                    <a:pt x="105" y="50"/>
                    <a:pt x="110" y="28"/>
                    <a:pt x="102" y="15"/>
                  </a:cubicBezTo>
                  <a:cubicBezTo>
                    <a:pt x="96" y="4"/>
                    <a:pt x="83" y="1"/>
                    <a:pt x="72" y="1"/>
                  </a:cubicBezTo>
                  <a:cubicBezTo>
                    <a:pt x="57" y="0"/>
                    <a:pt x="44" y="0"/>
                    <a:pt x="34" y="11"/>
                  </a:cubicBezTo>
                  <a:cubicBezTo>
                    <a:pt x="24" y="21"/>
                    <a:pt x="25" y="38"/>
                    <a:pt x="24" y="51"/>
                  </a:cubicBezTo>
                  <a:cubicBezTo>
                    <a:pt x="23" y="57"/>
                    <a:pt x="31" y="58"/>
                    <a:pt x="33" y="52"/>
                  </a:cubicBezTo>
                  <a:cubicBezTo>
                    <a:pt x="36" y="41"/>
                    <a:pt x="36" y="25"/>
                    <a:pt x="45" y="17"/>
                  </a:cubicBezTo>
                  <a:cubicBezTo>
                    <a:pt x="55" y="10"/>
                    <a:pt x="79" y="12"/>
                    <a:pt x="88" y="19"/>
                  </a:cubicBezTo>
                  <a:cubicBezTo>
                    <a:pt x="95" y="24"/>
                    <a:pt x="92" y="37"/>
                    <a:pt x="91" y="44"/>
                  </a:cubicBezTo>
                  <a:cubicBezTo>
                    <a:pt x="89" y="54"/>
                    <a:pt x="84" y="63"/>
                    <a:pt x="79" y="72"/>
                  </a:cubicBezTo>
                  <a:cubicBezTo>
                    <a:pt x="69" y="89"/>
                    <a:pt x="58" y="104"/>
                    <a:pt x="47" y="119"/>
                  </a:cubicBezTo>
                  <a:cubicBezTo>
                    <a:pt x="32" y="139"/>
                    <a:pt x="0" y="173"/>
                    <a:pt x="33" y="193"/>
                  </a:cubicBezTo>
                  <a:cubicBezTo>
                    <a:pt x="59" y="209"/>
                    <a:pt x="93" y="214"/>
                    <a:pt x="122" y="204"/>
                  </a:cubicBezTo>
                  <a:cubicBezTo>
                    <a:pt x="128" y="202"/>
                    <a:pt x="127" y="194"/>
                    <a:pt x="121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3"/>
            <p:cNvSpPr/>
            <p:nvPr/>
          </p:nvSpPr>
          <p:spPr bwMode="auto">
            <a:xfrm>
              <a:off x="10761141" y="3673314"/>
              <a:ext cx="50800" cy="44450"/>
            </a:xfrm>
            <a:custGeom>
              <a:avLst/>
              <a:gdLst>
                <a:gd name="T0" fmla="*/ 15 w 32"/>
                <a:gd name="T1" fmla="*/ 4 h 29"/>
                <a:gd name="T2" fmla="*/ 11 w 32"/>
                <a:gd name="T3" fmla="*/ 7 h 29"/>
                <a:gd name="T4" fmla="*/ 10 w 32"/>
                <a:gd name="T5" fmla="*/ 8 h 29"/>
                <a:gd name="T6" fmla="*/ 5 w 32"/>
                <a:gd name="T7" fmla="*/ 12 h 29"/>
                <a:gd name="T8" fmla="*/ 3 w 32"/>
                <a:gd name="T9" fmla="*/ 24 h 29"/>
                <a:gd name="T10" fmla="*/ 15 w 32"/>
                <a:gd name="T11" fmla="*/ 26 h 29"/>
                <a:gd name="T12" fmla="*/ 20 w 32"/>
                <a:gd name="T13" fmla="*/ 23 h 29"/>
                <a:gd name="T14" fmla="*/ 21 w 32"/>
                <a:gd name="T15" fmla="*/ 22 h 29"/>
                <a:gd name="T16" fmla="*/ 22 w 32"/>
                <a:gd name="T17" fmla="*/ 22 h 29"/>
                <a:gd name="T18" fmla="*/ 26 w 32"/>
                <a:gd name="T19" fmla="*/ 20 h 29"/>
                <a:gd name="T20" fmla="*/ 29 w 32"/>
                <a:gd name="T21" fmla="*/ 6 h 29"/>
                <a:gd name="T22" fmla="*/ 15 w 32"/>
                <a:gd name="T23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9">
                  <a:moveTo>
                    <a:pt x="15" y="4"/>
                  </a:moveTo>
                  <a:cubicBezTo>
                    <a:pt x="13" y="4"/>
                    <a:pt x="12" y="6"/>
                    <a:pt x="11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1" y="15"/>
                    <a:pt x="0" y="20"/>
                    <a:pt x="3" y="24"/>
                  </a:cubicBezTo>
                  <a:cubicBezTo>
                    <a:pt x="6" y="28"/>
                    <a:pt x="11" y="29"/>
                    <a:pt x="15" y="26"/>
                  </a:cubicBezTo>
                  <a:cubicBezTo>
                    <a:pt x="17" y="25"/>
                    <a:pt x="18" y="24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3" y="22"/>
                    <a:pt x="25" y="21"/>
                    <a:pt x="26" y="20"/>
                  </a:cubicBezTo>
                  <a:cubicBezTo>
                    <a:pt x="30" y="17"/>
                    <a:pt x="32" y="11"/>
                    <a:pt x="29" y="6"/>
                  </a:cubicBezTo>
                  <a:cubicBezTo>
                    <a:pt x="25" y="2"/>
                    <a:pt x="19" y="0"/>
                    <a:pt x="1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 rot="600000">
            <a:off x="9345455" y="2955349"/>
            <a:ext cx="1133476" cy="1212850"/>
            <a:chOff x="5231220" y="108876"/>
            <a:chExt cx="1133476" cy="1212850"/>
          </a:xfrm>
        </p:grpSpPr>
        <p:sp>
          <p:nvSpPr>
            <p:cNvPr id="22" name="Freeform 307"/>
            <p:cNvSpPr>
              <a:spLocks noEditPoints="1"/>
            </p:cNvSpPr>
            <p:nvPr/>
          </p:nvSpPr>
          <p:spPr bwMode="auto">
            <a:xfrm>
              <a:off x="5231220" y="108876"/>
              <a:ext cx="752475" cy="788988"/>
            </a:xfrm>
            <a:custGeom>
              <a:avLst/>
              <a:gdLst>
                <a:gd name="T0" fmla="*/ 29 w 160"/>
                <a:gd name="T1" fmla="*/ 161 h 168"/>
                <a:gd name="T2" fmla="*/ 42 w 160"/>
                <a:gd name="T3" fmla="*/ 117 h 168"/>
                <a:gd name="T4" fmla="*/ 31 w 160"/>
                <a:gd name="T5" fmla="*/ 132 h 168"/>
                <a:gd name="T6" fmla="*/ 18 w 160"/>
                <a:gd name="T7" fmla="*/ 151 h 168"/>
                <a:gd name="T8" fmla="*/ 0 w 160"/>
                <a:gd name="T9" fmla="*/ 133 h 168"/>
                <a:gd name="T10" fmla="*/ 5 w 160"/>
                <a:gd name="T11" fmla="*/ 119 h 168"/>
                <a:gd name="T12" fmla="*/ 9 w 160"/>
                <a:gd name="T13" fmla="*/ 102 h 168"/>
                <a:gd name="T14" fmla="*/ 46 w 160"/>
                <a:gd name="T15" fmla="*/ 0 h 168"/>
                <a:gd name="T16" fmla="*/ 50 w 160"/>
                <a:gd name="T17" fmla="*/ 1 h 168"/>
                <a:gd name="T18" fmla="*/ 80 w 160"/>
                <a:gd name="T19" fmla="*/ 16 h 168"/>
                <a:gd name="T20" fmla="*/ 79 w 160"/>
                <a:gd name="T21" fmla="*/ 20 h 168"/>
                <a:gd name="T22" fmla="*/ 55 w 160"/>
                <a:gd name="T23" fmla="*/ 65 h 168"/>
                <a:gd name="T24" fmla="*/ 44 w 160"/>
                <a:gd name="T25" fmla="*/ 94 h 168"/>
                <a:gd name="T26" fmla="*/ 72 w 160"/>
                <a:gd name="T27" fmla="*/ 67 h 168"/>
                <a:gd name="T28" fmla="*/ 82 w 160"/>
                <a:gd name="T29" fmla="*/ 79 h 168"/>
                <a:gd name="T30" fmla="*/ 70 w 160"/>
                <a:gd name="T31" fmla="*/ 97 h 168"/>
                <a:gd name="T32" fmla="*/ 64 w 160"/>
                <a:gd name="T33" fmla="*/ 117 h 168"/>
                <a:gd name="T34" fmla="*/ 124 w 160"/>
                <a:gd name="T35" fmla="*/ 68 h 168"/>
                <a:gd name="T36" fmla="*/ 137 w 160"/>
                <a:gd name="T37" fmla="*/ 57 h 168"/>
                <a:gd name="T38" fmla="*/ 158 w 160"/>
                <a:gd name="T39" fmla="*/ 74 h 168"/>
                <a:gd name="T40" fmla="*/ 158 w 160"/>
                <a:gd name="T41" fmla="*/ 77 h 168"/>
                <a:gd name="T42" fmla="*/ 50 w 160"/>
                <a:gd name="T43" fmla="*/ 167 h 168"/>
                <a:gd name="T44" fmla="*/ 45 w 160"/>
                <a:gd name="T45" fmla="*/ 168 h 168"/>
                <a:gd name="T46" fmla="*/ 49 w 160"/>
                <a:gd name="T47" fmla="*/ 164 h 168"/>
                <a:gd name="T48" fmla="*/ 74 w 160"/>
                <a:gd name="T49" fmla="*/ 145 h 168"/>
                <a:gd name="T50" fmla="*/ 139 w 160"/>
                <a:gd name="T51" fmla="*/ 61 h 168"/>
                <a:gd name="T52" fmla="*/ 127 w 160"/>
                <a:gd name="T53" fmla="*/ 71 h 168"/>
                <a:gd name="T54" fmla="*/ 63 w 160"/>
                <a:gd name="T55" fmla="*/ 121 h 168"/>
                <a:gd name="T56" fmla="*/ 61 w 160"/>
                <a:gd name="T57" fmla="*/ 119 h 168"/>
                <a:gd name="T58" fmla="*/ 67 w 160"/>
                <a:gd name="T59" fmla="*/ 96 h 168"/>
                <a:gd name="T60" fmla="*/ 78 w 160"/>
                <a:gd name="T61" fmla="*/ 79 h 168"/>
                <a:gd name="T62" fmla="*/ 41 w 160"/>
                <a:gd name="T63" fmla="*/ 103 h 168"/>
                <a:gd name="T64" fmla="*/ 51 w 160"/>
                <a:gd name="T65" fmla="*/ 63 h 168"/>
                <a:gd name="T66" fmla="*/ 66 w 160"/>
                <a:gd name="T67" fmla="*/ 33 h 168"/>
                <a:gd name="T68" fmla="*/ 49 w 160"/>
                <a:gd name="T69" fmla="*/ 3 h 168"/>
                <a:gd name="T70" fmla="*/ 37 w 160"/>
                <a:gd name="T71" fmla="*/ 27 h 168"/>
                <a:gd name="T72" fmla="*/ 8 w 160"/>
                <a:gd name="T73" fmla="*/ 120 h 168"/>
                <a:gd name="T74" fmla="*/ 3 w 160"/>
                <a:gd name="T75" fmla="*/ 133 h 168"/>
                <a:gd name="T76" fmla="*/ 17 w 160"/>
                <a:gd name="T77" fmla="*/ 146 h 168"/>
                <a:gd name="T78" fmla="*/ 28 w 160"/>
                <a:gd name="T79" fmla="*/ 130 h 168"/>
                <a:gd name="T80" fmla="*/ 46 w 160"/>
                <a:gd name="T81" fmla="*/ 111 h 168"/>
                <a:gd name="T82" fmla="*/ 40 w 160"/>
                <a:gd name="T83" fmla="*/ 133 h 168"/>
                <a:gd name="T84" fmla="*/ 45 w 160"/>
                <a:gd name="T85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68">
                  <a:moveTo>
                    <a:pt x="30" y="163"/>
                  </a:moveTo>
                  <a:cubicBezTo>
                    <a:pt x="29" y="162"/>
                    <a:pt x="29" y="162"/>
                    <a:pt x="29" y="162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31" y="151"/>
                    <a:pt x="34" y="142"/>
                    <a:pt x="37" y="133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8" y="127"/>
                    <a:pt x="41" y="122"/>
                    <a:pt x="42" y="117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38" y="120"/>
                    <a:pt x="34" y="127"/>
                    <a:pt x="31" y="132"/>
                  </a:cubicBezTo>
                  <a:cubicBezTo>
                    <a:pt x="31" y="132"/>
                    <a:pt x="31" y="132"/>
                    <a:pt x="31" y="132"/>
                  </a:cubicBezTo>
                  <a:cubicBezTo>
                    <a:pt x="27" y="137"/>
                    <a:pt x="24" y="144"/>
                    <a:pt x="19" y="149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7" y="149"/>
                    <a:pt x="17" y="149"/>
                    <a:pt x="17" y="149"/>
                  </a:cubicBezTo>
                  <a:cubicBezTo>
                    <a:pt x="12" y="145"/>
                    <a:pt x="1" y="14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7"/>
                    <a:pt x="4" y="122"/>
                    <a:pt x="5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7" y="114"/>
                    <a:pt x="8" y="108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5" y="76"/>
                    <a:pt x="21" y="50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17"/>
                    <a:pt x="45" y="9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9" y="7"/>
                    <a:pt x="70" y="10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5" y="20"/>
                    <a:pt x="72" y="29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5" y="45"/>
                    <a:pt x="59" y="54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1" y="74"/>
                    <a:pt x="47" y="8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53" y="85"/>
                    <a:pt x="63" y="78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7" y="71"/>
                    <a:pt x="80" y="75"/>
                    <a:pt x="82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78" y="82"/>
                    <a:pt x="74" y="89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67" y="104"/>
                    <a:pt x="65" y="112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78" y="112"/>
                    <a:pt x="92" y="96"/>
                    <a:pt x="103" y="87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11" y="81"/>
                    <a:pt x="117" y="74"/>
                    <a:pt x="124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9" y="64"/>
                    <a:pt x="134" y="62"/>
                    <a:pt x="137" y="57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6" y="63"/>
                    <a:pt x="152" y="68"/>
                    <a:pt x="158" y="74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58" y="77"/>
                    <a:pt x="158" y="77"/>
                    <a:pt x="158" y="77"/>
                  </a:cubicBezTo>
                  <a:cubicBezTo>
                    <a:pt x="130" y="99"/>
                    <a:pt x="105" y="126"/>
                    <a:pt x="76" y="148"/>
                  </a:cubicBezTo>
                  <a:cubicBezTo>
                    <a:pt x="76" y="148"/>
                    <a:pt x="76" y="148"/>
                    <a:pt x="76" y="148"/>
                  </a:cubicBezTo>
                  <a:cubicBezTo>
                    <a:pt x="69" y="154"/>
                    <a:pt x="59" y="163"/>
                    <a:pt x="50" y="167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48" y="168"/>
                    <a:pt x="47" y="168"/>
                    <a:pt x="45" y="168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39" y="168"/>
                    <a:pt x="35" y="165"/>
                    <a:pt x="30" y="163"/>
                  </a:cubicBezTo>
                  <a:close/>
                  <a:moveTo>
                    <a:pt x="45" y="165"/>
                  </a:moveTo>
                  <a:cubicBezTo>
                    <a:pt x="46" y="165"/>
                    <a:pt x="47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7" y="161"/>
                    <a:pt x="66" y="151"/>
                    <a:pt x="74" y="145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102" y="124"/>
                    <a:pt x="127" y="98"/>
                    <a:pt x="154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49" y="70"/>
                    <a:pt x="144" y="66"/>
                    <a:pt x="139" y="61"/>
                  </a:cubicBezTo>
                  <a:cubicBezTo>
                    <a:pt x="139" y="61"/>
                    <a:pt x="139" y="61"/>
                    <a:pt x="139" y="61"/>
                  </a:cubicBezTo>
                  <a:cubicBezTo>
                    <a:pt x="135" y="65"/>
                    <a:pt x="130" y="68"/>
                    <a:pt x="127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7"/>
                    <a:pt x="113" y="83"/>
                    <a:pt x="106" y="89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94" y="99"/>
                    <a:pt x="79" y="116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9"/>
                    <a:pt x="61" y="118"/>
                    <a:pt x="61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3"/>
                    <a:pt x="63" y="104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0" y="89"/>
                    <a:pt x="74" y="82"/>
                    <a:pt x="78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6" y="77"/>
                    <a:pt x="74" y="74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2" y="84"/>
                    <a:pt x="50" y="91"/>
                    <a:pt x="41" y="103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42" y="89"/>
                    <a:pt x="46" y="76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6" y="53"/>
                    <a:pt x="62" y="4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29"/>
                    <a:pt x="70" y="21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67" y="13"/>
                    <a:pt x="57" y="10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7" y="12"/>
                    <a:pt x="41" y="20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5" y="51"/>
                    <a:pt x="18" y="77"/>
                    <a:pt x="13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1" y="109"/>
                    <a:pt x="10" y="115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" y="124"/>
                    <a:pt x="3" y="129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3"/>
                    <a:pt x="3" y="133"/>
                    <a:pt x="3" y="133"/>
                  </a:cubicBezTo>
                  <a:cubicBezTo>
                    <a:pt x="3" y="138"/>
                    <a:pt x="12" y="142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21" y="141"/>
                    <a:pt x="24" y="135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2" y="125"/>
                    <a:pt x="36" y="114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5" y="121"/>
                    <a:pt x="42" y="127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38" y="142"/>
                    <a:pt x="35" y="151"/>
                    <a:pt x="33" y="160"/>
                  </a:cubicBezTo>
                  <a:cubicBezTo>
                    <a:pt x="33" y="160"/>
                    <a:pt x="33" y="160"/>
                    <a:pt x="33" y="160"/>
                  </a:cubicBezTo>
                  <a:cubicBezTo>
                    <a:pt x="37" y="162"/>
                    <a:pt x="41" y="165"/>
                    <a:pt x="4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08"/>
            <p:cNvSpPr>
              <a:spLocks noEditPoints="1"/>
            </p:cNvSpPr>
            <p:nvPr/>
          </p:nvSpPr>
          <p:spPr bwMode="auto">
            <a:xfrm>
              <a:off x="5674133" y="737526"/>
              <a:ext cx="300038" cy="330200"/>
            </a:xfrm>
            <a:custGeom>
              <a:avLst/>
              <a:gdLst>
                <a:gd name="T0" fmla="*/ 34 w 64"/>
                <a:gd name="T1" fmla="*/ 70 h 70"/>
                <a:gd name="T2" fmla="*/ 34 w 64"/>
                <a:gd name="T3" fmla="*/ 70 h 70"/>
                <a:gd name="T4" fmla="*/ 3 w 64"/>
                <a:gd name="T5" fmla="*/ 51 h 70"/>
                <a:gd name="T6" fmla="*/ 3 w 64"/>
                <a:gd name="T7" fmla="*/ 51 h 70"/>
                <a:gd name="T8" fmla="*/ 0 w 64"/>
                <a:gd name="T9" fmla="*/ 37 h 70"/>
                <a:gd name="T10" fmla="*/ 0 w 64"/>
                <a:gd name="T11" fmla="*/ 37 h 70"/>
                <a:gd name="T12" fmla="*/ 36 w 64"/>
                <a:gd name="T13" fmla="*/ 0 h 70"/>
                <a:gd name="T14" fmla="*/ 36 w 64"/>
                <a:gd name="T15" fmla="*/ 0 h 70"/>
                <a:gd name="T16" fmla="*/ 55 w 64"/>
                <a:gd name="T17" fmla="*/ 8 h 70"/>
                <a:gd name="T18" fmla="*/ 55 w 64"/>
                <a:gd name="T19" fmla="*/ 8 h 70"/>
                <a:gd name="T20" fmla="*/ 56 w 64"/>
                <a:gd name="T21" fmla="*/ 7 h 70"/>
                <a:gd name="T22" fmla="*/ 64 w 64"/>
                <a:gd name="T23" fmla="*/ 28 h 70"/>
                <a:gd name="T24" fmla="*/ 64 w 64"/>
                <a:gd name="T25" fmla="*/ 28 h 70"/>
                <a:gd name="T26" fmla="*/ 62 w 64"/>
                <a:gd name="T27" fmla="*/ 40 h 70"/>
                <a:gd name="T28" fmla="*/ 62 w 64"/>
                <a:gd name="T29" fmla="*/ 40 h 70"/>
                <a:gd name="T30" fmla="*/ 34 w 64"/>
                <a:gd name="T31" fmla="*/ 70 h 70"/>
                <a:gd name="T32" fmla="*/ 34 w 64"/>
                <a:gd name="T33" fmla="*/ 70 h 70"/>
                <a:gd name="T34" fmla="*/ 34 w 64"/>
                <a:gd name="T35" fmla="*/ 70 h 70"/>
                <a:gd name="T36" fmla="*/ 34 w 64"/>
                <a:gd name="T37" fmla="*/ 67 h 70"/>
                <a:gd name="T38" fmla="*/ 59 w 64"/>
                <a:gd name="T39" fmla="*/ 39 h 70"/>
                <a:gd name="T40" fmla="*/ 59 w 64"/>
                <a:gd name="T41" fmla="*/ 39 h 70"/>
                <a:gd name="T42" fmla="*/ 60 w 64"/>
                <a:gd name="T43" fmla="*/ 28 h 70"/>
                <a:gd name="T44" fmla="*/ 60 w 64"/>
                <a:gd name="T45" fmla="*/ 28 h 70"/>
                <a:gd name="T46" fmla="*/ 54 w 64"/>
                <a:gd name="T47" fmla="*/ 10 h 70"/>
                <a:gd name="T48" fmla="*/ 54 w 64"/>
                <a:gd name="T49" fmla="*/ 10 h 70"/>
                <a:gd name="T50" fmla="*/ 53 w 64"/>
                <a:gd name="T51" fmla="*/ 11 h 70"/>
                <a:gd name="T52" fmla="*/ 36 w 64"/>
                <a:gd name="T53" fmla="*/ 4 h 70"/>
                <a:gd name="T54" fmla="*/ 36 w 64"/>
                <a:gd name="T55" fmla="*/ 4 h 70"/>
                <a:gd name="T56" fmla="*/ 13 w 64"/>
                <a:gd name="T57" fmla="*/ 14 h 70"/>
                <a:gd name="T58" fmla="*/ 13 w 64"/>
                <a:gd name="T59" fmla="*/ 14 h 70"/>
                <a:gd name="T60" fmla="*/ 4 w 64"/>
                <a:gd name="T61" fmla="*/ 37 h 70"/>
                <a:gd name="T62" fmla="*/ 4 w 64"/>
                <a:gd name="T63" fmla="*/ 37 h 70"/>
                <a:gd name="T64" fmla="*/ 6 w 64"/>
                <a:gd name="T65" fmla="*/ 49 h 70"/>
                <a:gd name="T66" fmla="*/ 6 w 64"/>
                <a:gd name="T67" fmla="*/ 49 h 70"/>
                <a:gd name="T68" fmla="*/ 34 w 64"/>
                <a:gd name="T69" fmla="*/ 67 h 70"/>
                <a:gd name="T70" fmla="*/ 34 w 64"/>
                <a:gd name="T71" fmla="*/ 67 h 70"/>
                <a:gd name="T72" fmla="*/ 34 w 64"/>
                <a:gd name="T73" fmla="*/ 67 h 70"/>
                <a:gd name="T74" fmla="*/ 34 w 64"/>
                <a:gd name="T75" fmla="*/ 67 h 70"/>
                <a:gd name="T76" fmla="*/ 34 w 64"/>
                <a:gd name="T7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70">
                  <a:moveTo>
                    <a:pt x="34" y="70"/>
                  </a:moveTo>
                  <a:cubicBezTo>
                    <a:pt x="34" y="70"/>
                    <a:pt x="34" y="70"/>
                    <a:pt x="34" y="70"/>
                  </a:cubicBezTo>
                  <a:cubicBezTo>
                    <a:pt x="21" y="70"/>
                    <a:pt x="8" y="62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46"/>
                    <a:pt x="0" y="4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0"/>
                    <a:pt x="49" y="3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62" y="14"/>
                    <a:pt x="64" y="20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32"/>
                    <a:pt x="63" y="36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54"/>
                    <a:pt x="51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34" y="67"/>
                  </a:moveTo>
                  <a:cubicBezTo>
                    <a:pt x="48" y="67"/>
                    <a:pt x="55" y="52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0" y="35"/>
                    <a:pt x="60" y="31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2"/>
                    <a:pt x="59" y="16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6"/>
                    <a:pt x="42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8" y="4"/>
                    <a:pt x="19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7" y="20"/>
                    <a:pt x="4" y="28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1"/>
                    <a:pt x="4" y="45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59"/>
                    <a:pt x="23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7"/>
                    <a:pt x="3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09"/>
            <p:cNvSpPr>
              <a:spLocks noEditPoints="1"/>
            </p:cNvSpPr>
            <p:nvPr/>
          </p:nvSpPr>
          <p:spPr bwMode="auto">
            <a:xfrm>
              <a:off x="5743983" y="818489"/>
              <a:ext cx="165100" cy="165100"/>
            </a:xfrm>
            <a:custGeom>
              <a:avLst/>
              <a:gdLst>
                <a:gd name="T0" fmla="*/ 8 w 35"/>
                <a:gd name="T1" fmla="*/ 33 h 35"/>
                <a:gd name="T2" fmla="*/ 0 w 35"/>
                <a:gd name="T3" fmla="*/ 20 h 35"/>
                <a:gd name="T4" fmla="*/ 0 w 35"/>
                <a:gd name="T5" fmla="*/ 20 h 35"/>
                <a:gd name="T6" fmla="*/ 19 w 35"/>
                <a:gd name="T7" fmla="*/ 0 h 35"/>
                <a:gd name="T8" fmla="*/ 19 w 35"/>
                <a:gd name="T9" fmla="*/ 0 h 35"/>
                <a:gd name="T10" fmla="*/ 32 w 35"/>
                <a:gd name="T11" fmla="*/ 7 h 35"/>
                <a:gd name="T12" fmla="*/ 32 w 35"/>
                <a:gd name="T13" fmla="*/ 7 h 35"/>
                <a:gd name="T14" fmla="*/ 32 w 35"/>
                <a:gd name="T15" fmla="*/ 7 h 35"/>
                <a:gd name="T16" fmla="*/ 32 w 35"/>
                <a:gd name="T17" fmla="*/ 7 h 35"/>
                <a:gd name="T18" fmla="*/ 35 w 35"/>
                <a:gd name="T19" fmla="*/ 16 h 35"/>
                <a:gd name="T20" fmla="*/ 35 w 35"/>
                <a:gd name="T21" fmla="*/ 16 h 35"/>
                <a:gd name="T22" fmla="*/ 16 w 35"/>
                <a:gd name="T23" fmla="*/ 35 h 35"/>
                <a:gd name="T24" fmla="*/ 16 w 35"/>
                <a:gd name="T25" fmla="*/ 35 h 35"/>
                <a:gd name="T26" fmla="*/ 8 w 35"/>
                <a:gd name="T27" fmla="*/ 33 h 35"/>
                <a:gd name="T28" fmla="*/ 8 w 35"/>
                <a:gd name="T29" fmla="*/ 9 h 35"/>
                <a:gd name="T30" fmla="*/ 4 w 35"/>
                <a:gd name="T31" fmla="*/ 20 h 35"/>
                <a:gd name="T32" fmla="*/ 4 w 35"/>
                <a:gd name="T33" fmla="*/ 20 h 35"/>
                <a:gd name="T34" fmla="*/ 9 w 35"/>
                <a:gd name="T35" fmla="*/ 30 h 35"/>
                <a:gd name="T36" fmla="*/ 9 w 35"/>
                <a:gd name="T37" fmla="*/ 30 h 35"/>
                <a:gd name="T38" fmla="*/ 16 w 35"/>
                <a:gd name="T39" fmla="*/ 31 h 35"/>
                <a:gd name="T40" fmla="*/ 16 w 35"/>
                <a:gd name="T41" fmla="*/ 31 h 35"/>
                <a:gd name="T42" fmla="*/ 27 w 35"/>
                <a:gd name="T43" fmla="*/ 27 h 35"/>
                <a:gd name="T44" fmla="*/ 27 w 35"/>
                <a:gd name="T45" fmla="*/ 27 h 35"/>
                <a:gd name="T46" fmla="*/ 32 w 35"/>
                <a:gd name="T47" fmla="*/ 16 h 35"/>
                <a:gd name="T48" fmla="*/ 32 w 35"/>
                <a:gd name="T49" fmla="*/ 16 h 35"/>
                <a:gd name="T50" fmla="*/ 27 w 35"/>
                <a:gd name="T51" fmla="*/ 7 h 35"/>
                <a:gd name="T52" fmla="*/ 27 w 35"/>
                <a:gd name="T53" fmla="*/ 7 h 35"/>
                <a:gd name="T54" fmla="*/ 28 w 35"/>
                <a:gd name="T55" fmla="*/ 7 h 35"/>
                <a:gd name="T56" fmla="*/ 19 w 35"/>
                <a:gd name="T57" fmla="*/ 4 h 35"/>
                <a:gd name="T58" fmla="*/ 19 w 35"/>
                <a:gd name="T59" fmla="*/ 4 h 35"/>
                <a:gd name="T60" fmla="*/ 19 w 35"/>
                <a:gd name="T61" fmla="*/ 4 h 35"/>
                <a:gd name="T62" fmla="*/ 19 w 35"/>
                <a:gd name="T63" fmla="*/ 4 h 35"/>
                <a:gd name="T64" fmla="*/ 8 w 35"/>
                <a:gd name="T6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35">
                  <a:moveTo>
                    <a:pt x="8" y="33"/>
                  </a:moveTo>
                  <a:cubicBezTo>
                    <a:pt x="2" y="29"/>
                    <a:pt x="0" y="2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8" y="2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4" y="10"/>
                    <a:pt x="35" y="13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26"/>
                    <a:pt x="2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3" y="35"/>
                    <a:pt x="10" y="34"/>
                    <a:pt x="8" y="33"/>
                  </a:cubicBezTo>
                  <a:close/>
                  <a:moveTo>
                    <a:pt x="8" y="9"/>
                  </a:moveTo>
                  <a:cubicBezTo>
                    <a:pt x="5" y="12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7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2" y="31"/>
                    <a:pt x="14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1"/>
                    <a:pt x="24" y="30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4"/>
                    <a:pt x="32" y="20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3"/>
                    <a:pt x="30" y="10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5" y="5"/>
                    <a:pt x="22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4"/>
                    <a:pt x="11" y="6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10"/>
            <p:cNvSpPr>
              <a:spLocks noEditPoints="1"/>
            </p:cNvSpPr>
            <p:nvPr/>
          </p:nvSpPr>
          <p:spPr bwMode="auto">
            <a:xfrm>
              <a:off x="5959883" y="883576"/>
              <a:ext cx="404813" cy="438150"/>
            </a:xfrm>
            <a:custGeom>
              <a:avLst/>
              <a:gdLst>
                <a:gd name="T0" fmla="*/ 22 w 86"/>
                <a:gd name="T1" fmla="*/ 86 h 93"/>
                <a:gd name="T2" fmla="*/ 25 w 86"/>
                <a:gd name="T3" fmla="*/ 77 h 93"/>
                <a:gd name="T4" fmla="*/ 31 w 86"/>
                <a:gd name="T5" fmla="*/ 61 h 93"/>
                <a:gd name="T6" fmla="*/ 27 w 86"/>
                <a:gd name="T7" fmla="*/ 56 h 93"/>
                <a:gd name="T8" fmla="*/ 12 w 86"/>
                <a:gd name="T9" fmla="*/ 79 h 93"/>
                <a:gd name="T10" fmla="*/ 11 w 86"/>
                <a:gd name="T11" fmla="*/ 80 h 93"/>
                <a:gd name="T12" fmla="*/ 2 w 86"/>
                <a:gd name="T13" fmla="*/ 75 h 93"/>
                <a:gd name="T14" fmla="*/ 0 w 86"/>
                <a:gd name="T15" fmla="*/ 74 h 93"/>
                <a:gd name="T16" fmla="*/ 18 w 86"/>
                <a:gd name="T17" fmla="*/ 13 h 93"/>
                <a:gd name="T18" fmla="*/ 23 w 86"/>
                <a:gd name="T19" fmla="*/ 1 h 93"/>
                <a:gd name="T20" fmla="*/ 24 w 86"/>
                <a:gd name="T21" fmla="*/ 0 h 93"/>
                <a:gd name="T22" fmla="*/ 24 w 86"/>
                <a:gd name="T23" fmla="*/ 0 h 93"/>
                <a:gd name="T24" fmla="*/ 36 w 86"/>
                <a:gd name="T25" fmla="*/ 2 h 93"/>
                <a:gd name="T26" fmla="*/ 37 w 86"/>
                <a:gd name="T27" fmla="*/ 5 h 93"/>
                <a:gd name="T28" fmla="*/ 31 w 86"/>
                <a:gd name="T29" fmla="*/ 36 h 93"/>
                <a:gd name="T30" fmla="*/ 43 w 86"/>
                <a:gd name="T31" fmla="*/ 25 h 93"/>
                <a:gd name="T32" fmla="*/ 45 w 86"/>
                <a:gd name="T33" fmla="*/ 25 h 93"/>
                <a:gd name="T34" fmla="*/ 53 w 86"/>
                <a:gd name="T35" fmla="*/ 37 h 93"/>
                <a:gd name="T36" fmla="*/ 51 w 86"/>
                <a:gd name="T37" fmla="*/ 43 h 93"/>
                <a:gd name="T38" fmla="*/ 63 w 86"/>
                <a:gd name="T39" fmla="*/ 34 h 93"/>
                <a:gd name="T40" fmla="*/ 70 w 86"/>
                <a:gd name="T41" fmla="*/ 31 h 93"/>
                <a:gd name="T42" fmla="*/ 85 w 86"/>
                <a:gd name="T43" fmla="*/ 40 h 93"/>
                <a:gd name="T44" fmla="*/ 86 w 86"/>
                <a:gd name="T45" fmla="*/ 42 h 93"/>
                <a:gd name="T46" fmla="*/ 59 w 86"/>
                <a:gd name="T47" fmla="*/ 64 h 93"/>
                <a:gd name="T48" fmla="*/ 30 w 86"/>
                <a:gd name="T49" fmla="*/ 92 h 93"/>
                <a:gd name="T50" fmla="*/ 28 w 86"/>
                <a:gd name="T51" fmla="*/ 93 h 93"/>
                <a:gd name="T52" fmla="*/ 35 w 86"/>
                <a:gd name="T53" fmla="*/ 60 h 93"/>
                <a:gd name="T54" fmla="*/ 35 w 86"/>
                <a:gd name="T55" fmla="*/ 61 h 93"/>
                <a:gd name="T56" fmla="*/ 28 w 86"/>
                <a:gd name="T57" fmla="*/ 79 h 93"/>
                <a:gd name="T58" fmla="*/ 26 w 86"/>
                <a:gd name="T59" fmla="*/ 86 h 93"/>
                <a:gd name="T60" fmla="*/ 28 w 86"/>
                <a:gd name="T61" fmla="*/ 89 h 93"/>
                <a:gd name="T62" fmla="*/ 57 w 86"/>
                <a:gd name="T63" fmla="*/ 61 h 93"/>
                <a:gd name="T64" fmla="*/ 82 w 86"/>
                <a:gd name="T65" fmla="*/ 42 h 93"/>
                <a:gd name="T66" fmla="*/ 70 w 86"/>
                <a:gd name="T67" fmla="*/ 35 h 93"/>
                <a:gd name="T68" fmla="*/ 65 w 86"/>
                <a:gd name="T69" fmla="*/ 36 h 93"/>
                <a:gd name="T70" fmla="*/ 46 w 86"/>
                <a:gd name="T71" fmla="*/ 52 h 93"/>
                <a:gd name="T72" fmla="*/ 44 w 86"/>
                <a:gd name="T73" fmla="*/ 50 h 93"/>
                <a:gd name="T74" fmla="*/ 49 w 86"/>
                <a:gd name="T75" fmla="*/ 37 h 93"/>
                <a:gd name="T76" fmla="*/ 44 w 86"/>
                <a:gd name="T77" fmla="*/ 29 h 93"/>
                <a:gd name="T78" fmla="*/ 30 w 86"/>
                <a:gd name="T79" fmla="*/ 41 h 93"/>
                <a:gd name="T80" fmla="*/ 28 w 86"/>
                <a:gd name="T81" fmla="*/ 39 h 93"/>
                <a:gd name="T82" fmla="*/ 28 w 86"/>
                <a:gd name="T83" fmla="*/ 38 h 93"/>
                <a:gd name="T84" fmla="*/ 33 w 86"/>
                <a:gd name="T85" fmla="*/ 5 h 93"/>
                <a:gd name="T86" fmla="*/ 25 w 86"/>
                <a:gd name="T87" fmla="*/ 4 h 93"/>
                <a:gd name="T88" fmla="*/ 24 w 86"/>
                <a:gd name="T89" fmla="*/ 5 h 93"/>
                <a:gd name="T90" fmla="*/ 22 w 86"/>
                <a:gd name="T91" fmla="*/ 13 h 93"/>
                <a:gd name="T92" fmla="*/ 15 w 86"/>
                <a:gd name="T93" fmla="*/ 35 h 93"/>
                <a:gd name="T94" fmla="*/ 4 w 86"/>
                <a:gd name="T95" fmla="*/ 72 h 93"/>
                <a:gd name="T96" fmla="*/ 10 w 86"/>
                <a:gd name="T97" fmla="*/ 76 h 93"/>
                <a:gd name="T98" fmla="*/ 25 w 86"/>
                <a:gd name="T99" fmla="*/ 52 h 93"/>
                <a:gd name="T100" fmla="*/ 28 w 86"/>
                <a:gd name="T101" fmla="*/ 52 h 93"/>
                <a:gd name="T102" fmla="*/ 23 w 86"/>
                <a:gd name="T103" fmla="*/ 3 h 93"/>
                <a:gd name="T104" fmla="*/ 23 w 86"/>
                <a:gd name="T105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93">
                  <a:moveTo>
                    <a:pt x="28" y="93"/>
                  </a:moveTo>
                  <a:cubicBezTo>
                    <a:pt x="24" y="91"/>
                    <a:pt x="22" y="89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83"/>
                    <a:pt x="24" y="81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7" y="72"/>
                    <a:pt x="29" y="66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59"/>
                    <a:pt x="28" y="57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1" y="63"/>
                    <a:pt x="18" y="72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7" y="78"/>
                    <a:pt x="4" y="75"/>
                    <a:pt x="2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66"/>
                    <a:pt x="12" y="3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7"/>
                    <a:pt x="21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32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3" y="15"/>
                    <a:pt x="31" y="25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5" y="32"/>
                    <a:pt x="38" y="28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50" y="28"/>
                    <a:pt x="53" y="32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9"/>
                    <a:pt x="52" y="41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5" y="40"/>
                    <a:pt x="59" y="36"/>
                    <a:pt x="6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5" y="32"/>
                    <a:pt x="68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80" y="36"/>
                    <a:pt x="85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1" y="51"/>
                    <a:pt x="66" y="59"/>
                    <a:pt x="59" y="64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47" y="73"/>
                    <a:pt x="39" y="81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3"/>
                    <a:pt x="28" y="93"/>
                  </a:cubicBezTo>
                  <a:close/>
                  <a:moveTo>
                    <a:pt x="28" y="52"/>
                  </a:moveTo>
                  <a:cubicBezTo>
                    <a:pt x="30" y="54"/>
                    <a:pt x="33" y="56"/>
                    <a:pt x="35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2" y="67"/>
                    <a:pt x="30" y="73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7" y="82"/>
                    <a:pt x="26" y="84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6" y="87"/>
                    <a:pt x="26" y="88"/>
                    <a:pt x="28" y="8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7" y="79"/>
                    <a:pt x="45" y="7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64" y="57"/>
                    <a:pt x="77" y="49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77" y="38"/>
                    <a:pt x="73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68" y="35"/>
                    <a:pt x="67" y="35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59" y="41"/>
                    <a:pt x="53" y="47"/>
                    <a:pt x="46" y="52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7" y="45"/>
                    <a:pt x="49" y="40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4"/>
                    <a:pt x="48" y="31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39" y="31"/>
                    <a:pt x="36" y="37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27"/>
                    <a:pt x="29" y="16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5"/>
                    <a:pt x="28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7"/>
                    <a:pt x="23" y="10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0" y="18"/>
                    <a:pt x="17" y="26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0" y="50"/>
                    <a:pt x="6" y="66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7" y="73"/>
                    <a:pt x="9" y="74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6" y="69"/>
                    <a:pt x="19" y="60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8" y="52"/>
                    <a:pt x="28" y="52"/>
                    <a:pt x="28" y="52"/>
                  </a:cubicBezTo>
                  <a:close/>
                  <a:moveTo>
                    <a:pt x="23" y="4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12"/>
            <p:cNvSpPr>
              <a:spLocks noEditPoints="1"/>
            </p:cNvSpPr>
            <p:nvPr/>
          </p:nvSpPr>
          <p:spPr bwMode="auto">
            <a:xfrm>
              <a:off x="5997983" y="1156626"/>
              <a:ext cx="107950" cy="107950"/>
            </a:xfrm>
            <a:custGeom>
              <a:avLst/>
              <a:gdLst>
                <a:gd name="T0" fmla="*/ 5 w 23"/>
                <a:gd name="T1" fmla="*/ 22 h 23"/>
                <a:gd name="T2" fmla="*/ 3 w 23"/>
                <a:gd name="T3" fmla="*/ 21 h 23"/>
                <a:gd name="T4" fmla="*/ 3 w 23"/>
                <a:gd name="T5" fmla="*/ 21 h 23"/>
                <a:gd name="T6" fmla="*/ 2 w 23"/>
                <a:gd name="T7" fmla="*/ 22 h 23"/>
                <a:gd name="T8" fmla="*/ 2 w 23"/>
                <a:gd name="T9" fmla="*/ 22 h 23"/>
                <a:gd name="T10" fmla="*/ 2 w 23"/>
                <a:gd name="T11" fmla="*/ 21 h 23"/>
                <a:gd name="T12" fmla="*/ 3 w 23"/>
                <a:gd name="T13" fmla="*/ 21 h 23"/>
                <a:gd name="T14" fmla="*/ 2 w 23"/>
                <a:gd name="T15" fmla="*/ 20 h 23"/>
                <a:gd name="T16" fmla="*/ 2 w 23"/>
                <a:gd name="T17" fmla="*/ 22 h 23"/>
                <a:gd name="T18" fmla="*/ 1 w 23"/>
                <a:gd name="T19" fmla="*/ 21 h 23"/>
                <a:gd name="T20" fmla="*/ 1 w 23"/>
                <a:gd name="T21" fmla="*/ 21 h 23"/>
                <a:gd name="T22" fmla="*/ 0 w 23"/>
                <a:gd name="T23" fmla="*/ 20 h 23"/>
                <a:gd name="T24" fmla="*/ 0 w 23"/>
                <a:gd name="T25" fmla="*/ 20 h 23"/>
                <a:gd name="T26" fmla="*/ 2 w 23"/>
                <a:gd name="T27" fmla="*/ 18 h 23"/>
                <a:gd name="T28" fmla="*/ 2 w 23"/>
                <a:gd name="T29" fmla="*/ 18 h 23"/>
                <a:gd name="T30" fmla="*/ 2 w 23"/>
                <a:gd name="T31" fmla="*/ 18 h 23"/>
                <a:gd name="T32" fmla="*/ 2 w 23"/>
                <a:gd name="T33" fmla="*/ 18 h 23"/>
                <a:gd name="T34" fmla="*/ 3 w 23"/>
                <a:gd name="T35" fmla="*/ 18 h 23"/>
                <a:gd name="T36" fmla="*/ 3 w 23"/>
                <a:gd name="T37" fmla="*/ 18 h 23"/>
                <a:gd name="T38" fmla="*/ 5 w 23"/>
                <a:gd name="T39" fmla="*/ 18 h 23"/>
                <a:gd name="T40" fmla="*/ 5 w 23"/>
                <a:gd name="T41" fmla="*/ 18 h 23"/>
                <a:gd name="T42" fmla="*/ 19 w 23"/>
                <a:gd name="T43" fmla="*/ 1 h 23"/>
                <a:gd name="T44" fmla="*/ 19 w 23"/>
                <a:gd name="T45" fmla="*/ 1 h 23"/>
                <a:gd name="T46" fmla="*/ 19 w 23"/>
                <a:gd name="T47" fmla="*/ 0 h 23"/>
                <a:gd name="T48" fmla="*/ 21 w 23"/>
                <a:gd name="T49" fmla="*/ 0 h 23"/>
                <a:gd name="T50" fmla="*/ 23 w 23"/>
                <a:gd name="T51" fmla="*/ 1 h 23"/>
                <a:gd name="T52" fmla="*/ 23 w 23"/>
                <a:gd name="T53" fmla="*/ 1 h 23"/>
                <a:gd name="T54" fmla="*/ 22 w 23"/>
                <a:gd name="T55" fmla="*/ 4 h 23"/>
                <a:gd name="T56" fmla="*/ 21 w 23"/>
                <a:gd name="T57" fmla="*/ 4 h 23"/>
                <a:gd name="T58" fmla="*/ 21 w 23"/>
                <a:gd name="T59" fmla="*/ 4 h 23"/>
                <a:gd name="T60" fmla="*/ 7 w 23"/>
                <a:gd name="T61" fmla="*/ 21 h 23"/>
                <a:gd name="T62" fmla="*/ 7 w 23"/>
                <a:gd name="T63" fmla="*/ 21 h 23"/>
                <a:gd name="T64" fmla="*/ 6 w 23"/>
                <a:gd name="T65" fmla="*/ 23 h 23"/>
                <a:gd name="T66" fmla="*/ 5 w 23"/>
                <a:gd name="T67" fmla="*/ 22 h 23"/>
                <a:gd name="T68" fmla="*/ 4 w 23"/>
                <a:gd name="T69" fmla="*/ 20 h 23"/>
                <a:gd name="T70" fmla="*/ 2 w 23"/>
                <a:gd name="T71" fmla="*/ 20 h 23"/>
                <a:gd name="T72" fmla="*/ 4 w 23"/>
                <a:gd name="T73" fmla="*/ 20 h 23"/>
                <a:gd name="T74" fmla="*/ 2 w 23"/>
                <a:gd name="T75" fmla="*/ 20 h 23"/>
                <a:gd name="T76" fmla="*/ 2 w 23"/>
                <a:gd name="T77" fmla="*/ 20 h 23"/>
                <a:gd name="T78" fmla="*/ 3 w 23"/>
                <a:gd name="T79" fmla="*/ 18 h 23"/>
                <a:gd name="T80" fmla="*/ 2 w 23"/>
                <a:gd name="T8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23">
                  <a:moveTo>
                    <a:pt x="5" y="22"/>
                  </a:moveTo>
                  <a:cubicBezTo>
                    <a:pt x="5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3"/>
                    <a:pt x="1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9"/>
                    <a:pt x="12" y="16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4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13"/>
            <p:cNvSpPr>
              <a:spLocks noEditPoints="1"/>
            </p:cNvSpPr>
            <p:nvPr/>
          </p:nvSpPr>
          <p:spPr bwMode="auto">
            <a:xfrm>
              <a:off x="6105933" y="888339"/>
              <a:ext cx="57150" cy="169863"/>
            </a:xfrm>
            <a:custGeom>
              <a:avLst/>
              <a:gdLst>
                <a:gd name="T0" fmla="*/ 0 w 12"/>
                <a:gd name="T1" fmla="*/ 28 h 36"/>
                <a:gd name="T2" fmla="*/ 6 w 12"/>
                <a:gd name="T3" fmla="*/ 6 h 36"/>
                <a:gd name="T4" fmla="*/ 6 w 12"/>
                <a:gd name="T5" fmla="*/ 6 h 36"/>
                <a:gd name="T6" fmla="*/ 0 w 12"/>
                <a:gd name="T7" fmla="*/ 3 h 36"/>
                <a:gd name="T8" fmla="*/ 0 w 12"/>
                <a:gd name="T9" fmla="*/ 3 h 36"/>
                <a:gd name="T10" fmla="*/ 2 w 12"/>
                <a:gd name="T11" fmla="*/ 0 h 36"/>
                <a:gd name="T12" fmla="*/ 9 w 12"/>
                <a:gd name="T13" fmla="*/ 4 h 36"/>
                <a:gd name="T14" fmla="*/ 9 w 12"/>
                <a:gd name="T15" fmla="*/ 4 h 36"/>
                <a:gd name="T16" fmla="*/ 12 w 12"/>
                <a:gd name="T17" fmla="*/ 5 h 36"/>
                <a:gd name="T18" fmla="*/ 10 w 12"/>
                <a:gd name="T19" fmla="*/ 6 h 36"/>
                <a:gd name="T20" fmla="*/ 3 w 12"/>
                <a:gd name="T21" fmla="*/ 28 h 36"/>
                <a:gd name="T22" fmla="*/ 3 w 12"/>
                <a:gd name="T23" fmla="*/ 28 h 36"/>
                <a:gd name="T24" fmla="*/ 5 w 12"/>
                <a:gd name="T25" fmla="*/ 34 h 36"/>
                <a:gd name="T26" fmla="*/ 5 w 12"/>
                <a:gd name="T27" fmla="*/ 34 h 36"/>
                <a:gd name="T28" fmla="*/ 1 w 12"/>
                <a:gd name="T29" fmla="*/ 36 h 36"/>
                <a:gd name="T30" fmla="*/ 0 w 12"/>
                <a:gd name="T31" fmla="*/ 28 h 36"/>
                <a:gd name="T32" fmla="*/ 0 w 12"/>
                <a:gd name="T33" fmla="*/ 3 h 36"/>
                <a:gd name="T34" fmla="*/ 0 w 12"/>
                <a:gd name="T35" fmla="*/ 3 h 36"/>
                <a:gd name="T36" fmla="*/ 0 w 12"/>
                <a:gd name="T37" fmla="*/ 3 h 36"/>
                <a:gd name="T38" fmla="*/ 0 w 12"/>
                <a:gd name="T39" fmla="*/ 3 h 36"/>
                <a:gd name="T40" fmla="*/ 0 w 12"/>
                <a:gd name="T4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36">
                  <a:moveTo>
                    <a:pt x="0" y="28"/>
                  </a:moveTo>
                  <a:cubicBezTo>
                    <a:pt x="0" y="21"/>
                    <a:pt x="3" y="11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2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7" y="2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7" y="10"/>
                    <a:pt x="3" y="21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1"/>
                    <a:pt x="4" y="33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3"/>
                    <a:pt x="0" y="31"/>
                    <a:pt x="0" y="28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14"/>
            <p:cNvSpPr/>
            <p:nvPr/>
          </p:nvSpPr>
          <p:spPr bwMode="auto">
            <a:xfrm>
              <a:off x="6163083" y="1005814"/>
              <a:ext cx="60325" cy="80963"/>
            </a:xfrm>
            <a:custGeom>
              <a:avLst/>
              <a:gdLst>
                <a:gd name="T0" fmla="*/ 0 w 13"/>
                <a:gd name="T1" fmla="*/ 3 h 17"/>
                <a:gd name="T2" fmla="*/ 2 w 13"/>
                <a:gd name="T3" fmla="*/ 0 h 17"/>
                <a:gd name="T4" fmla="*/ 13 w 13"/>
                <a:gd name="T5" fmla="*/ 15 h 17"/>
                <a:gd name="T6" fmla="*/ 13 w 13"/>
                <a:gd name="T7" fmla="*/ 15 h 17"/>
                <a:gd name="T8" fmla="*/ 10 w 13"/>
                <a:gd name="T9" fmla="*/ 17 h 17"/>
                <a:gd name="T10" fmla="*/ 0 w 13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9" y="5"/>
                    <a:pt x="9" y="8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6" y="9"/>
                    <a:pt x="6" y="7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5"/>
            <p:cNvSpPr/>
            <p:nvPr/>
          </p:nvSpPr>
          <p:spPr bwMode="auto">
            <a:xfrm>
              <a:off x="5734458" y="770864"/>
              <a:ext cx="263525" cy="325438"/>
            </a:xfrm>
            <a:custGeom>
              <a:avLst/>
              <a:gdLst>
                <a:gd name="T0" fmla="*/ 19 w 56"/>
                <a:gd name="T1" fmla="*/ 69 h 69"/>
                <a:gd name="T2" fmla="*/ 0 w 56"/>
                <a:gd name="T3" fmla="*/ 57 h 69"/>
                <a:gd name="T4" fmla="*/ 0 w 56"/>
                <a:gd name="T5" fmla="*/ 57 h 69"/>
                <a:gd name="T6" fmla="*/ 3 w 56"/>
                <a:gd name="T7" fmla="*/ 54 h 69"/>
                <a:gd name="T8" fmla="*/ 20 w 56"/>
                <a:gd name="T9" fmla="*/ 65 h 69"/>
                <a:gd name="T10" fmla="*/ 20 w 56"/>
                <a:gd name="T11" fmla="*/ 65 h 69"/>
                <a:gd name="T12" fmla="*/ 22 w 56"/>
                <a:gd name="T13" fmla="*/ 65 h 69"/>
                <a:gd name="T14" fmla="*/ 22 w 56"/>
                <a:gd name="T15" fmla="*/ 65 h 69"/>
                <a:gd name="T16" fmla="*/ 52 w 56"/>
                <a:gd name="T17" fmla="*/ 41 h 69"/>
                <a:gd name="T18" fmla="*/ 52 w 56"/>
                <a:gd name="T19" fmla="*/ 41 h 69"/>
                <a:gd name="T20" fmla="*/ 53 w 56"/>
                <a:gd name="T21" fmla="*/ 34 h 69"/>
                <a:gd name="T22" fmla="*/ 53 w 56"/>
                <a:gd name="T23" fmla="*/ 34 h 69"/>
                <a:gd name="T24" fmla="*/ 38 w 56"/>
                <a:gd name="T25" fmla="*/ 2 h 69"/>
                <a:gd name="T26" fmla="*/ 38 w 56"/>
                <a:gd name="T27" fmla="*/ 2 h 69"/>
                <a:gd name="T28" fmla="*/ 41 w 56"/>
                <a:gd name="T29" fmla="*/ 0 h 69"/>
                <a:gd name="T30" fmla="*/ 56 w 56"/>
                <a:gd name="T31" fmla="*/ 34 h 69"/>
                <a:gd name="T32" fmla="*/ 56 w 56"/>
                <a:gd name="T33" fmla="*/ 34 h 69"/>
                <a:gd name="T34" fmla="*/ 55 w 56"/>
                <a:gd name="T35" fmla="*/ 42 h 69"/>
                <a:gd name="T36" fmla="*/ 55 w 56"/>
                <a:gd name="T37" fmla="*/ 42 h 69"/>
                <a:gd name="T38" fmla="*/ 22 w 56"/>
                <a:gd name="T39" fmla="*/ 69 h 69"/>
                <a:gd name="T40" fmla="*/ 22 w 56"/>
                <a:gd name="T41" fmla="*/ 69 h 69"/>
                <a:gd name="T42" fmla="*/ 19 w 56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9">
                  <a:moveTo>
                    <a:pt x="19" y="69"/>
                  </a:moveTo>
                  <a:cubicBezTo>
                    <a:pt x="11" y="68"/>
                    <a:pt x="5" y="62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7" y="60"/>
                    <a:pt x="13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1" y="65"/>
                    <a:pt x="22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5" y="66"/>
                    <a:pt x="48" y="53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9"/>
                    <a:pt x="53" y="36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23"/>
                    <a:pt x="45" y="1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8" y="10"/>
                    <a:pt x="56" y="21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6" y="3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1" y="56"/>
                    <a:pt x="37" y="69"/>
                    <a:pt x="22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20" y="69"/>
                    <a:pt x="1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6"/>
            <p:cNvSpPr/>
            <p:nvPr/>
          </p:nvSpPr>
          <p:spPr bwMode="auto">
            <a:xfrm>
              <a:off x="5758270" y="828014"/>
              <a:ext cx="98425" cy="146050"/>
            </a:xfrm>
            <a:custGeom>
              <a:avLst/>
              <a:gdLst>
                <a:gd name="T0" fmla="*/ 4 w 21"/>
                <a:gd name="T1" fmla="*/ 31 h 31"/>
                <a:gd name="T2" fmla="*/ 2 w 21"/>
                <a:gd name="T3" fmla="*/ 30 h 31"/>
                <a:gd name="T4" fmla="*/ 2 w 21"/>
                <a:gd name="T5" fmla="*/ 30 h 31"/>
                <a:gd name="T6" fmla="*/ 2 w 21"/>
                <a:gd name="T7" fmla="*/ 30 h 31"/>
                <a:gd name="T8" fmla="*/ 1 w 21"/>
                <a:gd name="T9" fmla="*/ 30 h 31"/>
                <a:gd name="T10" fmla="*/ 0 w 21"/>
                <a:gd name="T11" fmla="*/ 24 h 31"/>
                <a:gd name="T12" fmla="*/ 0 w 21"/>
                <a:gd name="T13" fmla="*/ 24 h 31"/>
                <a:gd name="T14" fmla="*/ 5 w 21"/>
                <a:gd name="T15" fmla="*/ 9 h 31"/>
                <a:gd name="T16" fmla="*/ 5 w 21"/>
                <a:gd name="T17" fmla="*/ 9 h 31"/>
                <a:gd name="T18" fmla="*/ 17 w 21"/>
                <a:gd name="T19" fmla="*/ 0 h 31"/>
                <a:gd name="T20" fmla="*/ 17 w 21"/>
                <a:gd name="T21" fmla="*/ 0 h 31"/>
                <a:gd name="T22" fmla="*/ 21 w 21"/>
                <a:gd name="T23" fmla="*/ 2 h 31"/>
                <a:gd name="T24" fmla="*/ 21 w 21"/>
                <a:gd name="T25" fmla="*/ 2 h 31"/>
                <a:gd name="T26" fmla="*/ 19 w 21"/>
                <a:gd name="T27" fmla="*/ 4 h 31"/>
                <a:gd name="T28" fmla="*/ 17 w 21"/>
                <a:gd name="T29" fmla="*/ 4 h 31"/>
                <a:gd name="T30" fmla="*/ 17 w 21"/>
                <a:gd name="T31" fmla="*/ 4 h 31"/>
                <a:gd name="T32" fmla="*/ 8 w 21"/>
                <a:gd name="T33" fmla="*/ 10 h 31"/>
                <a:gd name="T34" fmla="*/ 8 w 21"/>
                <a:gd name="T35" fmla="*/ 10 h 31"/>
                <a:gd name="T36" fmla="*/ 4 w 21"/>
                <a:gd name="T37" fmla="*/ 24 h 31"/>
                <a:gd name="T38" fmla="*/ 4 w 21"/>
                <a:gd name="T39" fmla="*/ 24 h 31"/>
                <a:gd name="T40" fmla="*/ 4 w 21"/>
                <a:gd name="T41" fmla="*/ 26 h 31"/>
                <a:gd name="T42" fmla="*/ 4 w 21"/>
                <a:gd name="T43" fmla="*/ 26 h 31"/>
                <a:gd name="T44" fmla="*/ 6 w 21"/>
                <a:gd name="T45" fmla="*/ 29 h 31"/>
                <a:gd name="T46" fmla="*/ 5 w 21"/>
                <a:gd name="T47" fmla="*/ 29 h 31"/>
                <a:gd name="T48" fmla="*/ 6 w 21"/>
                <a:gd name="T49" fmla="*/ 29 h 31"/>
                <a:gd name="T50" fmla="*/ 6 w 21"/>
                <a:gd name="T51" fmla="*/ 29 h 31"/>
                <a:gd name="T52" fmla="*/ 4 w 21"/>
                <a:gd name="T53" fmla="*/ 31 h 31"/>
                <a:gd name="T54" fmla="*/ 4 w 21"/>
                <a:gd name="T55" fmla="*/ 31 h 31"/>
                <a:gd name="T56" fmla="*/ 4 w 21"/>
                <a:gd name="T5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" h="31">
                  <a:moveTo>
                    <a:pt x="4" y="31"/>
                  </a:moveTo>
                  <a:cubicBezTo>
                    <a:pt x="3" y="31"/>
                    <a:pt x="3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2" y="13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4"/>
                    <a:pt x="12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6" y="15"/>
                    <a:pt x="4" y="20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5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7"/>
            <p:cNvSpPr/>
            <p:nvPr/>
          </p:nvSpPr>
          <p:spPr bwMode="auto">
            <a:xfrm>
              <a:off x="5453470" y="451776"/>
              <a:ext cx="544513" cy="450850"/>
            </a:xfrm>
            <a:custGeom>
              <a:avLst/>
              <a:gdLst>
                <a:gd name="T0" fmla="*/ 0 w 116"/>
                <a:gd name="T1" fmla="*/ 92 h 96"/>
                <a:gd name="T2" fmla="*/ 25 w 116"/>
                <a:gd name="T3" fmla="*/ 81 h 96"/>
                <a:gd name="T4" fmla="*/ 25 w 116"/>
                <a:gd name="T5" fmla="*/ 81 h 96"/>
                <a:gd name="T6" fmla="*/ 70 w 116"/>
                <a:gd name="T7" fmla="*/ 46 h 96"/>
                <a:gd name="T8" fmla="*/ 70 w 116"/>
                <a:gd name="T9" fmla="*/ 46 h 96"/>
                <a:gd name="T10" fmla="*/ 111 w 116"/>
                <a:gd name="T11" fmla="*/ 5 h 96"/>
                <a:gd name="T12" fmla="*/ 111 w 116"/>
                <a:gd name="T13" fmla="*/ 5 h 96"/>
                <a:gd name="T14" fmla="*/ 107 w 116"/>
                <a:gd name="T15" fmla="*/ 3 h 96"/>
                <a:gd name="T16" fmla="*/ 107 w 116"/>
                <a:gd name="T17" fmla="*/ 3 h 96"/>
                <a:gd name="T18" fmla="*/ 108 w 116"/>
                <a:gd name="T19" fmla="*/ 0 h 96"/>
                <a:gd name="T20" fmla="*/ 115 w 116"/>
                <a:gd name="T21" fmla="*/ 3 h 96"/>
                <a:gd name="T22" fmla="*/ 115 w 116"/>
                <a:gd name="T23" fmla="*/ 3 h 96"/>
                <a:gd name="T24" fmla="*/ 116 w 116"/>
                <a:gd name="T25" fmla="*/ 4 h 96"/>
                <a:gd name="T26" fmla="*/ 115 w 116"/>
                <a:gd name="T27" fmla="*/ 6 h 96"/>
                <a:gd name="T28" fmla="*/ 73 w 116"/>
                <a:gd name="T29" fmla="*/ 48 h 96"/>
                <a:gd name="T30" fmla="*/ 73 w 116"/>
                <a:gd name="T31" fmla="*/ 48 h 96"/>
                <a:gd name="T32" fmla="*/ 27 w 116"/>
                <a:gd name="T33" fmla="*/ 84 h 96"/>
                <a:gd name="T34" fmla="*/ 27 w 116"/>
                <a:gd name="T35" fmla="*/ 84 h 96"/>
                <a:gd name="T36" fmla="*/ 1 w 116"/>
                <a:gd name="T37" fmla="*/ 96 h 96"/>
                <a:gd name="T38" fmla="*/ 1 w 116"/>
                <a:gd name="T39" fmla="*/ 96 h 96"/>
                <a:gd name="T40" fmla="*/ 0 w 116"/>
                <a:gd name="T41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96">
                  <a:moveTo>
                    <a:pt x="0" y="92"/>
                  </a:moveTo>
                  <a:cubicBezTo>
                    <a:pt x="10" y="89"/>
                    <a:pt x="16" y="88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40" y="69"/>
                    <a:pt x="57" y="59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84" y="33"/>
                    <a:pt x="101" y="20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0" y="4"/>
                    <a:pt x="108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3" y="1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4" y="22"/>
                    <a:pt x="87" y="35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59" y="62"/>
                    <a:pt x="42" y="72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8" y="91"/>
                    <a:pt x="11" y="92"/>
                    <a:pt x="1" y="9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2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8"/>
            <p:cNvSpPr/>
            <p:nvPr/>
          </p:nvSpPr>
          <p:spPr bwMode="auto">
            <a:xfrm>
              <a:off x="5307420" y="681964"/>
              <a:ext cx="117475" cy="131763"/>
            </a:xfrm>
            <a:custGeom>
              <a:avLst/>
              <a:gdLst>
                <a:gd name="T0" fmla="*/ 0 w 25"/>
                <a:gd name="T1" fmla="*/ 25 h 28"/>
                <a:gd name="T2" fmla="*/ 24 w 25"/>
                <a:gd name="T3" fmla="*/ 0 h 28"/>
                <a:gd name="T4" fmla="*/ 24 w 25"/>
                <a:gd name="T5" fmla="*/ 0 h 28"/>
                <a:gd name="T6" fmla="*/ 25 w 25"/>
                <a:gd name="T7" fmla="*/ 3 h 28"/>
                <a:gd name="T8" fmla="*/ 1 w 25"/>
                <a:gd name="T9" fmla="*/ 28 h 28"/>
                <a:gd name="T10" fmla="*/ 1 w 25"/>
                <a:gd name="T11" fmla="*/ 28 h 28"/>
                <a:gd name="T12" fmla="*/ 1 w 25"/>
                <a:gd name="T13" fmla="*/ 28 h 28"/>
                <a:gd name="T14" fmla="*/ 0 w 25"/>
                <a:gd name="T1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8">
                  <a:moveTo>
                    <a:pt x="0" y="25"/>
                  </a:moveTo>
                  <a:cubicBezTo>
                    <a:pt x="9" y="20"/>
                    <a:pt x="13" y="6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6" y="7"/>
                    <a:pt x="13" y="22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5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9"/>
            <p:cNvSpPr>
              <a:spLocks noEditPoints="1"/>
            </p:cNvSpPr>
            <p:nvPr/>
          </p:nvSpPr>
          <p:spPr bwMode="auto">
            <a:xfrm>
              <a:off x="5547133" y="480351"/>
              <a:ext cx="74613" cy="173038"/>
            </a:xfrm>
            <a:custGeom>
              <a:avLst/>
              <a:gdLst>
                <a:gd name="T0" fmla="*/ 0 w 16"/>
                <a:gd name="T1" fmla="*/ 36 h 37"/>
                <a:gd name="T2" fmla="*/ 13 w 16"/>
                <a:gd name="T3" fmla="*/ 4 h 37"/>
                <a:gd name="T4" fmla="*/ 13 w 16"/>
                <a:gd name="T5" fmla="*/ 4 h 37"/>
                <a:gd name="T6" fmla="*/ 11 w 16"/>
                <a:gd name="T7" fmla="*/ 4 h 37"/>
                <a:gd name="T8" fmla="*/ 11 w 16"/>
                <a:gd name="T9" fmla="*/ 4 h 37"/>
                <a:gd name="T10" fmla="*/ 11 w 16"/>
                <a:gd name="T11" fmla="*/ 4 h 37"/>
                <a:gd name="T12" fmla="*/ 11 w 16"/>
                <a:gd name="T13" fmla="*/ 4 h 37"/>
                <a:gd name="T14" fmla="*/ 10 w 16"/>
                <a:gd name="T15" fmla="*/ 0 h 37"/>
                <a:gd name="T16" fmla="*/ 11 w 16"/>
                <a:gd name="T17" fmla="*/ 0 h 37"/>
                <a:gd name="T18" fmla="*/ 11 w 16"/>
                <a:gd name="T19" fmla="*/ 0 h 37"/>
                <a:gd name="T20" fmla="*/ 16 w 16"/>
                <a:gd name="T21" fmla="*/ 2 h 37"/>
                <a:gd name="T22" fmla="*/ 16 w 16"/>
                <a:gd name="T23" fmla="*/ 2 h 37"/>
                <a:gd name="T24" fmla="*/ 16 w 16"/>
                <a:gd name="T25" fmla="*/ 2 h 37"/>
                <a:gd name="T26" fmla="*/ 16 w 16"/>
                <a:gd name="T27" fmla="*/ 3 h 37"/>
                <a:gd name="T28" fmla="*/ 3 w 16"/>
                <a:gd name="T29" fmla="*/ 36 h 37"/>
                <a:gd name="T30" fmla="*/ 3 w 16"/>
                <a:gd name="T31" fmla="*/ 36 h 37"/>
                <a:gd name="T32" fmla="*/ 3 w 16"/>
                <a:gd name="T33" fmla="*/ 36 h 37"/>
                <a:gd name="T34" fmla="*/ 3 w 16"/>
                <a:gd name="T35" fmla="*/ 36 h 37"/>
                <a:gd name="T36" fmla="*/ 0 w 16"/>
                <a:gd name="T37" fmla="*/ 37 h 37"/>
                <a:gd name="T38" fmla="*/ 0 w 16"/>
                <a:gd name="T39" fmla="*/ 36 h 37"/>
                <a:gd name="T40" fmla="*/ 11 w 16"/>
                <a:gd name="T41" fmla="*/ 4 h 37"/>
                <a:gd name="T42" fmla="*/ 11 w 16"/>
                <a:gd name="T43" fmla="*/ 4 h 37"/>
                <a:gd name="T44" fmla="*/ 11 w 16"/>
                <a:gd name="T45" fmla="*/ 4 h 37"/>
                <a:gd name="T46" fmla="*/ 11 w 16"/>
                <a:gd name="T47" fmla="*/ 4 h 37"/>
                <a:gd name="T48" fmla="*/ 11 w 16"/>
                <a:gd name="T4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37">
                  <a:moveTo>
                    <a:pt x="0" y="36"/>
                  </a:moveTo>
                  <a:cubicBezTo>
                    <a:pt x="0" y="24"/>
                    <a:pt x="12" y="1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16"/>
                    <a:pt x="3" y="2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0"/>
            <p:cNvSpPr>
              <a:spLocks noEditPoints="1"/>
            </p:cNvSpPr>
            <p:nvPr/>
          </p:nvSpPr>
          <p:spPr bwMode="auto">
            <a:xfrm>
              <a:off x="5466170" y="169201"/>
              <a:ext cx="165100" cy="352425"/>
            </a:xfrm>
            <a:custGeom>
              <a:avLst/>
              <a:gdLst>
                <a:gd name="T0" fmla="*/ 0 w 35"/>
                <a:gd name="T1" fmla="*/ 75 h 75"/>
                <a:gd name="T2" fmla="*/ 13 w 35"/>
                <a:gd name="T3" fmla="*/ 37 h 75"/>
                <a:gd name="T4" fmla="*/ 13 w 35"/>
                <a:gd name="T5" fmla="*/ 37 h 75"/>
                <a:gd name="T6" fmla="*/ 32 w 35"/>
                <a:gd name="T7" fmla="*/ 4 h 75"/>
                <a:gd name="T8" fmla="*/ 32 w 35"/>
                <a:gd name="T9" fmla="*/ 4 h 75"/>
                <a:gd name="T10" fmla="*/ 32 w 35"/>
                <a:gd name="T11" fmla="*/ 4 h 75"/>
                <a:gd name="T12" fmla="*/ 32 w 35"/>
                <a:gd name="T13" fmla="*/ 4 h 75"/>
                <a:gd name="T14" fmla="*/ 25 w 35"/>
                <a:gd name="T15" fmla="*/ 6 h 75"/>
                <a:gd name="T16" fmla="*/ 25 w 35"/>
                <a:gd name="T17" fmla="*/ 6 h 75"/>
                <a:gd name="T18" fmla="*/ 24 w 35"/>
                <a:gd name="T19" fmla="*/ 3 h 75"/>
                <a:gd name="T20" fmla="*/ 33 w 35"/>
                <a:gd name="T21" fmla="*/ 0 h 75"/>
                <a:gd name="T22" fmla="*/ 33 w 35"/>
                <a:gd name="T23" fmla="*/ 0 h 75"/>
                <a:gd name="T24" fmla="*/ 35 w 35"/>
                <a:gd name="T25" fmla="*/ 0 h 75"/>
                <a:gd name="T26" fmla="*/ 35 w 35"/>
                <a:gd name="T27" fmla="*/ 1 h 75"/>
                <a:gd name="T28" fmla="*/ 35 w 35"/>
                <a:gd name="T29" fmla="*/ 4 h 75"/>
                <a:gd name="T30" fmla="*/ 35 w 35"/>
                <a:gd name="T31" fmla="*/ 4 h 75"/>
                <a:gd name="T32" fmla="*/ 16 w 35"/>
                <a:gd name="T33" fmla="*/ 39 h 75"/>
                <a:gd name="T34" fmla="*/ 16 w 35"/>
                <a:gd name="T35" fmla="*/ 39 h 75"/>
                <a:gd name="T36" fmla="*/ 4 w 35"/>
                <a:gd name="T37" fmla="*/ 75 h 75"/>
                <a:gd name="T38" fmla="*/ 4 w 35"/>
                <a:gd name="T39" fmla="*/ 75 h 75"/>
                <a:gd name="T40" fmla="*/ 0 w 35"/>
                <a:gd name="T41" fmla="*/ 75 h 75"/>
                <a:gd name="T42" fmla="*/ 25 w 35"/>
                <a:gd name="T43" fmla="*/ 6 h 75"/>
                <a:gd name="T44" fmla="*/ 25 w 35"/>
                <a:gd name="T45" fmla="*/ 6 h 75"/>
                <a:gd name="T46" fmla="*/ 25 w 35"/>
                <a:gd name="T47" fmla="*/ 6 h 75"/>
                <a:gd name="T48" fmla="*/ 26 w 35"/>
                <a:gd name="T49" fmla="*/ 7 h 75"/>
                <a:gd name="T50" fmla="*/ 25 w 35"/>
                <a:gd name="T51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75">
                  <a:moveTo>
                    <a:pt x="0" y="75"/>
                  </a:moveTo>
                  <a:cubicBezTo>
                    <a:pt x="0" y="63"/>
                    <a:pt x="8" y="4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7" y="29"/>
                    <a:pt x="32" y="13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4"/>
                    <a:pt x="27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2"/>
                    <a:pt x="30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2"/>
                    <a:pt x="35" y="3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16"/>
                    <a:pt x="20" y="3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1" y="49"/>
                    <a:pt x="4" y="6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0" y="75"/>
                    <a:pt x="0" y="75"/>
                    <a:pt x="0" y="75"/>
                  </a:cubicBezTo>
                  <a:close/>
                  <a:moveTo>
                    <a:pt x="25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1"/>
            <p:cNvSpPr/>
            <p:nvPr/>
          </p:nvSpPr>
          <p:spPr bwMode="auto">
            <a:xfrm>
              <a:off x="5453470" y="108876"/>
              <a:ext cx="163513" cy="65088"/>
            </a:xfrm>
            <a:custGeom>
              <a:avLst/>
              <a:gdLst>
                <a:gd name="T0" fmla="*/ 18 w 35"/>
                <a:gd name="T1" fmla="*/ 7 h 14"/>
                <a:gd name="T2" fmla="*/ 11 w 35"/>
                <a:gd name="T3" fmla="*/ 4 h 14"/>
                <a:gd name="T4" fmla="*/ 11 w 35"/>
                <a:gd name="T5" fmla="*/ 4 h 14"/>
                <a:gd name="T6" fmla="*/ 9 w 35"/>
                <a:gd name="T7" fmla="*/ 4 h 14"/>
                <a:gd name="T8" fmla="*/ 9 w 35"/>
                <a:gd name="T9" fmla="*/ 4 h 14"/>
                <a:gd name="T10" fmla="*/ 5 w 35"/>
                <a:gd name="T11" fmla="*/ 4 h 14"/>
                <a:gd name="T12" fmla="*/ 5 w 35"/>
                <a:gd name="T13" fmla="*/ 4 h 14"/>
                <a:gd name="T14" fmla="*/ 0 w 35"/>
                <a:gd name="T15" fmla="*/ 3 h 14"/>
                <a:gd name="T16" fmla="*/ 0 w 35"/>
                <a:gd name="T17" fmla="*/ 3 h 14"/>
                <a:gd name="T18" fmla="*/ 2 w 35"/>
                <a:gd name="T19" fmla="*/ 0 h 14"/>
                <a:gd name="T20" fmla="*/ 5 w 35"/>
                <a:gd name="T21" fmla="*/ 0 h 14"/>
                <a:gd name="T22" fmla="*/ 5 w 35"/>
                <a:gd name="T23" fmla="*/ 0 h 14"/>
                <a:gd name="T24" fmla="*/ 9 w 35"/>
                <a:gd name="T25" fmla="*/ 0 h 14"/>
                <a:gd name="T26" fmla="*/ 9 w 35"/>
                <a:gd name="T27" fmla="*/ 0 h 14"/>
                <a:gd name="T28" fmla="*/ 11 w 35"/>
                <a:gd name="T29" fmla="*/ 0 h 14"/>
                <a:gd name="T30" fmla="*/ 11 w 35"/>
                <a:gd name="T31" fmla="*/ 0 h 14"/>
                <a:gd name="T32" fmla="*/ 20 w 35"/>
                <a:gd name="T33" fmla="*/ 4 h 14"/>
                <a:gd name="T34" fmla="*/ 20 w 35"/>
                <a:gd name="T35" fmla="*/ 4 h 14"/>
                <a:gd name="T36" fmla="*/ 35 w 35"/>
                <a:gd name="T37" fmla="*/ 12 h 14"/>
                <a:gd name="T38" fmla="*/ 35 w 35"/>
                <a:gd name="T39" fmla="*/ 12 h 14"/>
                <a:gd name="T40" fmla="*/ 32 w 35"/>
                <a:gd name="T41" fmla="*/ 14 h 14"/>
                <a:gd name="T42" fmla="*/ 18 w 35"/>
                <a:gd name="T4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4">
                  <a:moveTo>
                    <a:pt x="18" y="7"/>
                  </a:moveTo>
                  <a:cubicBezTo>
                    <a:pt x="14" y="5"/>
                    <a:pt x="14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2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1"/>
                    <a:pt x="16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4" y="6"/>
                    <a:pt x="31" y="8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2"/>
                    <a:pt x="22" y="9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6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8488">
            <a:off x="8822061" y="1940140"/>
            <a:ext cx="15001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9962">
            <a:off x="9196467" y="1654059"/>
            <a:ext cx="9953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reeform 2543"/>
          <p:cNvSpPr>
            <a:spLocks noEditPoints="1"/>
          </p:cNvSpPr>
          <p:nvPr/>
        </p:nvSpPr>
        <p:spPr bwMode="auto">
          <a:xfrm>
            <a:off x="10485102" y="2707525"/>
            <a:ext cx="1065213" cy="1328738"/>
          </a:xfrm>
          <a:custGeom>
            <a:avLst/>
            <a:gdLst/>
            <a:ahLst/>
            <a:cxnLst>
              <a:cxn ang="0">
                <a:pos x="185" y="658"/>
              </a:cxn>
              <a:cxn ang="0">
                <a:pos x="405" y="654"/>
              </a:cxn>
              <a:cxn ang="0">
                <a:pos x="516" y="284"/>
              </a:cxn>
              <a:cxn ang="0">
                <a:pos x="554" y="302"/>
              </a:cxn>
              <a:cxn ang="0">
                <a:pos x="552" y="278"/>
              </a:cxn>
              <a:cxn ang="0">
                <a:pos x="359" y="303"/>
              </a:cxn>
              <a:cxn ang="0">
                <a:pos x="324" y="320"/>
              </a:cxn>
              <a:cxn ang="0">
                <a:pos x="358" y="358"/>
              </a:cxn>
              <a:cxn ang="0">
                <a:pos x="323" y="419"/>
              </a:cxn>
              <a:cxn ang="0">
                <a:pos x="455" y="397"/>
              </a:cxn>
              <a:cxn ang="0">
                <a:pos x="356" y="480"/>
              </a:cxn>
              <a:cxn ang="0">
                <a:pos x="364" y="501"/>
              </a:cxn>
              <a:cxn ang="0">
                <a:pos x="448" y="445"/>
              </a:cxn>
              <a:cxn ang="0">
                <a:pos x="291" y="455"/>
              </a:cxn>
              <a:cxn ang="0">
                <a:pos x="305" y="414"/>
              </a:cxn>
              <a:cxn ang="0">
                <a:pos x="490" y="328"/>
              </a:cxn>
              <a:cxn ang="0">
                <a:pos x="319" y="335"/>
              </a:cxn>
              <a:cxn ang="0">
                <a:pos x="443" y="263"/>
              </a:cxn>
              <a:cxn ang="0">
                <a:pos x="594" y="231"/>
              </a:cxn>
              <a:cxn ang="0">
                <a:pos x="597" y="295"/>
              </a:cxn>
              <a:cxn ang="0">
                <a:pos x="598" y="285"/>
              </a:cxn>
              <a:cxn ang="0">
                <a:pos x="593" y="251"/>
              </a:cxn>
              <a:cxn ang="0">
                <a:pos x="311" y="167"/>
              </a:cxn>
              <a:cxn ang="0">
                <a:pos x="330" y="127"/>
              </a:cxn>
              <a:cxn ang="0">
                <a:pos x="402" y="159"/>
              </a:cxn>
              <a:cxn ang="0">
                <a:pos x="513" y="112"/>
              </a:cxn>
              <a:cxn ang="0">
                <a:pos x="497" y="175"/>
              </a:cxn>
              <a:cxn ang="0">
                <a:pos x="510" y="200"/>
              </a:cxn>
              <a:cxn ang="0">
                <a:pos x="453" y="200"/>
              </a:cxn>
              <a:cxn ang="0">
                <a:pos x="322" y="201"/>
              </a:cxn>
              <a:cxn ang="0">
                <a:pos x="227" y="215"/>
              </a:cxn>
              <a:cxn ang="0">
                <a:pos x="302" y="233"/>
              </a:cxn>
              <a:cxn ang="0">
                <a:pos x="523" y="203"/>
              </a:cxn>
              <a:cxn ang="0">
                <a:pos x="555" y="141"/>
              </a:cxn>
              <a:cxn ang="0">
                <a:pos x="487" y="98"/>
              </a:cxn>
              <a:cxn ang="0">
                <a:pos x="453" y="72"/>
              </a:cxn>
              <a:cxn ang="0">
                <a:pos x="394" y="75"/>
              </a:cxn>
              <a:cxn ang="0">
                <a:pos x="349" y="102"/>
              </a:cxn>
              <a:cxn ang="0">
                <a:pos x="422" y="99"/>
              </a:cxn>
              <a:cxn ang="0">
                <a:pos x="20" y="407"/>
              </a:cxn>
              <a:cxn ang="0">
                <a:pos x="37" y="221"/>
              </a:cxn>
              <a:cxn ang="0">
                <a:pos x="35" y="242"/>
              </a:cxn>
              <a:cxn ang="0">
                <a:pos x="10" y="302"/>
              </a:cxn>
              <a:cxn ang="0">
                <a:pos x="52" y="344"/>
              </a:cxn>
              <a:cxn ang="0">
                <a:pos x="30" y="305"/>
              </a:cxn>
              <a:cxn ang="0">
                <a:pos x="56" y="217"/>
              </a:cxn>
              <a:cxn ang="0">
                <a:pos x="37" y="375"/>
              </a:cxn>
              <a:cxn ang="0">
                <a:pos x="424" y="69"/>
              </a:cxn>
              <a:cxn ang="0">
                <a:pos x="510" y="160"/>
              </a:cxn>
              <a:cxn ang="0">
                <a:pos x="307" y="345"/>
              </a:cxn>
              <a:cxn ang="0">
                <a:pos x="500" y="243"/>
              </a:cxn>
              <a:cxn ang="0">
                <a:pos x="140" y="569"/>
              </a:cxn>
              <a:cxn ang="0">
                <a:pos x="272" y="777"/>
              </a:cxn>
              <a:cxn ang="0">
                <a:pos x="402" y="796"/>
              </a:cxn>
              <a:cxn ang="0">
                <a:pos x="462" y="805"/>
              </a:cxn>
              <a:cxn ang="0">
                <a:pos x="339" y="786"/>
              </a:cxn>
              <a:cxn ang="0">
                <a:pos x="332" y="738"/>
              </a:cxn>
              <a:cxn ang="0">
                <a:pos x="311" y="709"/>
              </a:cxn>
              <a:cxn ang="0">
                <a:pos x="206" y="770"/>
              </a:cxn>
              <a:cxn ang="0">
                <a:pos x="210" y="822"/>
              </a:cxn>
              <a:cxn ang="0">
                <a:pos x="319" y="813"/>
              </a:cxn>
              <a:cxn ang="0">
                <a:pos x="297" y="678"/>
              </a:cxn>
              <a:cxn ang="0">
                <a:pos x="452" y="54"/>
              </a:cxn>
            </a:cxnLst>
            <a:rect l="0" t="0" r="r" b="b"/>
            <a:pathLst>
              <a:path w="671" h="837">
                <a:moveTo>
                  <a:pt x="599" y="121"/>
                </a:moveTo>
                <a:lnTo>
                  <a:pt x="599" y="121"/>
                </a:lnTo>
                <a:lnTo>
                  <a:pt x="587" y="105"/>
                </a:lnTo>
                <a:lnTo>
                  <a:pt x="573" y="90"/>
                </a:lnTo>
                <a:lnTo>
                  <a:pt x="558" y="75"/>
                </a:lnTo>
                <a:lnTo>
                  <a:pt x="543" y="63"/>
                </a:lnTo>
                <a:lnTo>
                  <a:pt x="525" y="51"/>
                </a:lnTo>
                <a:lnTo>
                  <a:pt x="508" y="40"/>
                </a:lnTo>
                <a:lnTo>
                  <a:pt x="490" y="30"/>
                </a:lnTo>
                <a:lnTo>
                  <a:pt x="472" y="21"/>
                </a:lnTo>
                <a:lnTo>
                  <a:pt x="472" y="21"/>
                </a:lnTo>
                <a:lnTo>
                  <a:pt x="471" y="21"/>
                </a:lnTo>
                <a:lnTo>
                  <a:pt x="471" y="21"/>
                </a:lnTo>
                <a:lnTo>
                  <a:pt x="471" y="16"/>
                </a:lnTo>
                <a:lnTo>
                  <a:pt x="469" y="11"/>
                </a:lnTo>
                <a:lnTo>
                  <a:pt x="466" y="7"/>
                </a:lnTo>
                <a:lnTo>
                  <a:pt x="462" y="4"/>
                </a:lnTo>
                <a:lnTo>
                  <a:pt x="462" y="4"/>
                </a:lnTo>
                <a:lnTo>
                  <a:pt x="457" y="2"/>
                </a:lnTo>
                <a:lnTo>
                  <a:pt x="453" y="0"/>
                </a:lnTo>
                <a:lnTo>
                  <a:pt x="449" y="0"/>
                </a:lnTo>
                <a:lnTo>
                  <a:pt x="445" y="2"/>
                </a:lnTo>
                <a:lnTo>
                  <a:pt x="442" y="3"/>
                </a:lnTo>
                <a:lnTo>
                  <a:pt x="439" y="6"/>
                </a:lnTo>
                <a:lnTo>
                  <a:pt x="435" y="12"/>
                </a:lnTo>
                <a:lnTo>
                  <a:pt x="431" y="19"/>
                </a:lnTo>
                <a:lnTo>
                  <a:pt x="428" y="27"/>
                </a:lnTo>
                <a:lnTo>
                  <a:pt x="426" y="35"/>
                </a:lnTo>
                <a:lnTo>
                  <a:pt x="423" y="41"/>
                </a:lnTo>
                <a:lnTo>
                  <a:pt x="423" y="41"/>
                </a:lnTo>
                <a:lnTo>
                  <a:pt x="423" y="42"/>
                </a:lnTo>
                <a:lnTo>
                  <a:pt x="423" y="42"/>
                </a:lnTo>
                <a:lnTo>
                  <a:pt x="400" y="35"/>
                </a:lnTo>
                <a:lnTo>
                  <a:pt x="376" y="30"/>
                </a:lnTo>
                <a:lnTo>
                  <a:pt x="352" y="27"/>
                </a:lnTo>
                <a:lnTo>
                  <a:pt x="328" y="25"/>
                </a:lnTo>
                <a:lnTo>
                  <a:pt x="304" y="26"/>
                </a:lnTo>
                <a:lnTo>
                  <a:pt x="279" y="28"/>
                </a:lnTo>
                <a:lnTo>
                  <a:pt x="256" y="31"/>
                </a:lnTo>
                <a:lnTo>
                  <a:pt x="233" y="36"/>
                </a:lnTo>
                <a:lnTo>
                  <a:pt x="210" y="43"/>
                </a:lnTo>
                <a:lnTo>
                  <a:pt x="187" y="52"/>
                </a:lnTo>
                <a:lnTo>
                  <a:pt x="166" y="62"/>
                </a:lnTo>
                <a:lnTo>
                  <a:pt x="145" y="74"/>
                </a:lnTo>
                <a:lnTo>
                  <a:pt x="125" y="88"/>
                </a:lnTo>
                <a:lnTo>
                  <a:pt x="106" y="102"/>
                </a:lnTo>
                <a:lnTo>
                  <a:pt x="88" y="118"/>
                </a:lnTo>
                <a:lnTo>
                  <a:pt x="71" y="136"/>
                </a:lnTo>
                <a:lnTo>
                  <a:pt x="71" y="136"/>
                </a:lnTo>
                <a:lnTo>
                  <a:pt x="57" y="154"/>
                </a:lnTo>
                <a:lnTo>
                  <a:pt x="44" y="175"/>
                </a:lnTo>
                <a:lnTo>
                  <a:pt x="31" y="195"/>
                </a:lnTo>
                <a:lnTo>
                  <a:pt x="22" y="216"/>
                </a:lnTo>
                <a:lnTo>
                  <a:pt x="14" y="238"/>
                </a:lnTo>
                <a:lnTo>
                  <a:pt x="8" y="261"/>
                </a:lnTo>
                <a:lnTo>
                  <a:pt x="4" y="283"/>
                </a:lnTo>
                <a:lnTo>
                  <a:pt x="1" y="306"/>
                </a:lnTo>
                <a:lnTo>
                  <a:pt x="0" y="330"/>
                </a:lnTo>
                <a:lnTo>
                  <a:pt x="1" y="353"/>
                </a:lnTo>
                <a:lnTo>
                  <a:pt x="4" y="376"/>
                </a:lnTo>
                <a:lnTo>
                  <a:pt x="9" y="398"/>
                </a:lnTo>
                <a:lnTo>
                  <a:pt x="15" y="421"/>
                </a:lnTo>
                <a:lnTo>
                  <a:pt x="23" y="443"/>
                </a:lnTo>
                <a:lnTo>
                  <a:pt x="33" y="464"/>
                </a:lnTo>
                <a:lnTo>
                  <a:pt x="46" y="485"/>
                </a:lnTo>
                <a:lnTo>
                  <a:pt x="46" y="485"/>
                </a:lnTo>
                <a:lnTo>
                  <a:pt x="59" y="505"/>
                </a:lnTo>
                <a:lnTo>
                  <a:pt x="73" y="522"/>
                </a:lnTo>
                <a:lnTo>
                  <a:pt x="89" y="539"/>
                </a:lnTo>
                <a:lnTo>
                  <a:pt x="105" y="554"/>
                </a:lnTo>
                <a:lnTo>
                  <a:pt x="124" y="569"/>
                </a:lnTo>
                <a:lnTo>
                  <a:pt x="142" y="581"/>
                </a:lnTo>
                <a:lnTo>
                  <a:pt x="162" y="592"/>
                </a:lnTo>
                <a:lnTo>
                  <a:pt x="182" y="602"/>
                </a:lnTo>
                <a:lnTo>
                  <a:pt x="182" y="602"/>
                </a:lnTo>
                <a:lnTo>
                  <a:pt x="178" y="608"/>
                </a:lnTo>
                <a:lnTo>
                  <a:pt x="174" y="615"/>
                </a:lnTo>
                <a:lnTo>
                  <a:pt x="163" y="631"/>
                </a:lnTo>
                <a:lnTo>
                  <a:pt x="158" y="639"/>
                </a:lnTo>
                <a:lnTo>
                  <a:pt x="157" y="643"/>
                </a:lnTo>
                <a:lnTo>
                  <a:pt x="156" y="647"/>
                </a:lnTo>
                <a:lnTo>
                  <a:pt x="156" y="652"/>
                </a:lnTo>
                <a:lnTo>
                  <a:pt x="157" y="655"/>
                </a:lnTo>
                <a:lnTo>
                  <a:pt x="159" y="658"/>
                </a:lnTo>
                <a:lnTo>
                  <a:pt x="162" y="661"/>
                </a:lnTo>
                <a:lnTo>
                  <a:pt x="162" y="661"/>
                </a:lnTo>
                <a:lnTo>
                  <a:pt x="167" y="664"/>
                </a:lnTo>
                <a:lnTo>
                  <a:pt x="172" y="665"/>
                </a:lnTo>
                <a:lnTo>
                  <a:pt x="177" y="664"/>
                </a:lnTo>
                <a:lnTo>
                  <a:pt x="181" y="662"/>
                </a:lnTo>
                <a:lnTo>
                  <a:pt x="185" y="658"/>
                </a:lnTo>
                <a:lnTo>
                  <a:pt x="189" y="654"/>
                </a:lnTo>
                <a:lnTo>
                  <a:pt x="196" y="642"/>
                </a:lnTo>
                <a:lnTo>
                  <a:pt x="196" y="642"/>
                </a:lnTo>
                <a:lnTo>
                  <a:pt x="208" y="646"/>
                </a:lnTo>
                <a:lnTo>
                  <a:pt x="220" y="651"/>
                </a:lnTo>
                <a:lnTo>
                  <a:pt x="232" y="654"/>
                </a:lnTo>
                <a:lnTo>
                  <a:pt x="244" y="656"/>
                </a:lnTo>
                <a:lnTo>
                  <a:pt x="268" y="660"/>
                </a:lnTo>
                <a:lnTo>
                  <a:pt x="293" y="661"/>
                </a:lnTo>
                <a:lnTo>
                  <a:pt x="293" y="661"/>
                </a:lnTo>
                <a:lnTo>
                  <a:pt x="291" y="669"/>
                </a:lnTo>
                <a:lnTo>
                  <a:pt x="288" y="677"/>
                </a:lnTo>
                <a:lnTo>
                  <a:pt x="281" y="694"/>
                </a:lnTo>
                <a:lnTo>
                  <a:pt x="279" y="702"/>
                </a:lnTo>
                <a:lnTo>
                  <a:pt x="278" y="710"/>
                </a:lnTo>
                <a:lnTo>
                  <a:pt x="278" y="719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80" y="727"/>
                </a:lnTo>
                <a:lnTo>
                  <a:pt x="265" y="732"/>
                </a:lnTo>
                <a:lnTo>
                  <a:pt x="251" y="735"/>
                </a:lnTo>
                <a:lnTo>
                  <a:pt x="222" y="741"/>
                </a:lnTo>
                <a:lnTo>
                  <a:pt x="222" y="741"/>
                </a:lnTo>
                <a:lnTo>
                  <a:pt x="200" y="746"/>
                </a:lnTo>
                <a:lnTo>
                  <a:pt x="180" y="753"/>
                </a:lnTo>
                <a:lnTo>
                  <a:pt x="160" y="762"/>
                </a:lnTo>
                <a:lnTo>
                  <a:pt x="151" y="767"/>
                </a:lnTo>
                <a:lnTo>
                  <a:pt x="141" y="773"/>
                </a:lnTo>
                <a:lnTo>
                  <a:pt x="141" y="773"/>
                </a:lnTo>
                <a:lnTo>
                  <a:pt x="132" y="779"/>
                </a:lnTo>
                <a:lnTo>
                  <a:pt x="127" y="784"/>
                </a:lnTo>
                <a:lnTo>
                  <a:pt x="120" y="789"/>
                </a:lnTo>
                <a:lnTo>
                  <a:pt x="115" y="794"/>
                </a:lnTo>
                <a:lnTo>
                  <a:pt x="112" y="799"/>
                </a:lnTo>
                <a:lnTo>
                  <a:pt x="111" y="802"/>
                </a:lnTo>
                <a:lnTo>
                  <a:pt x="111" y="805"/>
                </a:lnTo>
                <a:lnTo>
                  <a:pt x="112" y="808"/>
                </a:lnTo>
                <a:lnTo>
                  <a:pt x="113" y="810"/>
                </a:lnTo>
                <a:lnTo>
                  <a:pt x="113" y="810"/>
                </a:lnTo>
                <a:lnTo>
                  <a:pt x="117" y="815"/>
                </a:lnTo>
                <a:lnTo>
                  <a:pt x="123" y="819"/>
                </a:lnTo>
                <a:lnTo>
                  <a:pt x="129" y="821"/>
                </a:lnTo>
                <a:lnTo>
                  <a:pt x="136" y="823"/>
                </a:lnTo>
                <a:lnTo>
                  <a:pt x="150" y="825"/>
                </a:lnTo>
                <a:lnTo>
                  <a:pt x="161" y="827"/>
                </a:lnTo>
                <a:lnTo>
                  <a:pt x="161" y="827"/>
                </a:lnTo>
                <a:lnTo>
                  <a:pt x="201" y="831"/>
                </a:lnTo>
                <a:lnTo>
                  <a:pt x="241" y="834"/>
                </a:lnTo>
                <a:lnTo>
                  <a:pt x="281" y="836"/>
                </a:lnTo>
                <a:lnTo>
                  <a:pt x="322" y="837"/>
                </a:lnTo>
                <a:lnTo>
                  <a:pt x="322" y="837"/>
                </a:lnTo>
                <a:lnTo>
                  <a:pt x="362" y="837"/>
                </a:lnTo>
                <a:lnTo>
                  <a:pt x="404" y="836"/>
                </a:lnTo>
                <a:lnTo>
                  <a:pt x="445" y="833"/>
                </a:lnTo>
                <a:lnTo>
                  <a:pt x="466" y="831"/>
                </a:lnTo>
                <a:lnTo>
                  <a:pt x="486" y="828"/>
                </a:lnTo>
                <a:lnTo>
                  <a:pt x="486" y="828"/>
                </a:lnTo>
                <a:lnTo>
                  <a:pt x="497" y="826"/>
                </a:lnTo>
                <a:lnTo>
                  <a:pt x="508" y="823"/>
                </a:lnTo>
                <a:lnTo>
                  <a:pt x="518" y="819"/>
                </a:lnTo>
                <a:lnTo>
                  <a:pt x="523" y="817"/>
                </a:lnTo>
                <a:lnTo>
                  <a:pt x="528" y="814"/>
                </a:lnTo>
                <a:lnTo>
                  <a:pt x="528" y="814"/>
                </a:lnTo>
                <a:lnTo>
                  <a:pt x="532" y="809"/>
                </a:lnTo>
                <a:lnTo>
                  <a:pt x="533" y="804"/>
                </a:lnTo>
                <a:lnTo>
                  <a:pt x="533" y="800"/>
                </a:lnTo>
                <a:lnTo>
                  <a:pt x="532" y="796"/>
                </a:lnTo>
                <a:lnTo>
                  <a:pt x="530" y="792"/>
                </a:lnTo>
                <a:lnTo>
                  <a:pt x="526" y="788"/>
                </a:lnTo>
                <a:lnTo>
                  <a:pt x="519" y="782"/>
                </a:lnTo>
                <a:lnTo>
                  <a:pt x="519" y="782"/>
                </a:lnTo>
                <a:lnTo>
                  <a:pt x="510" y="776"/>
                </a:lnTo>
                <a:lnTo>
                  <a:pt x="501" y="770"/>
                </a:lnTo>
                <a:lnTo>
                  <a:pt x="482" y="760"/>
                </a:lnTo>
                <a:lnTo>
                  <a:pt x="461" y="752"/>
                </a:lnTo>
                <a:lnTo>
                  <a:pt x="439" y="746"/>
                </a:lnTo>
                <a:lnTo>
                  <a:pt x="418" y="740"/>
                </a:lnTo>
                <a:lnTo>
                  <a:pt x="396" y="735"/>
                </a:lnTo>
                <a:lnTo>
                  <a:pt x="353" y="727"/>
                </a:lnTo>
                <a:lnTo>
                  <a:pt x="353" y="727"/>
                </a:lnTo>
                <a:lnTo>
                  <a:pt x="354" y="719"/>
                </a:lnTo>
                <a:lnTo>
                  <a:pt x="354" y="710"/>
                </a:lnTo>
                <a:lnTo>
                  <a:pt x="353" y="702"/>
                </a:lnTo>
                <a:lnTo>
                  <a:pt x="352" y="694"/>
                </a:lnTo>
                <a:lnTo>
                  <a:pt x="348" y="678"/>
                </a:lnTo>
                <a:lnTo>
                  <a:pt x="342" y="662"/>
                </a:lnTo>
                <a:lnTo>
                  <a:pt x="342" y="662"/>
                </a:lnTo>
                <a:lnTo>
                  <a:pt x="374" y="659"/>
                </a:lnTo>
                <a:lnTo>
                  <a:pt x="405" y="654"/>
                </a:lnTo>
                <a:lnTo>
                  <a:pt x="405" y="654"/>
                </a:lnTo>
                <a:lnTo>
                  <a:pt x="423" y="650"/>
                </a:lnTo>
                <a:lnTo>
                  <a:pt x="441" y="644"/>
                </a:lnTo>
                <a:lnTo>
                  <a:pt x="460" y="637"/>
                </a:lnTo>
                <a:lnTo>
                  <a:pt x="478" y="630"/>
                </a:lnTo>
                <a:lnTo>
                  <a:pt x="495" y="622"/>
                </a:lnTo>
                <a:lnTo>
                  <a:pt x="511" y="614"/>
                </a:lnTo>
                <a:lnTo>
                  <a:pt x="528" y="604"/>
                </a:lnTo>
                <a:lnTo>
                  <a:pt x="544" y="593"/>
                </a:lnTo>
                <a:lnTo>
                  <a:pt x="544" y="593"/>
                </a:lnTo>
                <a:lnTo>
                  <a:pt x="561" y="580"/>
                </a:lnTo>
                <a:lnTo>
                  <a:pt x="577" y="564"/>
                </a:lnTo>
                <a:lnTo>
                  <a:pt x="592" y="548"/>
                </a:lnTo>
                <a:lnTo>
                  <a:pt x="606" y="530"/>
                </a:lnTo>
                <a:lnTo>
                  <a:pt x="620" y="512"/>
                </a:lnTo>
                <a:lnTo>
                  <a:pt x="631" y="493"/>
                </a:lnTo>
                <a:lnTo>
                  <a:pt x="641" y="472"/>
                </a:lnTo>
                <a:lnTo>
                  <a:pt x="649" y="452"/>
                </a:lnTo>
                <a:lnTo>
                  <a:pt x="657" y="431"/>
                </a:lnTo>
                <a:lnTo>
                  <a:pt x="663" y="409"/>
                </a:lnTo>
                <a:lnTo>
                  <a:pt x="667" y="387"/>
                </a:lnTo>
                <a:lnTo>
                  <a:pt x="670" y="365"/>
                </a:lnTo>
                <a:lnTo>
                  <a:pt x="671" y="343"/>
                </a:lnTo>
                <a:lnTo>
                  <a:pt x="671" y="319"/>
                </a:lnTo>
                <a:lnTo>
                  <a:pt x="670" y="298"/>
                </a:lnTo>
                <a:lnTo>
                  <a:pt x="667" y="276"/>
                </a:lnTo>
                <a:lnTo>
                  <a:pt x="667" y="276"/>
                </a:lnTo>
                <a:lnTo>
                  <a:pt x="662" y="256"/>
                </a:lnTo>
                <a:lnTo>
                  <a:pt x="657" y="234"/>
                </a:lnTo>
                <a:lnTo>
                  <a:pt x="650" y="214"/>
                </a:lnTo>
                <a:lnTo>
                  <a:pt x="642" y="195"/>
                </a:lnTo>
                <a:lnTo>
                  <a:pt x="633" y="176"/>
                </a:lnTo>
                <a:lnTo>
                  <a:pt x="623" y="156"/>
                </a:lnTo>
                <a:lnTo>
                  <a:pt x="612" y="138"/>
                </a:lnTo>
                <a:lnTo>
                  <a:pt x="599" y="121"/>
                </a:lnTo>
                <a:lnTo>
                  <a:pt x="599" y="121"/>
                </a:lnTo>
                <a:close/>
                <a:moveTo>
                  <a:pt x="454" y="10"/>
                </a:moveTo>
                <a:lnTo>
                  <a:pt x="454" y="10"/>
                </a:lnTo>
                <a:lnTo>
                  <a:pt x="457" y="11"/>
                </a:lnTo>
                <a:lnTo>
                  <a:pt x="459" y="13"/>
                </a:lnTo>
                <a:lnTo>
                  <a:pt x="461" y="15"/>
                </a:lnTo>
                <a:lnTo>
                  <a:pt x="462" y="17"/>
                </a:lnTo>
                <a:lnTo>
                  <a:pt x="461" y="22"/>
                </a:lnTo>
                <a:lnTo>
                  <a:pt x="459" y="28"/>
                </a:lnTo>
                <a:lnTo>
                  <a:pt x="456" y="35"/>
                </a:lnTo>
                <a:lnTo>
                  <a:pt x="451" y="41"/>
                </a:lnTo>
                <a:lnTo>
                  <a:pt x="443" y="50"/>
                </a:lnTo>
                <a:lnTo>
                  <a:pt x="443" y="50"/>
                </a:lnTo>
                <a:lnTo>
                  <a:pt x="431" y="45"/>
                </a:lnTo>
                <a:lnTo>
                  <a:pt x="431" y="45"/>
                </a:lnTo>
                <a:lnTo>
                  <a:pt x="434" y="35"/>
                </a:lnTo>
                <a:lnTo>
                  <a:pt x="438" y="23"/>
                </a:lnTo>
                <a:lnTo>
                  <a:pt x="440" y="17"/>
                </a:lnTo>
                <a:lnTo>
                  <a:pt x="444" y="13"/>
                </a:lnTo>
                <a:lnTo>
                  <a:pt x="449" y="11"/>
                </a:lnTo>
                <a:lnTo>
                  <a:pt x="451" y="10"/>
                </a:lnTo>
                <a:lnTo>
                  <a:pt x="454" y="10"/>
                </a:lnTo>
                <a:lnTo>
                  <a:pt x="454" y="10"/>
                </a:lnTo>
                <a:close/>
                <a:moveTo>
                  <a:pt x="511" y="246"/>
                </a:moveTo>
                <a:lnTo>
                  <a:pt x="511" y="246"/>
                </a:lnTo>
                <a:lnTo>
                  <a:pt x="524" y="243"/>
                </a:lnTo>
                <a:lnTo>
                  <a:pt x="531" y="243"/>
                </a:lnTo>
                <a:lnTo>
                  <a:pt x="531" y="243"/>
                </a:lnTo>
                <a:lnTo>
                  <a:pt x="529" y="245"/>
                </a:lnTo>
                <a:lnTo>
                  <a:pt x="529" y="245"/>
                </a:lnTo>
                <a:lnTo>
                  <a:pt x="520" y="248"/>
                </a:lnTo>
                <a:lnTo>
                  <a:pt x="512" y="251"/>
                </a:lnTo>
                <a:lnTo>
                  <a:pt x="512" y="251"/>
                </a:lnTo>
                <a:lnTo>
                  <a:pt x="511" y="246"/>
                </a:lnTo>
                <a:lnTo>
                  <a:pt x="511" y="246"/>
                </a:lnTo>
                <a:close/>
                <a:moveTo>
                  <a:pt x="516" y="292"/>
                </a:moveTo>
                <a:lnTo>
                  <a:pt x="516" y="292"/>
                </a:lnTo>
                <a:lnTo>
                  <a:pt x="524" y="292"/>
                </a:lnTo>
                <a:lnTo>
                  <a:pt x="533" y="291"/>
                </a:lnTo>
                <a:lnTo>
                  <a:pt x="533" y="291"/>
                </a:lnTo>
                <a:lnTo>
                  <a:pt x="546" y="289"/>
                </a:lnTo>
                <a:lnTo>
                  <a:pt x="546" y="289"/>
                </a:lnTo>
                <a:lnTo>
                  <a:pt x="555" y="287"/>
                </a:lnTo>
                <a:lnTo>
                  <a:pt x="556" y="287"/>
                </a:lnTo>
                <a:lnTo>
                  <a:pt x="557" y="288"/>
                </a:lnTo>
                <a:lnTo>
                  <a:pt x="552" y="290"/>
                </a:lnTo>
                <a:lnTo>
                  <a:pt x="552" y="290"/>
                </a:lnTo>
                <a:lnTo>
                  <a:pt x="543" y="292"/>
                </a:lnTo>
                <a:lnTo>
                  <a:pt x="534" y="293"/>
                </a:lnTo>
                <a:lnTo>
                  <a:pt x="524" y="294"/>
                </a:lnTo>
                <a:lnTo>
                  <a:pt x="520" y="295"/>
                </a:lnTo>
                <a:lnTo>
                  <a:pt x="516" y="297"/>
                </a:lnTo>
                <a:lnTo>
                  <a:pt x="516" y="297"/>
                </a:lnTo>
                <a:lnTo>
                  <a:pt x="516" y="292"/>
                </a:lnTo>
                <a:lnTo>
                  <a:pt x="516" y="292"/>
                </a:lnTo>
                <a:close/>
                <a:moveTo>
                  <a:pt x="516" y="284"/>
                </a:moveTo>
                <a:lnTo>
                  <a:pt x="516" y="284"/>
                </a:lnTo>
                <a:lnTo>
                  <a:pt x="529" y="282"/>
                </a:lnTo>
                <a:lnTo>
                  <a:pt x="529" y="282"/>
                </a:lnTo>
                <a:lnTo>
                  <a:pt x="539" y="280"/>
                </a:lnTo>
                <a:lnTo>
                  <a:pt x="544" y="279"/>
                </a:lnTo>
                <a:lnTo>
                  <a:pt x="548" y="278"/>
                </a:lnTo>
                <a:lnTo>
                  <a:pt x="548" y="278"/>
                </a:lnTo>
                <a:lnTo>
                  <a:pt x="541" y="281"/>
                </a:lnTo>
                <a:lnTo>
                  <a:pt x="533" y="284"/>
                </a:lnTo>
                <a:lnTo>
                  <a:pt x="516" y="289"/>
                </a:lnTo>
                <a:lnTo>
                  <a:pt x="516" y="289"/>
                </a:lnTo>
                <a:lnTo>
                  <a:pt x="516" y="286"/>
                </a:lnTo>
                <a:lnTo>
                  <a:pt x="516" y="286"/>
                </a:lnTo>
                <a:lnTo>
                  <a:pt x="516" y="284"/>
                </a:lnTo>
                <a:lnTo>
                  <a:pt x="516" y="284"/>
                </a:lnTo>
                <a:close/>
                <a:moveTo>
                  <a:pt x="516" y="273"/>
                </a:moveTo>
                <a:lnTo>
                  <a:pt x="516" y="273"/>
                </a:lnTo>
                <a:lnTo>
                  <a:pt x="531" y="272"/>
                </a:lnTo>
                <a:lnTo>
                  <a:pt x="544" y="270"/>
                </a:lnTo>
                <a:lnTo>
                  <a:pt x="544" y="270"/>
                </a:lnTo>
                <a:lnTo>
                  <a:pt x="530" y="274"/>
                </a:lnTo>
                <a:lnTo>
                  <a:pt x="516" y="281"/>
                </a:lnTo>
                <a:lnTo>
                  <a:pt x="516" y="281"/>
                </a:lnTo>
                <a:lnTo>
                  <a:pt x="516" y="273"/>
                </a:lnTo>
                <a:lnTo>
                  <a:pt x="516" y="273"/>
                </a:lnTo>
                <a:close/>
                <a:moveTo>
                  <a:pt x="516" y="269"/>
                </a:moveTo>
                <a:lnTo>
                  <a:pt x="516" y="269"/>
                </a:lnTo>
                <a:lnTo>
                  <a:pt x="515" y="263"/>
                </a:lnTo>
                <a:lnTo>
                  <a:pt x="515" y="263"/>
                </a:lnTo>
                <a:lnTo>
                  <a:pt x="524" y="263"/>
                </a:lnTo>
                <a:lnTo>
                  <a:pt x="524" y="263"/>
                </a:lnTo>
                <a:lnTo>
                  <a:pt x="531" y="262"/>
                </a:lnTo>
                <a:lnTo>
                  <a:pt x="534" y="262"/>
                </a:lnTo>
                <a:lnTo>
                  <a:pt x="534" y="263"/>
                </a:lnTo>
                <a:lnTo>
                  <a:pt x="533" y="263"/>
                </a:lnTo>
                <a:lnTo>
                  <a:pt x="533" y="263"/>
                </a:lnTo>
                <a:lnTo>
                  <a:pt x="524" y="266"/>
                </a:lnTo>
                <a:lnTo>
                  <a:pt x="516" y="269"/>
                </a:lnTo>
                <a:lnTo>
                  <a:pt x="516" y="269"/>
                </a:lnTo>
                <a:close/>
                <a:moveTo>
                  <a:pt x="515" y="261"/>
                </a:moveTo>
                <a:lnTo>
                  <a:pt x="515" y="261"/>
                </a:lnTo>
                <a:lnTo>
                  <a:pt x="520" y="260"/>
                </a:lnTo>
                <a:lnTo>
                  <a:pt x="526" y="258"/>
                </a:lnTo>
                <a:lnTo>
                  <a:pt x="538" y="253"/>
                </a:lnTo>
                <a:lnTo>
                  <a:pt x="538" y="253"/>
                </a:lnTo>
                <a:lnTo>
                  <a:pt x="539" y="258"/>
                </a:lnTo>
                <a:lnTo>
                  <a:pt x="539" y="258"/>
                </a:lnTo>
                <a:lnTo>
                  <a:pt x="528" y="260"/>
                </a:lnTo>
                <a:lnTo>
                  <a:pt x="515" y="261"/>
                </a:lnTo>
                <a:lnTo>
                  <a:pt x="515" y="261"/>
                </a:lnTo>
                <a:close/>
                <a:moveTo>
                  <a:pt x="537" y="248"/>
                </a:moveTo>
                <a:lnTo>
                  <a:pt x="537" y="248"/>
                </a:lnTo>
                <a:lnTo>
                  <a:pt x="538" y="251"/>
                </a:lnTo>
                <a:lnTo>
                  <a:pt x="538" y="251"/>
                </a:lnTo>
                <a:lnTo>
                  <a:pt x="533" y="251"/>
                </a:lnTo>
                <a:lnTo>
                  <a:pt x="529" y="251"/>
                </a:lnTo>
                <a:lnTo>
                  <a:pt x="519" y="253"/>
                </a:lnTo>
                <a:lnTo>
                  <a:pt x="519" y="253"/>
                </a:lnTo>
                <a:lnTo>
                  <a:pt x="513" y="254"/>
                </a:lnTo>
                <a:lnTo>
                  <a:pt x="515" y="252"/>
                </a:lnTo>
                <a:lnTo>
                  <a:pt x="525" y="249"/>
                </a:lnTo>
                <a:lnTo>
                  <a:pt x="525" y="249"/>
                </a:lnTo>
                <a:lnTo>
                  <a:pt x="532" y="246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8" y="242"/>
                </a:lnTo>
                <a:lnTo>
                  <a:pt x="537" y="248"/>
                </a:lnTo>
                <a:lnTo>
                  <a:pt x="537" y="248"/>
                </a:lnTo>
                <a:close/>
                <a:moveTo>
                  <a:pt x="528" y="253"/>
                </a:moveTo>
                <a:lnTo>
                  <a:pt x="528" y="253"/>
                </a:lnTo>
                <a:lnTo>
                  <a:pt x="530" y="253"/>
                </a:lnTo>
                <a:lnTo>
                  <a:pt x="528" y="254"/>
                </a:lnTo>
                <a:lnTo>
                  <a:pt x="521" y="256"/>
                </a:lnTo>
                <a:lnTo>
                  <a:pt x="521" y="256"/>
                </a:lnTo>
                <a:lnTo>
                  <a:pt x="514" y="259"/>
                </a:lnTo>
                <a:lnTo>
                  <a:pt x="514" y="259"/>
                </a:lnTo>
                <a:lnTo>
                  <a:pt x="513" y="256"/>
                </a:lnTo>
                <a:lnTo>
                  <a:pt x="513" y="256"/>
                </a:lnTo>
                <a:lnTo>
                  <a:pt x="520" y="255"/>
                </a:lnTo>
                <a:lnTo>
                  <a:pt x="528" y="253"/>
                </a:lnTo>
                <a:lnTo>
                  <a:pt x="528" y="253"/>
                </a:lnTo>
                <a:close/>
                <a:moveTo>
                  <a:pt x="516" y="304"/>
                </a:moveTo>
                <a:lnTo>
                  <a:pt x="516" y="304"/>
                </a:lnTo>
                <a:lnTo>
                  <a:pt x="525" y="304"/>
                </a:lnTo>
                <a:lnTo>
                  <a:pt x="535" y="303"/>
                </a:lnTo>
                <a:lnTo>
                  <a:pt x="552" y="299"/>
                </a:lnTo>
                <a:lnTo>
                  <a:pt x="552" y="299"/>
                </a:lnTo>
                <a:lnTo>
                  <a:pt x="559" y="299"/>
                </a:lnTo>
                <a:lnTo>
                  <a:pt x="560" y="299"/>
                </a:lnTo>
                <a:lnTo>
                  <a:pt x="560" y="299"/>
                </a:lnTo>
                <a:lnTo>
                  <a:pt x="554" y="302"/>
                </a:lnTo>
                <a:lnTo>
                  <a:pt x="554" y="302"/>
                </a:lnTo>
                <a:lnTo>
                  <a:pt x="546" y="306"/>
                </a:lnTo>
                <a:lnTo>
                  <a:pt x="539" y="308"/>
                </a:lnTo>
                <a:lnTo>
                  <a:pt x="539" y="308"/>
                </a:lnTo>
                <a:lnTo>
                  <a:pt x="519" y="313"/>
                </a:lnTo>
                <a:lnTo>
                  <a:pt x="519" y="313"/>
                </a:lnTo>
                <a:lnTo>
                  <a:pt x="517" y="309"/>
                </a:lnTo>
                <a:lnTo>
                  <a:pt x="516" y="304"/>
                </a:lnTo>
                <a:lnTo>
                  <a:pt x="516" y="304"/>
                </a:lnTo>
                <a:close/>
                <a:moveTo>
                  <a:pt x="559" y="314"/>
                </a:moveTo>
                <a:lnTo>
                  <a:pt x="559" y="314"/>
                </a:lnTo>
                <a:lnTo>
                  <a:pt x="553" y="317"/>
                </a:lnTo>
                <a:lnTo>
                  <a:pt x="546" y="319"/>
                </a:lnTo>
                <a:lnTo>
                  <a:pt x="546" y="319"/>
                </a:lnTo>
                <a:lnTo>
                  <a:pt x="536" y="320"/>
                </a:lnTo>
                <a:lnTo>
                  <a:pt x="536" y="320"/>
                </a:lnTo>
                <a:lnTo>
                  <a:pt x="528" y="320"/>
                </a:lnTo>
                <a:lnTo>
                  <a:pt x="522" y="317"/>
                </a:lnTo>
                <a:lnTo>
                  <a:pt x="522" y="317"/>
                </a:lnTo>
                <a:lnTo>
                  <a:pt x="532" y="316"/>
                </a:lnTo>
                <a:lnTo>
                  <a:pt x="541" y="315"/>
                </a:lnTo>
                <a:lnTo>
                  <a:pt x="541" y="315"/>
                </a:lnTo>
                <a:lnTo>
                  <a:pt x="550" y="313"/>
                </a:lnTo>
                <a:lnTo>
                  <a:pt x="550" y="313"/>
                </a:lnTo>
                <a:lnTo>
                  <a:pt x="556" y="312"/>
                </a:lnTo>
                <a:lnTo>
                  <a:pt x="560" y="312"/>
                </a:lnTo>
                <a:lnTo>
                  <a:pt x="560" y="313"/>
                </a:lnTo>
                <a:lnTo>
                  <a:pt x="559" y="314"/>
                </a:lnTo>
                <a:lnTo>
                  <a:pt x="559" y="314"/>
                </a:lnTo>
                <a:close/>
                <a:moveTo>
                  <a:pt x="565" y="309"/>
                </a:moveTo>
                <a:lnTo>
                  <a:pt x="565" y="309"/>
                </a:lnTo>
                <a:lnTo>
                  <a:pt x="564" y="309"/>
                </a:lnTo>
                <a:lnTo>
                  <a:pt x="564" y="309"/>
                </a:lnTo>
                <a:lnTo>
                  <a:pt x="551" y="311"/>
                </a:lnTo>
                <a:lnTo>
                  <a:pt x="537" y="313"/>
                </a:lnTo>
                <a:lnTo>
                  <a:pt x="537" y="313"/>
                </a:lnTo>
                <a:lnTo>
                  <a:pt x="530" y="315"/>
                </a:lnTo>
                <a:lnTo>
                  <a:pt x="521" y="315"/>
                </a:lnTo>
                <a:lnTo>
                  <a:pt x="521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0" y="315"/>
                </a:lnTo>
                <a:lnTo>
                  <a:pt x="526" y="313"/>
                </a:lnTo>
                <a:lnTo>
                  <a:pt x="526" y="313"/>
                </a:lnTo>
                <a:lnTo>
                  <a:pt x="537" y="311"/>
                </a:lnTo>
                <a:lnTo>
                  <a:pt x="546" y="308"/>
                </a:lnTo>
                <a:lnTo>
                  <a:pt x="556" y="304"/>
                </a:lnTo>
                <a:lnTo>
                  <a:pt x="564" y="298"/>
                </a:lnTo>
                <a:lnTo>
                  <a:pt x="564" y="298"/>
                </a:lnTo>
                <a:lnTo>
                  <a:pt x="565" y="298"/>
                </a:lnTo>
                <a:lnTo>
                  <a:pt x="565" y="298"/>
                </a:lnTo>
                <a:lnTo>
                  <a:pt x="566" y="300"/>
                </a:lnTo>
                <a:lnTo>
                  <a:pt x="566" y="300"/>
                </a:lnTo>
                <a:lnTo>
                  <a:pt x="567" y="305"/>
                </a:lnTo>
                <a:lnTo>
                  <a:pt x="565" y="309"/>
                </a:lnTo>
                <a:lnTo>
                  <a:pt x="565" y="309"/>
                </a:lnTo>
                <a:close/>
                <a:moveTo>
                  <a:pt x="564" y="296"/>
                </a:moveTo>
                <a:lnTo>
                  <a:pt x="564" y="296"/>
                </a:lnTo>
                <a:lnTo>
                  <a:pt x="551" y="298"/>
                </a:lnTo>
                <a:lnTo>
                  <a:pt x="539" y="300"/>
                </a:lnTo>
                <a:lnTo>
                  <a:pt x="539" y="300"/>
                </a:lnTo>
                <a:lnTo>
                  <a:pt x="531" y="301"/>
                </a:lnTo>
                <a:lnTo>
                  <a:pt x="522" y="302"/>
                </a:lnTo>
                <a:lnTo>
                  <a:pt x="522" y="302"/>
                </a:lnTo>
                <a:lnTo>
                  <a:pt x="516" y="302"/>
                </a:lnTo>
                <a:lnTo>
                  <a:pt x="516" y="302"/>
                </a:lnTo>
                <a:lnTo>
                  <a:pt x="516" y="300"/>
                </a:lnTo>
                <a:lnTo>
                  <a:pt x="516" y="300"/>
                </a:lnTo>
                <a:lnTo>
                  <a:pt x="520" y="298"/>
                </a:lnTo>
                <a:lnTo>
                  <a:pt x="524" y="296"/>
                </a:lnTo>
                <a:lnTo>
                  <a:pt x="524" y="296"/>
                </a:lnTo>
                <a:lnTo>
                  <a:pt x="534" y="295"/>
                </a:lnTo>
                <a:lnTo>
                  <a:pt x="543" y="294"/>
                </a:lnTo>
                <a:lnTo>
                  <a:pt x="552" y="292"/>
                </a:lnTo>
                <a:lnTo>
                  <a:pt x="556" y="291"/>
                </a:lnTo>
                <a:lnTo>
                  <a:pt x="559" y="288"/>
                </a:lnTo>
                <a:lnTo>
                  <a:pt x="559" y="288"/>
                </a:lnTo>
                <a:lnTo>
                  <a:pt x="564" y="297"/>
                </a:lnTo>
                <a:lnTo>
                  <a:pt x="564" y="297"/>
                </a:lnTo>
                <a:lnTo>
                  <a:pt x="564" y="296"/>
                </a:lnTo>
                <a:lnTo>
                  <a:pt x="564" y="296"/>
                </a:lnTo>
                <a:close/>
                <a:moveTo>
                  <a:pt x="520" y="290"/>
                </a:moveTo>
                <a:lnTo>
                  <a:pt x="520" y="290"/>
                </a:lnTo>
                <a:lnTo>
                  <a:pt x="517" y="291"/>
                </a:lnTo>
                <a:lnTo>
                  <a:pt x="521" y="289"/>
                </a:lnTo>
                <a:lnTo>
                  <a:pt x="521" y="289"/>
                </a:lnTo>
                <a:lnTo>
                  <a:pt x="536" y="285"/>
                </a:lnTo>
                <a:lnTo>
                  <a:pt x="536" y="285"/>
                </a:lnTo>
                <a:lnTo>
                  <a:pt x="544" y="282"/>
                </a:lnTo>
                <a:lnTo>
                  <a:pt x="552" y="278"/>
                </a:lnTo>
                <a:lnTo>
                  <a:pt x="552" y="278"/>
                </a:lnTo>
                <a:lnTo>
                  <a:pt x="553" y="280"/>
                </a:lnTo>
                <a:lnTo>
                  <a:pt x="553" y="280"/>
                </a:lnTo>
                <a:lnTo>
                  <a:pt x="557" y="285"/>
                </a:lnTo>
                <a:lnTo>
                  <a:pt x="557" y="285"/>
                </a:lnTo>
                <a:lnTo>
                  <a:pt x="539" y="288"/>
                </a:lnTo>
                <a:lnTo>
                  <a:pt x="530" y="289"/>
                </a:lnTo>
                <a:lnTo>
                  <a:pt x="520" y="290"/>
                </a:lnTo>
                <a:lnTo>
                  <a:pt x="520" y="290"/>
                </a:lnTo>
                <a:close/>
                <a:moveTo>
                  <a:pt x="523" y="281"/>
                </a:moveTo>
                <a:lnTo>
                  <a:pt x="523" y="281"/>
                </a:lnTo>
                <a:lnTo>
                  <a:pt x="518" y="282"/>
                </a:lnTo>
                <a:lnTo>
                  <a:pt x="519" y="281"/>
                </a:lnTo>
                <a:lnTo>
                  <a:pt x="526" y="278"/>
                </a:lnTo>
                <a:lnTo>
                  <a:pt x="526" y="278"/>
                </a:lnTo>
                <a:lnTo>
                  <a:pt x="537" y="274"/>
                </a:lnTo>
                <a:lnTo>
                  <a:pt x="547" y="271"/>
                </a:lnTo>
                <a:lnTo>
                  <a:pt x="547" y="271"/>
                </a:lnTo>
                <a:lnTo>
                  <a:pt x="550" y="275"/>
                </a:lnTo>
                <a:lnTo>
                  <a:pt x="550" y="275"/>
                </a:lnTo>
                <a:lnTo>
                  <a:pt x="537" y="278"/>
                </a:lnTo>
                <a:lnTo>
                  <a:pt x="523" y="281"/>
                </a:lnTo>
                <a:lnTo>
                  <a:pt x="523" y="281"/>
                </a:lnTo>
                <a:close/>
                <a:moveTo>
                  <a:pt x="528" y="270"/>
                </a:moveTo>
                <a:lnTo>
                  <a:pt x="528" y="270"/>
                </a:lnTo>
                <a:lnTo>
                  <a:pt x="519" y="271"/>
                </a:lnTo>
                <a:lnTo>
                  <a:pt x="518" y="270"/>
                </a:lnTo>
                <a:lnTo>
                  <a:pt x="518" y="270"/>
                </a:lnTo>
                <a:lnTo>
                  <a:pt x="522" y="268"/>
                </a:lnTo>
                <a:lnTo>
                  <a:pt x="522" y="268"/>
                </a:lnTo>
                <a:lnTo>
                  <a:pt x="532" y="266"/>
                </a:lnTo>
                <a:lnTo>
                  <a:pt x="537" y="264"/>
                </a:lnTo>
                <a:lnTo>
                  <a:pt x="541" y="261"/>
                </a:lnTo>
                <a:lnTo>
                  <a:pt x="541" y="261"/>
                </a:lnTo>
                <a:lnTo>
                  <a:pt x="545" y="269"/>
                </a:lnTo>
                <a:lnTo>
                  <a:pt x="545" y="269"/>
                </a:lnTo>
                <a:lnTo>
                  <a:pt x="528" y="270"/>
                </a:lnTo>
                <a:lnTo>
                  <a:pt x="528" y="270"/>
                </a:lnTo>
                <a:close/>
                <a:moveTo>
                  <a:pt x="539" y="241"/>
                </a:moveTo>
                <a:lnTo>
                  <a:pt x="539" y="241"/>
                </a:lnTo>
                <a:lnTo>
                  <a:pt x="538" y="241"/>
                </a:lnTo>
                <a:lnTo>
                  <a:pt x="538" y="240"/>
                </a:lnTo>
                <a:lnTo>
                  <a:pt x="538" y="240"/>
                </a:lnTo>
                <a:lnTo>
                  <a:pt x="523" y="242"/>
                </a:lnTo>
                <a:lnTo>
                  <a:pt x="510" y="243"/>
                </a:lnTo>
                <a:lnTo>
                  <a:pt x="510" y="243"/>
                </a:lnTo>
                <a:lnTo>
                  <a:pt x="510" y="245"/>
                </a:lnTo>
                <a:lnTo>
                  <a:pt x="510" y="245"/>
                </a:lnTo>
                <a:lnTo>
                  <a:pt x="509" y="242"/>
                </a:lnTo>
                <a:lnTo>
                  <a:pt x="509" y="242"/>
                </a:lnTo>
                <a:lnTo>
                  <a:pt x="508" y="239"/>
                </a:lnTo>
                <a:lnTo>
                  <a:pt x="508" y="239"/>
                </a:lnTo>
                <a:lnTo>
                  <a:pt x="525" y="237"/>
                </a:lnTo>
                <a:lnTo>
                  <a:pt x="543" y="233"/>
                </a:lnTo>
                <a:lnTo>
                  <a:pt x="559" y="230"/>
                </a:lnTo>
                <a:lnTo>
                  <a:pt x="576" y="227"/>
                </a:lnTo>
                <a:lnTo>
                  <a:pt x="576" y="227"/>
                </a:lnTo>
                <a:lnTo>
                  <a:pt x="587" y="225"/>
                </a:lnTo>
                <a:lnTo>
                  <a:pt x="587" y="225"/>
                </a:lnTo>
                <a:lnTo>
                  <a:pt x="596" y="223"/>
                </a:lnTo>
                <a:lnTo>
                  <a:pt x="594" y="224"/>
                </a:lnTo>
                <a:lnTo>
                  <a:pt x="594" y="224"/>
                </a:lnTo>
                <a:lnTo>
                  <a:pt x="575" y="230"/>
                </a:lnTo>
                <a:lnTo>
                  <a:pt x="556" y="236"/>
                </a:lnTo>
                <a:lnTo>
                  <a:pt x="556" y="236"/>
                </a:lnTo>
                <a:lnTo>
                  <a:pt x="552" y="234"/>
                </a:lnTo>
                <a:lnTo>
                  <a:pt x="552" y="234"/>
                </a:lnTo>
                <a:lnTo>
                  <a:pt x="547" y="234"/>
                </a:lnTo>
                <a:lnTo>
                  <a:pt x="543" y="235"/>
                </a:lnTo>
                <a:lnTo>
                  <a:pt x="541" y="238"/>
                </a:lnTo>
                <a:lnTo>
                  <a:pt x="539" y="241"/>
                </a:lnTo>
                <a:lnTo>
                  <a:pt x="539" y="241"/>
                </a:lnTo>
                <a:close/>
                <a:moveTo>
                  <a:pt x="484" y="260"/>
                </a:moveTo>
                <a:lnTo>
                  <a:pt x="484" y="260"/>
                </a:lnTo>
                <a:lnTo>
                  <a:pt x="484" y="260"/>
                </a:lnTo>
                <a:lnTo>
                  <a:pt x="484" y="260"/>
                </a:lnTo>
                <a:lnTo>
                  <a:pt x="485" y="264"/>
                </a:lnTo>
                <a:lnTo>
                  <a:pt x="485" y="264"/>
                </a:lnTo>
                <a:lnTo>
                  <a:pt x="486" y="268"/>
                </a:lnTo>
                <a:lnTo>
                  <a:pt x="486" y="268"/>
                </a:lnTo>
                <a:lnTo>
                  <a:pt x="477" y="269"/>
                </a:lnTo>
                <a:lnTo>
                  <a:pt x="469" y="273"/>
                </a:lnTo>
                <a:lnTo>
                  <a:pt x="469" y="273"/>
                </a:lnTo>
                <a:lnTo>
                  <a:pt x="443" y="281"/>
                </a:lnTo>
                <a:lnTo>
                  <a:pt x="430" y="285"/>
                </a:lnTo>
                <a:lnTo>
                  <a:pt x="417" y="289"/>
                </a:lnTo>
                <a:lnTo>
                  <a:pt x="417" y="289"/>
                </a:lnTo>
                <a:lnTo>
                  <a:pt x="388" y="295"/>
                </a:lnTo>
                <a:lnTo>
                  <a:pt x="374" y="298"/>
                </a:lnTo>
                <a:lnTo>
                  <a:pt x="359" y="303"/>
                </a:lnTo>
                <a:lnTo>
                  <a:pt x="359" y="303"/>
                </a:lnTo>
                <a:lnTo>
                  <a:pt x="348" y="307"/>
                </a:lnTo>
                <a:lnTo>
                  <a:pt x="336" y="311"/>
                </a:lnTo>
                <a:lnTo>
                  <a:pt x="336" y="311"/>
                </a:lnTo>
                <a:lnTo>
                  <a:pt x="332" y="312"/>
                </a:lnTo>
                <a:lnTo>
                  <a:pt x="326" y="313"/>
                </a:lnTo>
                <a:lnTo>
                  <a:pt x="326" y="313"/>
                </a:lnTo>
                <a:lnTo>
                  <a:pt x="326" y="312"/>
                </a:lnTo>
                <a:lnTo>
                  <a:pt x="326" y="312"/>
                </a:lnTo>
                <a:lnTo>
                  <a:pt x="330" y="310"/>
                </a:lnTo>
                <a:lnTo>
                  <a:pt x="335" y="308"/>
                </a:lnTo>
                <a:lnTo>
                  <a:pt x="345" y="306"/>
                </a:lnTo>
                <a:lnTo>
                  <a:pt x="345" y="306"/>
                </a:lnTo>
                <a:lnTo>
                  <a:pt x="367" y="299"/>
                </a:lnTo>
                <a:lnTo>
                  <a:pt x="387" y="292"/>
                </a:lnTo>
                <a:lnTo>
                  <a:pt x="428" y="277"/>
                </a:lnTo>
                <a:lnTo>
                  <a:pt x="428" y="277"/>
                </a:lnTo>
                <a:lnTo>
                  <a:pt x="457" y="269"/>
                </a:lnTo>
                <a:lnTo>
                  <a:pt x="484" y="260"/>
                </a:lnTo>
                <a:lnTo>
                  <a:pt x="484" y="260"/>
                </a:lnTo>
                <a:close/>
                <a:moveTo>
                  <a:pt x="398" y="287"/>
                </a:moveTo>
                <a:lnTo>
                  <a:pt x="398" y="287"/>
                </a:lnTo>
                <a:lnTo>
                  <a:pt x="375" y="294"/>
                </a:lnTo>
                <a:lnTo>
                  <a:pt x="351" y="301"/>
                </a:lnTo>
                <a:lnTo>
                  <a:pt x="351" y="301"/>
                </a:lnTo>
                <a:lnTo>
                  <a:pt x="339" y="305"/>
                </a:lnTo>
                <a:lnTo>
                  <a:pt x="333" y="307"/>
                </a:lnTo>
                <a:lnTo>
                  <a:pt x="327" y="309"/>
                </a:lnTo>
                <a:lnTo>
                  <a:pt x="327" y="309"/>
                </a:lnTo>
                <a:lnTo>
                  <a:pt x="327" y="301"/>
                </a:lnTo>
                <a:lnTo>
                  <a:pt x="327" y="301"/>
                </a:lnTo>
                <a:lnTo>
                  <a:pt x="336" y="300"/>
                </a:lnTo>
                <a:lnTo>
                  <a:pt x="344" y="299"/>
                </a:lnTo>
                <a:lnTo>
                  <a:pt x="362" y="295"/>
                </a:lnTo>
                <a:lnTo>
                  <a:pt x="398" y="285"/>
                </a:lnTo>
                <a:lnTo>
                  <a:pt x="398" y="285"/>
                </a:lnTo>
                <a:lnTo>
                  <a:pt x="414" y="281"/>
                </a:lnTo>
                <a:lnTo>
                  <a:pt x="414" y="281"/>
                </a:lnTo>
                <a:lnTo>
                  <a:pt x="398" y="287"/>
                </a:lnTo>
                <a:lnTo>
                  <a:pt x="398" y="287"/>
                </a:lnTo>
                <a:close/>
                <a:moveTo>
                  <a:pt x="324" y="290"/>
                </a:moveTo>
                <a:lnTo>
                  <a:pt x="324" y="290"/>
                </a:lnTo>
                <a:lnTo>
                  <a:pt x="332" y="286"/>
                </a:lnTo>
                <a:lnTo>
                  <a:pt x="342" y="283"/>
                </a:lnTo>
                <a:lnTo>
                  <a:pt x="361" y="278"/>
                </a:lnTo>
                <a:lnTo>
                  <a:pt x="400" y="269"/>
                </a:lnTo>
                <a:lnTo>
                  <a:pt x="400" y="269"/>
                </a:lnTo>
                <a:lnTo>
                  <a:pt x="419" y="265"/>
                </a:lnTo>
                <a:lnTo>
                  <a:pt x="439" y="261"/>
                </a:lnTo>
                <a:lnTo>
                  <a:pt x="450" y="258"/>
                </a:lnTo>
                <a:lnTo>
                  <a:pt x="459" y="254"/>
                </a:lnTo>
                <a:lnTo>
                  <a:pt x="468" y="251"/>
                </a:lnTo>
                <a:lnTo>
                  <a:pt x="476" y="246"/>
                </a:lnTo>
                <a:lnTo>
                  <a:pt x="476" y="246"/>
                </a:lnTo>
                <a:lnTo>
                  <a:pt x="467" y="252"/>
                </a:lnTo>
                <a:lnTo>
                  <a:pt x="457" y="256"/>
                </a:lnTo>
                <a:lnTo>
                  <a:pt x="434" y="264"/>
                </a:lnTo>
                <a:lnTo>
                  <a:pt x="413" y="271"/>
                </a:lnTo>
                <a:lnTo>
                  <a:pt x="392" y="278"/>
                </a:lnTo>
                <a:lnTo>
                  <a:pt x="392" y="278"/>
                </a:lnTo>
                <a:lnTo>
                  <a:pt x="371" y="285"/>
                </a:lnTo>
                <a:lnTo>
                  <a:pt x="349" y="292"/>
                </a:lnTo>
                <a:lnTo>
                  <a:pt x="349" y="292"/>
                </a:lnTo>
                <a:lnTo>
                  <a:pt x="338" y="294"/>
                </a:lnTo>
                <a:lnTo>
                  <a:pt x="332" y="295"/>
                </a:lnTo>
                <a:lnTo>
                  <a:pt x="326" y="297"/>
                </a:lnTo>
                <a:lnTo>
                  <a:pt x="326" y="297"/>
                </a:lnTo>
                <a:lnTo>
                  <a:pt x="324" y="290"/>
                </a:lnTo>
                <a:lnTo>
                  <a:pt x="324" y="290"/>
                </a:lnTo>
                <a:close/>
                <a:moveTo>
                  <a:pt x="326" y="314"/>
                </a:moveTo>
                <a:lnTo>
                  <a:pt x="326" y="314"/>
                </a:lnTo>
                <a:lnTo>
                  <a:pt x="333" y="314"/>
                </a:lnTo>
                <a:lnTo>
                  <a:pt x="339" y="312"/>
                </a:lnTo>
                <a:lnTo>
                  <a:pt x="352" y="308"/>
                </a:lnTo>
                <a:lnTo>
                  <a:pt x="352" y="308"/>
                </a:lnTo>
                <a:lnTo>
                  <a:pt x="362" y="304"/>
                </a:lnTo>
                <a:lnTo>
                  <a:pt x="372" y="302"/>
                </a:lnTo>
                <a:lnTo>
                  <a:pt x="392" y="297"/>
                </a:lnTo>
                <a:lnTo>
                  <a:pt x="392" y="297"/>
                </a:lnTo>
                <a:lnTo>
                  <a:pt x="408" y="293"/>
                </a:lnTo>
                <a:lnTo>
                  <a:pt x="424" y="289"/>
                </a:lnTo>
                <a:lnTo>
                  <a:pt x="457" y="279"/>
                </a:lnTo>
                <a:lnTo>
                  <a:pt x="457" y="279"/>
                </a:lnTo>
                <a:lnTo>
                  <a:pt x="444" y="284"/>
                </a:lnTo>
                <a:lnTo>
                  <a:pt x="431" y="288"/>
                </a:lnTo>
                <a:lnTo>
                  <a:pt x="406" y="295"/>
                </a:lnTo>
                <a:lnTo>
                  <a:pt x="406" y="295"/>
                </a:lnTo>
                <a:lnTo>
                  <a:pt x="359" y="309"/>
                </a:lnTo>
                <a:lnTo>
                  <a:pt x="359" y="309"/>
                </a:lnTo>
                <a:lnTo>
                  <a:pt x="342" y="315"/>
                </a:lnTo>
                <a:lnTo>
                  <a:pt x="324" y="320"/>
                </a:lnTo>
                <a:lnTo>
                  <a:pt x="324" y="320"/>
                </a:lnTo>
                <a:lnTo>
                  <a:pt x="326" y="314"/>
                </a:lnTo>
                <a:lnTo>
                  <a:pt x="326" y="314"/>
                </a:lnTo>
                <a:close/>
                <a:moveTo>
                  <a:pt x="322" y="326"/>
                </a:moveTo>
                <a:lnTo>
                  <a:pt x="322" y="326"/>
                </a:lnTo>
                <a:lnTo>
                  <a:pt x="331" y="324"/>
                </a:lnTo>
                <a:lnTo>
                  <a:pt x="339" y="323"/>
                </a:lnTo>
                <a:lnTo>
                  <a:pt x="355" y="318"/>
                </a:lnTo>
                <a:lnTo>
                  <a:pt x="355" y="318"/>
                </a:lnTo>
                <a:lnTo>
                  <a:pt x="373" y="312"/>
                </a:lnTo>
                <a:lnTo>
                  <a:pt x="390" y="307"/>
                </a:lnTo>
                <a:lnTo>
                  <a:pt x="390" y="307"/>
                </a:lnTo>
                <a:lnTo>
                  <a:pt x="374" y="314"/>
                </a:lnTo>
                <a:lnTo>
                  <a:pt x="356" y="321"/>
                </a:lnTo>
                <a:lnTo>
                  <a:pt x="356" y="321"/>
                </a:lnTo>
                <a:lnTo>
                  <a:pt x="347" y="324"/>
                </a:lnTo>
                <a:lnTo>
                  <a:pt x="338" y="327"/>
                </a:lnTo>
                <a:lnTo>
                  <a:pt x="329" y="330"/>
                </a:lnTo>
                <a:lnTo>
                  <a:pt x="320" y="333"/>
                </a:lnTo>
                <a:lnTo>
                  <a:pt x="320" y="333"/>
                </a:lnTo>
                <a:lnTo>
                  <a:pt x="322" y="326"/>
                </a:lnTo>
                <a:lnTo>
                  <a:pt x="322" y="326"/>
                </a:lnTo>
                <a:close/>
                <a:moveTo>
                  <a:pt x="318" y="338"/>
                </a:moveTo>
                <a:lnTo>
                  <a:pt x="318" y="338"/>
                </a:lnTo>
                <a:lnTo>
                  <a:pt x="326" y="337"/>
                </a:lnTo>
                <a:lnTo>
                  <a:pt x="334" y="335"/>
                </a:lnTo>
                <a:lnTo>
                  <a:pt x="350" y="330"/>
                </a:lnTo>
                <a:lnTo>
                  <a:pt x="350" y="330"/>
                </a:lnTo>
                <a:lnTo>
                  <a:pt x="374" y="323"/>
                </a:lnTo>
                <a:lnTo>
                  <a:pt x="396" y="317"/>
                </a:lnTo>
                <a:lnTo>
                  <a:pt x="396" y="317"/>
                </a:lnTo>
                <a:lnTo>
                  <a:pt x="445" y="302"/>
                </a:lnTo>
                <a:lnTo>
                  <a:pt x="495" y="287"/>
                </a:lnTo>
                <a:lnTo>
                  <a:pt x="495" y="287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96" y="291"/>
                </a:lnTo>
                <a:lnTo>
                  <a:pt x="472" y="298"/>
                </a:lnTo>
                <a:lnTo>
                  <a:pt x="448" y="304"/>
                </a:lnTo>
                <a:lnTo>
                  <a:pt x="399" y="317"/>
                </a:lnTo>
                <a:lnTo>
                  <a:pt x="399" y="317"/>
                </a:lnTo>
                <a:lnTo>
                  <a:pt x="356" y="329"/>
                </a:lnTo>
                <a:lnTo>
                  <a:pt x="336" y="336"/>
                </a:lnTo>
                <a:lnTo>
                  <a:pt x="316" y="344"/>
                </a:lnTo>
                <a:lnTo>
                  <a:pt x="316" y="344"/>
                </a:lnTo>
                <a:lnTo>
                  <a:pt x="318" y="338"/>
                </a:lnTo>
                <a:lnTo>
                  <a:pt x="318" y="338"/>
                </a:lnTo>
                <a:close/>
                <a:moveTo>
                  <a:pt x="315" y="347"/>
                </a:moveTo>
                <a:lnTo>
                  <a:pt x="315" y="347"/>
                </a:lnTo>
                <a:lnTo>
                  <a:pt x="325" y="342"/>
                </a:lnTo>
                <a:lnTo>
                  <a:pt x="336" y="338"/>
                </a:lnTo>
                <a:lnTo>
                  <a:pt x="358" y="331"/>
                </a:lnTo>
                <a:lnTo>
                  <a:pt x="404" y="318"/>
                </a:lnTo>
                <a:lnTo>
                  <a:pt x="404" y="318"/>
                </a:lnTo>
                <a:lnTo>
                  <a:pt x="427" y="311"/>
                </a:lnTo>
                <a:lnTo>
                  <a:pt x="450" y="305"/>
                </a:lnTo>
                <a:lnTo>
                  <a:pt x="450" y="305"/>
                </a:lnTo>
                <a:lnTo>
                  <a:pt x="457" y="303"/>
                </a:lnTo>
                <a:lnTo>
                  <a:pt x="457" y="303"/>
                </a:lnTo>
                <a:lnTo>
                  <a:pt x="392" y="324"/>
                </a:lnTo>
                <a:lnTo>
                  <a:pt x="392" y="324"/>
                </a:lnTo>
                <a:lnTo>
                  <a:pt x="372" y="332"/>
                </a:lnTo>
                <a:lnTo>
                  <a:pt x="351" y="339"/>
                </a:lnTo>
                <a:lnTo>
                  <a:pt x="332" y="347"/>
                </a:lnTo>
                <a:lnTo>
                  <a:pt x="313" y="356"/>
                </a:lnTo>
                <a:lnTo>
                  <a:pt x="313" y="356"/>
                </a:lnTo>
                <a:lnTo>
                  <a:pt x="315" y="347"/>
                </a:lnTo>
                <a:lnTo>
                  <a:pt x="315" y="347"/>
                </a:lnTo>
                <a:close/>
                <a:moveTo>
                  <a:pt x="498" y="318"/>
                </a:moveTo>
                <a:lnTo>
                  <a:pt x="498" y="318"/>
                </a:lnTo>
                <a:lnTo>
                  <a:pt x="499" y="321"/>
                </a:lnTo>
                <a:lnTo>
                  <a:pt x="499" y="321"/>
                </a:lnTo>
                <a:lnTo>
                  <a:pt x="488" y="327"/>
                </a:lnTo>
                <a:lnTo>
                  <a:pt x="478" y="330"/>
                </a:lnTo>
                <a:lnTo>
                  <a:pt x="456" y="336"/>
                </a:lnTo>
                <a:lnTo>
                  <a:pt x="456" y="336"/>
                </a:lnTo>
                <a:lnTo>
                  <a:pt x="429" y="344"/>
                </a:lnTo>
                <a:lnTo>
                  <a:pt x="403" y="352"/>
                </a:lnTo>
                <a:lnTo>
                  <a:pt x="403" y="352"/>
                </a:lnTo>
                <a:lnTo>
                  <a:pt x="381" y="359"/>
                </a:lnTo>
                <a:lnTo>
                  <a:pt x="358" y="366"/>
                </a:lnTo>
                <a:lnTo>
                  <a:pt x="336" y="374"/>
                </a:lnTo>
                <a:lnTo>
                  <a:pt x="315" y="383"/>
                </a:lnTo>
                <a:lnTo>
                  <a:pt x="315" y="383"/>
                </a:lnTo>
                <a:lnTo>
                  <a:pt x="314" y="373"/>
                </a:lnTo>
                <a:lnTo>
                  <a:pt x="314" y="373"/>
                </a:lnTo>
                <a:lnTo>
                  <a:pt x="321" y="370"/>
                </a:lnTo>
                <a:lnTo>
                  <a:pt x="329" y="367"/>
                </a:lnTo>
                <a:lnTo>
                  <a:pt x="329" y="367"/>
                </a:lnTo>
                <a:lnTo>
                  <a:pt x="358" y="358"/>
                </a:lnTo>
                <a:lnTo>
                  <a:pt x="358" y="358"/>
                </a:lnTo>
                <a:lnTo>
                  <a:pt x="414" y="341"/>
                </a:lnTo>
                <a:lnTo>
                  <a:pt x="414" y="341"/>
                </a:lnTo>
                <a:lnTo>
                  <a:pt x="473" y="326"/>
                </a:lnTo>
                <a:lnTo>
                  <a:pt x="473" y="326"/>
                </a:lnTo>
                <a:lnTo>
                  <a:pt x="486" y="322"/>
                </a:lnTo>
                <a:lnTo>
                  <a:pt x="492" y="320"/>
                </a:lnTo>
                <a:lnTo>
                  <a:pt x="498" y="318"/>
                </a:lnTo>
                <a:lnTo>
                  <a:pt x="498" y="318"/>
                </a:lnTo>
                <a:close/>
                <a:moveTo>
                  <a:pt x="313" y="360"/>
                </a:moveTo>
                <a:lnTo>
                  <a:pt x="313" y="360"/>
                </a:lnTo>
                <a:lnTo>
                  <a:pt x="335" y="354"/>
                </a:lnTo>
                <a:lnTo>
                  <a:pt x="358" y="347"/>
                </a:lnTo>
                <a:lnTo>
                  <a:pt x="381" y="339"/>
                </a:lnTo>
                <a:lnTo>
                  <a:pt x="404" y="332"/>
                </a:lnTo>
                <a:lnTo>
                  <a:pt x="404" y="332"/>
                </a:lnTo>
                <a:lnTo>
                  <a:pt x="428" y="326"/>
                </a:lnTo>
                <a:lnTo>
                  <a:pt x="452" y="319"/>
                </a:lnTo>
                <a:lnTo>
                  <a:pt x="452" y="319"/>
                </a:lnTo>
                <a:lnTo>
                  <a:pt x="454" y="318"/>
                </a:lnTo>
                <a:lnTo>
                  <a:pt x="454" y="318"/>
                </a:lnTo>
                <a:lnTo>
                  <a:pt x="447" y="321"/>
                </a:lnTo>
                <a:lnTo>
                  <a:pt x="447" y="321"/>
                </a:lnTo>
                <a:lnTo>
                  <a:pt x="421" y="330"/>
                </a:lnTo>
                <a:lnTo>
                  <a:pt x="397" y="337"/>
                </a:lnTo>
                <a:lnTo>
                  <a:pt x="397" y="337"/>
                </a:lnTo>
                <a:lnTo>
                  <a:pt x="351" y="354"/>
                </a:lnTo>
                <a:lnTo>
                  <a:pt x="351" y="354"/>
                </a:lnTo>
                <a:lnTo>
                  <a:pt x="332" y="361"/>
                </a:lnTo>
                <a:lnTo>
                  <a:pt x="322" y="365"/>
                </a:lnTo>
                <a:lnTo>
                  <a:pt x="313" y="369"/>
                </a:lnTo>
                <a:lnTo>
                  <a:pt x="313" y="369"/>
                </a:lnTo>
                <a:lnTo>
                  <a:pt x="313" y="360"/>
                </a:lnTo>
                <a:lnTo>
                  <a:pt x="313" y="360"/>
                </a:lnTo>
                <a:close/>
                <a:moveTo>
                  <a:pt x="315" y="389"/>
                </a:moveTo>
                <a:lnTo>
                  <a:pt x="315" y="389"/>
                </a:lnTo>
                <a:lnTo>
                  <a:pt x="315" y="387"/>
                </a:lnTo>
                <a:lnTo>
                  <a:pt x="315" y="387"/>
                </a:lnTo>
                <a:lnTo>
                  <a:pt x="327" y="384"/>
                </a:lnTo>
                <a:lnTo>
                  <a:pt x="339" y="381"/>
                </a:lnTo>
                <a:lnTo>
                  <a:pt x="339" y="381"/>
                </a:lnTo>
                <a:lnTo>
                  <a:pt x="326" y="387"/>
                </a:lnTo>
                <a:lnTo>
                  <a:pt x="314" y="394"/>
                </a:lnTo>
                <a:lnTo>
                  <a:pt x="314" y="394"/>
                </a:lnTo>
                <a:lnTo>
                  <a:pt x="315" y="389"/>
                </a:lnTo>
                <a:lnTo>
                  <a:pt x="315" y="389"/>
                </a:lnTo>
                <a:close/>
                <a:moveTo>
                  <a:pt x="308" y="409"/>
                </a:moveTo>
                <a:lnTo>
                  <a:pt x="308" y="409"/>
                </a:lnTo>
                <a:lnTo>
                  <a:pt x="311" y="402"/>
                </a:lnTo>
                <a:lnTo>
                  <a:pt x="311" y="402"/>
                </a:lnTo>
                <a:lnTo>
                  <a:pt x="320" y="399"/>
                </a:lnTo>
                <a:lnTo>
                  <a:pt x="329" y="395"/>
                </a:lnTo>
                <a:lnTo>
                  <a:pt x="347" y="388"/>
                </a:lnTo>
                <a:lnTo>
                  <a:pt x="347" y="388"/>
                </a:lnTo>
                <a:lnTo>
                  <a:pt x="366" y="382"/>
                </a:lnTo>
                <a:lnTo>
                  <a:pt x="384" y="376"/>
                </a:lnTo>
                <a:lnTo>
                  <a:pt x="384" y="376"/>
                </a:lnTo>
                <a:lnTo>
                  <a:pt x="364" y="383"/>
                </a:lnTo>
                <a:lnTo>
                  <a:pt x="345" y="391"/>
                </a:lnTo>
                <a:lnTo>
                  <a:pt x="326" y="400"/>
                </a:lnTo>
                <a:lnTo>
                  <a:pt x="307" y="410"/>
                </a:lnTo>
                <a:lnTo>
                  <a:pt x="307" y="410"/>
                </a:lnTo>
                <a:lnTo>
                  <a:pt x="308" y="409"/>
                </a:lnTo>
                <a:lnTo>
                  <a:pt x="308" y="409"/>
                </a:lnTo>
                <a:close/>
                <a:moveTo>
                  <a:pt x="304" y="416"/>
                </a:moveTo>
                <a:lnTo>
                  <a:pt x="304" y="416"/>
                </a:lnTo>
                <a:lnTo>
                  <a:pt x="314" y="414"/>
                </a:lnTo>
                <a:lnTo>
                  <a:pt x="322" y="410"/>
                </a:lnTo>
                <a:lnTo>
                  <a:pt x="339" y="401"/>
                </a:lnTo>
                <a:lnTo>
                  <a:pt x="339" y="401"/>
                </a:lnTo>
                <a:lnTo>
                  <a:pt x="355" y="394"/>
                </a:lnTo>
                <a:lnTo>
                  <a:pt x="372" y="389"/>
                </a:lnTo>
                <a:lnTo>
                  <a:pt x="405" y="379"/>
                </a:lnTo>
                <a:lnTo>
                  <a:pt x="405" y="379"/>
                </a:lnTo>
                <a:lnTo>
                  <a:pt x="422" y="374"/>
                </a:lnTo>
                <a:lnTo>
                  <a:pt x="422" y="374"/>
                </a:lnTo>
                <a:lnTo>
                  <a:pt x="394" y="384"/>
                </a:lnTo>
                <a:lnTo>
                  <a:pt x="394" y="384"/>
                </a:lnTo>
                <a:lnTo>
                  <a:pt x="368" y="394"/>
                </a:lnTo>
                <a:lnTo>
                  <a:pt x="341" y="405"/>
                </a:lnTo>
                <a:lnTo>
                  <a:pt x="341" y="405"/>
                </a:lnTo>
                <a:lnTo>
                  <a:pt x="332" y="409"/>
                </a:lnTo>
                <a:lnTo>
                  <a:pt x="322" y="412"/>
                </a:lnTo>
                <a:lnTo>
                  <a:pt x="313" y="415"/>
                </a:lnTo>
                <a:lnTo>
                  <a:pt x="303" y="418"/>
                </a:lnTo>
                <a:lnTo>
                  <a:pt x="303" y="418"/>
                </a:lnTo>
                <a:lnTo>
                  <a:pt x="304" y="416"/>
                </a:lnTo>
                <a:lnTo>
                  <a:pt x="304" y="416"/>
                </a:lnTo>
                <a:close/>
                <a:moveTo>
                  <a:pt x="301" y="424"/>
                </a:moveTo>
                <a:lnTo>
                  <a:pt x="301" y="424"/>
                </a:lnTo>
                <a:lnTo>
                  <a:pt x="312" y="422"/>
                </a:lnTo>
                <a:lnTo>
                  <a:pt x="323" y="419"/>
                </a:lnTo>
                <a:lnTo>
                  <a:pt x="345" y="412"/>
                </a:lnTo>
                <a:lnTo>
                  <a:pt x="345" y="412"/>
                </a:lnTo>
                <a:lnTo>
                  <a:pt x="373" y="402"/>
                </a:lnTo>
                <a:lnTo>
                  <a:pt x="401" y="394"/>
                </a:lnTo>
                <a:lnTo>
                  <a:pt x="401" y="394"/>
                </a:lnTo>
                <a:lnTo>
                  <a:pt x="396" y="395"/>
                </a:lnTo>
                <a:lnTo>
                  <a:pt x="396" y="395"/>
                </a:lnTo>
                <a:lnTo>
                  <a:pt x="367" y="408"/>
                </a:lnTo>
                <a:lnTo>
                  <a:pt x="336" y="419"/>
                </a:lnTo>
                <a:lnTo>
                  <a:pt x="336" y="419"/>
                </a:lnTo>
                <a:lnTo>
                  <a:pt x="316" y="427"/>
                </a:lnTo>
                <a:lnTo>
                  <a:pt x="306" y="431"/>
                </a:lnTo>
                <a:lnTo>
                  <a:pt x="297" y="435"/>
                </a:lnTo>
                <a:lnTo>
                  <a:pt x="297" y="435"/>
                </a:lnTo>
                <a:lnTo>
                  <a:pt x="301" y="424"/>
                </a:lnTo>
                <a:lnTo>
                  <a:pt x="301" y="424"/>
                </a:lnTo>
                <a:close/>
                <a:moveTo>
                  <a:pt x="468" y="373"/>
                </a:moveTo>
                <a:lnTo>
                  <a:pt x="468" y="373"/>
                </a:lnTo>
                <a:lnTo>
                  <a:pt x="497" y="362"/>
                </a:lnTo>
                <a:lnTo>
                  <a:pt x="497" y="362"/>
                </a:lnTo>
                <a:lnTo>
                  <a:pt x="501" y="361"/>
                </a:lnTo>
                <a:lnTo>
                  <a:pt x="501" y="361"/>
                </a:lnTo>
                <a:lnTo>
                  <a:pt x="518" y="356"/>
                </a:lnTo>
                <a:lnTo>
                  <a:pt x="518" y="356"/>
                </a:lnTo>
                <a:lnTo>
                  <a:pt x="519" y="361"/>
                </a:lnTo>
                <a:lnTo>
                  <a:pt x="519" y="361"/>
                </a:lnTo>
                <a:lnTo>
                  <a:pt x="506" y="365"/>
                </a:lnTo>
                <a:lnTo>
                  <a:pt x="493" y="369"/>
                </a:lnTo>
                <a:lnTo>
                  <a:pt x="468" y="378"/>
                </a:lnTo>
                <a:lnTo>
                  <a:pt x="468" y="378"/>
                </a:lnTo>
                <a:lnTo>
                  <a:pt x="436" y="389"/>
                </a:lnTo>
                <a:lnTo>
                  <a:pt x="406" y="398"/>
                </a:lnTo>
                <a:lnTo>
                  <a:pt x="406" y="398"/>
                </a:lnTo>
                <a:lnTo>
                  <a:pt x="348" y="418"/>
                </a:lnTo>
                <a:lnTo>
                  <a:pt x="348" y="418"/>
                </a:lnTo>
                <a:lnTo>
                  <a:pt x="321" y="427"/>
                </a:lnTo>
                <a:lnTo>
                  <a:pt x="308" y="432"/>
                </a:lnTo>
                <a:lnTo>
                  <a:pt x="296" y="438"/>
                </a:lnTo>
                <a:lnTo>
                  <a:pt x="296" y="438"/>
                </a:lnTo>
                <a:lnTo>
                  <a:pt x="296" y="438"/>
                </a:lnTo>
                <a:lnTo>
                  <a:pt x="308" y="432"/>
                </a:lnTo>
                <a:lnTo>
                  <a:pt x="321" y="427"/>
                </a:lnTo>
                <a:lnTo>
                  <a:pt x="346" y="418"/>
                </a:lnTo>
                <a:lnTo>
                  <a:pt x="346" y="418"/>
                </a:lnTo>
                <a:lnTo>
                  <a:pt x="377" y="405"/>
                </a:lnTo>
                <a:lnTo>
                  <a:pt x="407" y="394"/>
                </a:lnTo>
                <a:lnTo>
                  <a:pt x="407" y="394"/>
                </a:lnTo>
                <a:lnTo>
                  <a:pt x="443" y="381"/>
                </a:lnTo>
                <a:lnTo>
                  <a:pt x="443" y="381"/>
                </a:lnTo>
                <a:lnTo>
                  <a:pt x="468" y="373"/>
                </a:lnTo>
                <a:lnTo>
                  <a:pt x="468" y="373"/>
                </a:lnTo>
                <a:close/>
                <a:moveTo>
                  <a:pt x="491" y="372"/>
                </a:moveTo>
                <a:lnTo>
                  <a:pt x="491" y="372"/>
                </a:lnTo>
                <a:lnTo>
                  <a:pt x="476" y="378"/>
                </a:lnTo>
                <a:lnTo>
                  <a:pt x="460" y="383"/>
                </a:lnTo>
                <a:lnTo>
                  <a:pt x="460" y="383"/>
                </a:lnTo>
                <a:lnTo>
                  <a:pt x="458" y="384"/>
                </a:lnTo>
                <a:lnTo>
                  <a:pt x="458" y="384"/>
                </a:lnTo>
                <a:lnTo>
                  <a:pt x="463" y="382"/>
                </a:lnTo>
                <a:lnTo>
                  <a:pt x="463" y="382"/>
                </a:lnTo>
                <a:lnTo>
                  <a:pt x="491" y="372"/>
                </a:lnTo>
                <a:lnTo>
                  <a:pt x="491" y="372"/>
                </a:lnTo>
                <a:close/>
                <a:moveTo>
                  <a:pt x="295" y="440"/>
                </a:moveTo>
                <a:lnTo>
                  <a:pt x="295" y="440"/>
                </a:lnTo>
                <a:lnTo>
                  <a:pt x="301" y="438"/>
                </a:lnTo>
                <a:lnTo>
                  <a:pt x="308" y="435"/>
                </a:lnTo>
                <a:lnTo>
                  <a:pt x="308" y="435"/>
                </a:lnTo>
                <a:lnTo>
                  <a:pt x="315" y="432"/>
                </a:lnTo>
                <a:lnTo>
                  <a:pt x="323" y="429"/>
                </a:lnTo>
                <a:lnTo>
                  <a:pt x="339" y="423"/>
                </a:lnTo>
                <a:lnTo>
                  <a:pt x="339" y="423"/>
                </a:lnTo>
                <a:lnTo>
                  <a:pt x="401" y="402"/>
                </a:lnTo>
                <a:lnTo>
                  <a:pt x="401" y="402"/>
                </a:lnTo>
                <a:lnTo>
                  <a:pt x="439" y="390"/>
                </a:lnTo>
                <a:lnTo>
                  <a:pt x="439" y="390"/>
                </a:lnTo>
                <a:lnTo>
                  <a:pt x="419" y="398"/>
                </a:lnTo>
                <a:lnTo>
                  <a:pt x="399" y="407"/>
                </a:lnTo>
                <a:lnTo>
                  <a:pt x="399" y="407"/>
                </a:lnTo>
                <a:lnTo>
                  <a:pt x="344" y="428"/>
                </a:lnTo>
                <a:lnTo>
                  <a:pt x="317" y="439"/>
                </a:lnTo>
                <a:lnTo>
                  <a:pt x="304" y="445"/>
                </a:lnTo>
                <a:lnTo>
                  <a:pt x="292" y="452"/>
                </a:lnTo>
                <a:lnTo>
                  <a:pt x="292" y="452"/>
                </a:lnTo>
                <a:lnTo>
                  <a:pt x="295" y="440"/>
                </a:lnTo>
                <a:lnTo>
                  <a:pt x="295" y="440"/>
                </a:lnTo>
                <a:close/>
                <a:moveTo>
                  <a:pt x="512" y="375"/>
                </a:moveTo>
                <a:lnTo>
                  <a:pt x="512" y="375"/>
                </a:lnTo>
                <a:lnTo>
                  <a:pt x="505" y="378"/>
                </a:lnTo>
                <a:lnTo>
                  <a:pt x="499" y="382"/>
                </a:lnTo>
                <a:lnTo>
                  <a:pt x="484" y="387"/>
                </a:lnTo>
                <a:lnTo>
                  <a:pt x="455" y="397"/>
                </a:lnTo>
                <a:lnTo>
                  <a:pt x="455" y="397"/>
                </a:lnTo>
                <a:lnTo>
                  <a:pt x="425" y="410"/>
                </a:lnTo>
                <a:lnTo>
                  <a:pt x="395" y="422"/>
                </a:lnTo>
                <a:lnTo>
                  <a:pt x="395" y="422"/>
                </a:lnTo>
                <a:lnTo>
                  <a:pt x="341" y="444"/>
                </a:lnTo>
                <a:lnTo>
                  <a:pt x="314" y="456"/>
                </a:lnTo>
                <a:lnTo>
                  <a:pt x="288" y="469"/>
                </a:lnTo>
                <a:lnTo>
                  <a:pt x="288" y="469"/>
                </a:lnTo>
                <a:lnTo>
                  <a:pt x="290" y="459"/>
                </a:lnTo>
                <a:lnTo>
                  <a:pt x="290" y="459"/>
                </a:lnTo>
                <a:lnTo>
                  <a:pt x="303" y="454"/>
                </a:lnTo>
                <a:lnTo>
                  <a:pt x="317" y="449"/>
                </a:lnTo>
                <a:lnTo>
                  <a:pt x="344" y="439"/>
                </a:lnTo>
                <a:lnTo>
                  <a:pt x="344" y="439"/>
                </a:lnTo>
                <a:lnTo>
                  <a:pt x="406" y="415"/>
                </a:lnTo>
                <a:lnTo>
                  <a:pt x="406" y="415"/>
                </a:lnTo>
                <a:lnTo>
                  <a:pt x="435" y="402"/>
                </a:lnTo>
                <a:lnTo>
                  <a:pt x="451" y="396"/>
                </a:lnTo>
                <a:lnTo>
                  <a:pt x="467" y="391"/>
                </a:lnTo>
                <a:lnTo>
                  <a:pt x="467" y="391"/>
                </a:lnTo>
                <a:lnTo>
                  <a:pt x="482" y="386"/>
                </a:lnTo>
                <a:lnTo>
                  <a:pt x="497" y="381"/>
                </a:lnTo>
                <a:lnTo>
                  <a:pt x="497" y="381"/>
                </a:lnTo>
                <a:lnTo>
                  <a:pt x="510" y="374"/>
                </a:lnTo>
                <a:lnTo>
                  <a:pt x="515" y="372"/>
                </a:lnTo>
                <a:lnTo>
                  <a:pt x="512" y="375"/>
                </a:lnTo>
                <a:lnTo>
                  <a:pt x="512" y="375"/>
                </a:lnTo>
                <a:close/>
                <a:moveTo>
                  <a:pt x="288" y="473"/>
                </a:moveTo>
                <a:lnTo>
                  <a:pt x="288" y="473"/>
                </a:lnTo>
                <a:lnTo>
                  <a:pt x="300" y="469"/>
                </a:lnTo>
                <a:lnTo>
                  <a:pt x="311" y="465"/>
                </a:lnTo>
                <a:lnTo>
                  <a:pt x="334" y="456"/>
                </a:lnTo>
                <a:lnTo>
                  <a:pt x="334" y="456"/>
                </a:lnTo>
                <a:lnTo>
                  <a:pt x="366" y="445"/>
                </a:lnTo>
                <a:lnTo>
                  <a:pt x="398" y="434"/>
                </a:lnTo>
                <a:lnTo>
                  <a:pt x="398" y="434"/>
                </a:lnTo>
                <a:lnTo>
                  <a:pt x="414" y="429"/>
                </a:lnTo>
                <a:lnTo>
                  <a:pt x="414" y="429"/>
                </a:lnTo>
                <a:lnTo>
                  <a:pt x="395" y="439"/>
                </a:lnTo>
                <a:lnTo>
                  <a:pt x="395" y="439"/>
                </a:lnTo>
                <a:lnTo>
                  <a:pt x="366" y="453"/>
                </a:lnTo>
                <a:lnTo>
                  <a:pt x="335" y="466"/>
                </a:lnTo>
                <a:lnTo>
                  <a:pt x="335" y="466"/>
                </a:lnTo>
                <a:lnTo>
                  <a:pt x="323" y="470"/>
                </a:lnTo>
                <a:lnTo>
                  <a:pt x="311" y="475"/>
                </a:lnTo>
                <a:lnTo>
                  <a:pt x="299" y="480"/>
                </a:lnTo>
                <a:lnTo>
                  <a:pt x="287" y="485"/>
                </a:lnTo>
                <a:lnTo>
                  <a:pt x="287" y="485"/>
                </a:lnTo>
                <a:lnTo>
                  <a:pt x="288" y="473"/>
                </a:lnTo>
                <a:lnTo>
                  <a:pt x="288" y="473"/>
                </a:lnTo>
                <a:close/>
                <a:moveTo>
                  <a:pt x="298" y="482"/>
                </a:moveTo>
                <a:lnTo>
                  <a:pt x="298" y="482"/>
                </a:lnTo>
                <a:lnTo>
                  <a:pt x="297" y="482"/>
                </a:lnTo>
                <a:lnTo>
                  <a:pt x="297" y="482"/>
                </a:lnTo>
                <a:lnTo>
                  <a:pt x="298" y="482"/>
                </a:lnTo>
                <a:lnTo>
                  <a:pt x="298" y="482"/>
                </a:lnTo>
                <a:close/>
                <a:moveTo>
                  <a:pt x="294" y="484"/>
                </a:moveTo>
                <a:lnTo>
                  <a:pt x="294" y="484"/>
                </a:lnTo>
                <a:lnTo>
                  <a:pt x="292" y="485"/>
                </a:lnTo>
                <a:lnTo>
                  <a:pt x="292" y="485"/>
                </a:lnTo>
                <a:lnTo>
                  <a:pt x="294" y="484"/>
                </a:lnTo>
                <a:lnTo>
                  <a:pt x="294" y="484"/>
                </a:lnTo>
                <a:close/>
                <a:moveTo>
                  <a:pt x="372" y="458"/>
                </a:moveTo>
                <a:lnTo>
                  <a:pt x="372" y="458"/>
                </a:lnTo>
                <a:lnTo>
                  <a:pt x="394" y="450"/>
                </a:lnTo>
                <a:lnTo>
                  <a:pt x="394" y="450"/>
                </a:lnTo>
                <a:lnTo>
                  <a:pt x="357" y="465"/>
                </a:lnTo>
                <a:lnTo>
                  <a:pt x="357" y="465"/>
                </a:lnTo>
                <a:lnTo>
                  <a:pt x="306" y="486"/>
                </a:lnTo>
                <a:lnTo>
                  <a:pt x="306" y="486"/>
                </a:lnTo>
                <a:lnTo>
                  <a:pt x="296" y="492"/>
                </a:lnTo>
                <a:lnTo>
                  <a:pt x="291" y="494"/>
                </a:lnTo>
                <a:lnTo>
                  <a:pt x="287" y="498"/>
                </a:lnTo>
                <a:lnTo>
                  <a:pt x="287" y="498"/>
                </a:lnTo>
                <a:lnTo>
                  <a:pt x="287" y="490"/>
                </a:lnTo>
                <a:lnTo>
                  <a:pt x="287" y="490"/>
                </a:lnTo>
                <a:lnTo>
                  <a:pt x="329" y="473"/>
                </a:lnTo>
                <a:lnTo>
                  <a:pt x="372" y="458"/>
                </a:lnTo>
                <a:lnTo>
                  <a:pt x="372" y="458"/>
                </a:lnTo>
                <a:close/>
                <a:moveTo>
                  <a:pt x="321" y="488"/>
                </a:moveTo>
                <a:lnTo>
                  <a:pt x="321" y="488"/>
                </a:lnTo>
                <a:lnTo>
                  <a:pt x="332" y="483"/>
                </a:lnTo>
                <a:lnTo>
                  <a:pt x="344" y="480"/>
                </a:lnTo>
                <a:lnTo>
                  <a:pt x="368" y="473"/>
                </a:lnTo>
                <a:lnTo>
                  <a:pt x="368" y="473"/>
                </a:lnTo>
                <a:lnTo>
                  <a:pt x="407" y="461"/>
                </a:lnTo>
                <a:lnTo>
                  <a:pt x="407" y="461"/>
                </a:lnTo>
                <a:lnTo>
                  <a:pt x="399" y="463"/>
                </a:lnTo>
                <a:lnTo>
                  <a:pt x="399" y="463"/>
                </a:lnTo>
                <a:lnTo>
                  <a:pt x="378" y="471"/>
                </a:lnTo>
                <a:lnTo>
                  <a:pt x="356" y="480"/>
                </a:lnTo>
                <a:lnTo>
                  <a:pt x="356" y="480"/>
                </a:lnTo>
                <a:lnTo>
                  <a:pt x="334" y="491"/>
                </a:lnTo>
                <a:lnTo>
                  <a:pt x="312" y="501"/>
                </a:lnTo>
                <a:lnTo>
                  <a:pt x="312" y="501"/>
                </a:lnTo>
                <a:lnTo>
                  <a:pt x="301" y="505"/>
                </a:lnTo>
                <a:lnTo>
                  <a:pt x="295" y="508"/>
                </a:lnTo>
                <a:lnTo>
                  <a:pt x="290" y="511"/>
                </a:lnTo>
                <a:lnTo>
                  <a:pt x="290" y="511"/>
                </a:lnTo>
                <a:lnTo>
                  <a:pt x="288" y="503"/>
                </a:lnTo>
                <a:lnTo>
                  <a:pt x="288" y="503"/>
                </a:lnTo>
                <a:lnTo>
                  <a:pt x="305" y="496"/>
                </a:lnTo>
                <a:lnTo>
                  <a:pt x="321" y="488"/>
                </a:lnTo>
                <a:lnTo>
                  <a:pt x="321" y="488"/>
                </a:lnTo>
                <a:close/>
                <a:moveTo>
                  <a:pt x="410" y="475"/>
                </a:moveTo>
                <a:lnTo>
                  <a:pt x="410" y="475"/>
                </a:lnTo>
                <a:lnTo>
                  <a:pt x="391" y="481"/>
                </a:lnTo>
                <a:lnTo>
                  <a:pt x="391" y="481"/>
                </a:lnTo>
                <a:lnTo>
                  <a:pt x="371" y="488"/>
                </a:lnTo>
                <a:lnTo>
                  <a:pt x="351" y="496"/>
                </a:lnTo>
                <a:lnTo>
                  <a:pt x="351" y="496"/>
                </a:lnTo>
                <a:lnTo>
                  <a:pt x="324" y="509"/>
                </a:lnTo>
                <a:lnTo>
                  <a:pt x="324" y="509"/>
                </a:lnTo>
                <a:lnTo>
                  <a:pt x="312" y="513"/>
                </a:lnTo>
                <a:lnTo>
                  <a:pt x="306" y="516"/>
                </a:lnTo>
                <a:lnTo>
                  <a:pt x="302" y="519"/>
                </a:lnTo>
                <a:lnTo>
                  <a:pt x="302" y="519"/>
                </a:lnTo>
                <a:lnTo>
                  <a:pt x="301" y="521"/>
                </a:lnTo>
                <a:lnTo>
                  <a:pt x="302" y="521"/>
                </a:lnTo>
                <a:lnTo>
                  <a:pt x="302" y="521"/>
                </a:lnTo>
                <a:lnTo>
                  <a:pt x="306" y="522"/>
                </a:lnTo>
                <a:lnTo>
                  <a:pt x="310" y="521"/>
                </a:lnTo>
                <a:lnTo>
                  <a:pt x="318" y="519"/>
                </a:lnTo>
                <a:lnTo>
                  <a:pt x="318" y="519"/>
                </a:lnTo>
                <a:lnTo>
                  <a:pt x="349" y="506"/>
                </a:lnTo>
                <a:lnTo>
                  <a:pt x="349" y="506"/>
                </a:lnTo>
                <a:lnTo>
                  <a:pt x="355" y="504"/>
                </a:lnTo>
                <a:lnTo>
                  <a:pt x="358" y="503"/>
                </a:lnTo>
                <a:lnTo>
                  <a:pt x="359" y="503"/>
                </a:lnTo>
                <a:lnTo>
                  <a:pt x="357" y="504"/>
                </a:lnTo>
                <a:lnTo>
                  <a:pt x="357" y="504"/>
                </a:lnTo>
                <a:lnTo>
                  <a:pt x="349" y="508"/>
                </a:lnTo>
                <a:lnTo>
                  <a:pt x="341" y="511"/>
                </a:lnTo>
                <a:lnTo>
                  <a:pt x="341" y="511"/>
                </a:lnTo>
                <a:lnTo>
                  <a:pt x="332" y="514"/>
                </a:lnTo>
                <a:lnTo>
                  <a:pt x="327" y="517"/>
                </a:lnTo>
                <a:lnTo>
                  <a:pt x="324" y="520"/>
                </a:lnTo>
                <a:lnTo>
                  <a:pt x="324" y="520"/>
                </a:lnTo>
                <a:lnTo>
                  <a:pt x="324" y="522"/>
                </a:lnTo>
                <a:lnTo>
                  <a:pt x="325" y="522"/>
                </a:lnTo>
                <a:lnTo>
                  <a:pt x="325" y="522"/>
                </a:lnTo>
                <a:lnTo>
                  <a:pt x="326" y="522"/>
                </a:lnTo>
                <a:lnTo>
                  <a:pt x="326" y="522"/>
                </a:lnTo>
                <a:lnTo>
                  <a:pt x="327" y="522"/>
                </a:lnTo>
                <a:lnTo>
                  <a:pt x="328" y="521"/>
                </a:lnTo>
                <a:lnTo>
                  <a:pt x="327" y="520"/>
                </a:lnTo>
                <a:lnTo>
                  <a:pt x="326" y="520"/>
                </a:lnTo>
                <a:lnTo>
                  <a:pt x="326" y="520"/>
                </a:lnTo>
                <a:lnTo>
                  <a:pt x="338" y="514"/>
                </a:lnTo>
                <a:lnTo>
                  <a:pt x="338" y="514"/>
                </a:lnTo>
                <a:lnTo>
                  <a:pt x="348" y="510"/>
                </a:lnTo>
                <a:lnTo>
                  <a:pt x="348" y="510"/>
                </a:lnTo>
                <a:lnTo>
                  <a:pt x="355" y="507"/>
                </a:lnTo>
                <a:lnTo>
                  <a:pt x="355" y="507"/>
                </a:lnTo>
                <a:lnTo>
                  <a:pt x="344" y="515"/>
                </a:lnTo>
                <a:lnTo>
                  <a:pt x="332" y="520"/>
                </a:lnTo>
                <a:lnTo>
                  <a:pt x="326" y="523"/>
                </a:lnTo>
                <a:lnTo>
                  <a:pt x="320" y="524"/>
                </a:lnTo>
                <a:lnTo>
                  <a:pt x="313" y="525"/>
                </a:lnTo>
                <a:lnTo>
                  <a:pt x="307" y="524"/>
                </a:lnTo>
                <a:lnTo>
                  <a:pt x="307" y="524"/>
                </a:lnTo>
                <a:lnTo>
                  <a:pt x="302" y="523"/>
                </a:lnTo>
                <a:lnTo>
                  <a:pt x="298" y="521"/>
                </a:lnTo>
                <a:lnTo>
                  <a:pt x="295" y="518"/>
                </a:lnTo>
                <a:lnTo>
                  <a:pt x="292" y="514"/>
                </a:lnTo>
                <a:lnTo>
                  <a:pt x="292" y="514"/>
                </a:lnTo>
                <a:lnTo>
                  <a:pt x="300" y="513"/>
                </a:lnTo>
                <a:lnTo>
                  <a:pt x="308" y="511"/>
                </a:lnTo>
                <a:lnTo>
                  <a:pt x="323" y="507"/>
                </a:lnTo>
                <a:lnTo>
                  <a:pt x="338" y="500"/>
                </a:lnTo>
                <a:lnTo>
                  <a:pt x="352" y="494"/>
                </a:lnTo>
                <a:lnTo>
                  <a:pt x="352" y="494"/>
                </a:lnTo>
                <a:lnTo>
                  <a:pt x="372" y="485"/>
                </a:lnTo>
                <a:lnTo>
                  <a:pt x="391" y="479"/>
                </a:lnTo>
                <a:lnTo>
                  <a:pt x="391" y="479"/>
                </a:lnTo>
                <a:lnTo>
                  <a:pt x="402" y="476"/>
                </a:lnTo>
                <a:lnTo>
                  <a:pt x="415" y="473"/>
                </a:lnTo>
                <a:lnTo>
                  <a:pt x="415" y="473"/>
                </a:lnTo>
                <a:lnTo>
                  <a:pt x="410" y="475"/>
                </a:lnTo>
                <a:lnTo>
                  <a:pt x="410" y="475"/>
                </a:lnTo>
                <a:close/>
                <a:moveTo>
                  <a:pt x="364" y="501"/>
                </a:moveTo>
                <a:lnTo>
                  <a:pt x="364" y="501"/>
                </a:lnTo>
                <a:lnTo>
                  <a:pt x="364" y="500"/>
                </a:lnTo>
                <a:lnTo>
                  <a:pt x="363" y="500"/>
                </a:lnTo>
                <a:lnTo>
                  <a:pt x="363" y="500"/>
                </a:lnTo>
                <a:lnTo>
                  <a:pt x="353" y="502"/>
                </a:lnTo>
                <a:lnTo>
                  <a:pt x="343" y="506"/>
                </a:lnTo>
                <a:lnTo>
                  <a:pt x="324" y="514"/>
                </a:lnTo>
                <a:lnTo>
                  <a:pt x="324" y="514"/>
                </a:lnTo>
                <a:lnTo>
                  <a:pt x="314" y="518"/>
                </a:lnTo>
                <a:lnTo>
                  <a:pt x="314" y="518"/>
                </a:lnTo>
                <a:lnTo>
                  <a:pt x="311" y="519"/>
                </a:lnTo>
                <a:lnTo>
                  <a:pt x="308" y="519"/>
                </a:lnTo>
                <a:lnTo>
                  <a:pt x="308" y="518"/>
                </a:lnTo>
                <a:lnTo>
                  <a:pt x="308" y="518"/>
                </a:lnTo>
                <a:lnTo>
                  <a:pt x="314" y="515"/>
                </a:lnTo>
                <a:lnTo>
                  <a:pt x="314" y="515"/>
                </a:lnTo>
                <a:lnTo>
                  <a:pt x="334" y="506"/>
                </a:lnTo>
                <a:lnTo>
                  <a:pt x="334" y="506"/>
                </a:lnTo>
                <a:lnTo>
                  <a:pt x="360" y="495"/>
                </a:lnTo>
                <a:lnTo>
                  <a:pt x="387" y="484"/>
                </a:lnTo>
                <a:lnTo>
                  <a:pt x="387" y="484"/>
                </a:lnTo>
                <a:lnTo>
                  <a:pt x="397" y="481"/>
                </a:lnTo>
                <a:lnTo>
                  <a:pt x="397" y="481"/>
                </a:lnTo>
                <a:lnTo>
                  <a:pt x="381" y="491"/>
                </a:lnTo>
                <a:lnTo>
                  <a:pt x="364" y="501"/>
                </a:lnTo>
                <a:lnTo>
                  <a:pt x="364" y="501"/>
                </a:lnTo>
                <a:close/>
                <a:moveTo>
                  <a:pt x="427" y="467"/>
                </a:moveTo>
                <a:lnTo>
                  <a:pt x="427" y="467"/>
                </a:lnTo>
                <a:lnTo>
                  <a:pt x="409" y="471"/>
                </a:lnTo>
                <a:lnTo>
                  <a:pt x="392" y="476"/>
                </a:lnTo>
                <a:lnTo>
                  <a:pt x="374" y="482"/>
                </a:lnTo>
                <a:lnTo>
                  <a:pt x="356" y="490"/>
                </a:lnTo>
                <a:lnTo>
                  <a:pt x="356" y="490"/>
                </a:lnTo>
                <a:lnTo>
                  <a:pt x="323" y="504"/>
                </a:lnTo>
                <a:lnTo>
                  <a:pt x="323" y="504"/>
                </a:lnTo>
                <a:lnTo>
                  <a:pt x="314" y="508"/>
                </a:lnTo>
                <a:lnTo>
                  <a:pt x="304" y="510"/>
                </a:lnTo>
                <a:lnTo>
                  <a:pt x="304" y="510"/>
                </a:lnTo>
                <a:lnTo>
                  <a:pt x="299" y="511"/>
                </a:lnTo>
                <a:lnTo>
                  <a:pt x="294" y="511"/>
                </a:lnTo>
                <a:lnTo>
                  <a:pt x="294" y="511"/>
                </a:lnTo>
                <a:lnTo>
                  <a:pt x="303" y="507"/>
                </a:lnTo>
                <a:lnTo>
                  <a:pt x="303" y="507"/>
                </a:lnTo>
                <a:lnTo>
                  <a:pt x="321" y="500"/>
                </a:lnTo>
                <a:lnTo>
                  <a:pt x="338" y="492"/>
                </a:lnTo>
                <a:lnTo>
                  <a:pt x="355" y="483"/>
                </a:lnTo>
                <a:lnTo>
                  <a:pt x="373" y="475"/>
                </a:lnTo>
                <a:lnTo>
                  <a:pt x="373" y="475"/>
                </a:lnTo>
                <a:lnTo>
                  <a:pt x="411" y="462"/>
                </a:lnTo>
                <a:lnTo>
                  <a:pt x="429" y="455"/>
                </a:lnTo>
                <a:lnTo>
                  <a:pt x="448" y="447"/>
                </a:lnTo>
                <a:lnTo>
                  <a:pt x="448" y="447"/>
                </a:lnTo>
                <a:lnTo>
                  <a:pt x="443" y="453"/>
                </a:lnTo>
                <a:lnTo>
                  <a:pt x="439" y="458"/>
                </a:lnTo>
                <a:lnTo>
                  <a:pt x="433" y="463"/>
                </a:lnTo>
                <a:lnTo>
                  <a:pt x="427" y="467"/>
                </a:lnTo>
                <a:lnTo>
                  <a:pt x="427" y="467"/>
                </a:lnTo>
                <a:close/>
                <a:moveTo>
                  <a:pt x="448" y="445"/>
                </a:moveTo>
                <a:lnTo>
                  <a:pt x="448" y="445"/>
                </a:lnTo>
                <a:lnTo>
                  <a:pt x="448" y="445"/>
                </a:lnTo>
                <a:lnTo>
                  <a:pt x="447" y="445"/>
                </a:lnTo>
                <a:lnTo>
                  <a:pt x="447" y="445"/>
                </a:lnTo>
                <a:lnTo>
                  <a:pt x="426" y="453"/>
                </a:lnTo>
                <a:lnTo>
                  <a:pt x="405" y="460"/>
                </a:lnTo>
                <a:lnTo>
                  <a:pt x="361" y="472"/>
                </a:lnTo>
                <a:lnTo>
                  <a:pt x="361" y="472"/>
                </a:lnTo>
                <a:lnTo>
                  <a:pt x="338" y="479"/>
                </a:lnTo>
                <a:lnTo>
                  <a:pt x="327" y="483"/>
                </a:lnTo>
                <a:lnTo>
                  <a:pt x="316" y="488"/>
                </a:lnTo>
                <a:lnTo>
                  <a:pt x="316" y="488"/>
                </a:lnTo>
                <a:lnTo>
                  <a:pt x="302" y="494"/>
                </a:lnTo>
                <a:lnTo>
                  <a:pt x="302" y="494"/>
                </a:lnTo>
                <a:lnTo>
                  <a:pt x="289" y="500"/>
                </a:lnTo>
                <a:lnTo>
                  <a:pt x="289" y="500"/>
                </a:lnTo>
                <a:lnTo>
                  <a:pt x="293" y="497"/>
                </a:lnTo>
                <a:lnTo>
                  <a:pt x="298" y="493"/>
                </a:lnTo>
                <a:lnTo>
                  <a:pt x="298" y="493"/>
                </a:lnTo>
                <a:lnTo>
                  <a:pt x="320" y="482"/>
                </a:lnTo>
                <a:lnTo>
                  <a:pt x="342" y="473"/>
                </a:lnTo>
                <a:lnTo>
                  <a:pt x="388" y="455"/>
                </a:lnTo>
                <a:lnTo>
                  <a:pt x="388" y="455"/>
                </a:lnTo>
                <a:lnTo>
                  <a:pt x="428" y="439"/>
                </a:lnTo>
                <a:lnTo>
                  <a:pt x="428" y="439"/>
                </a:lnTo>
                <a:lnTo>
                  <a:pt x="435" y="436"/>
                </a:lnTo>
                <a:lnTo>
                  <a:pt x="435" y="436"/>
                </a:lnTo>
                <a:lnTo>
                  <a:pt x="451" y="429"/>
                </a:lnTo>
                <a:lnTo>
                  <a:pt x="451" y="429"/>
                </a:lnTo>
                <a:lnTo>
                  <a:pt x="450" y="433"/>
                </a:lnTo>
                <a:lnTo>
                  <a:pt x="450" y="433"/>
                </a:lnTo>
                <a:lnTo>
                  <a:pt x="450" y="439"/>
                </a:lnTo>
                <a:lnTo>
                  <a:pt x="448" y="445"/>
                </a:lnTo>
                <a:lnTo>
                  <a:pt x="448" y="445"/>
                </a:lnTo>
                <a:close/>
                <a:moveTo>
                  <a:pt x="451" y="426"/>
                </a:moveTo>
                <a:lnTo>
                  <a:pt x="451" y="426"/>
                </a:lnTo>
                <a:lnTo>
                  <a:pt x="447" y="428"/>
                </a:lnTo>
                <a:lnTo>
                  <a:pt x="447" y="428"/>
                </a:lnTo>
                <a:lnTo>
                  <a:pt x="444" y="428"/>
                </a:lnTo>
                <a:lnTo>
                  <a:pt x="442" y="430"/>
                </a:lnTo>
                <a:lnTo>
                  <a:pt x="442" y="430"/>
                </a:lnTo>
                <a:lnTo>
                  <a:pt x="422" y="439"/>
                </a:lnTo>
                <a:lnTo>
                  <a:pt x="422" y="439"/>
                </a:lnTo>
                <a:lnTo>
                  <a:pt x="400" y="447"/>
                </a:lnTo>
                <a:lnTo>
                  <a:pt x="378" y="454"/>
                </a:lnTo>
                <a:lnTo>
                  <a:pt x="355" y="461"/>
                </a:lnTo>
                <a:lnTo>
                  <a:pt x="333" y="469"/>
                </a:lnTo>
                <a:lnTo>
                  <a:pt x="333" y="469"/>
                </a:lnTo>
                <a:lnTo>
                  <a:pt x="375" y="451"/>
                </a:lnTo>
                <a:lnTo>
                  <a:pt x="415" y="431"/>
                </a:lnTo>
                <a:lnTo>
                  <a:pt x="415" y="431"/>
                </a:lnTo>
                <a:lnTo>
                  <a:pt x="428" y="425"/>
                </a:lnTo>
                <a:lnTo>
                  <a:pt x="428" y="425"/>
                </a:lnTo>
                <a:lnTo>
                  <a:pt x="452" y="418"/>
                </a:lnTo>
                <a:lnTo>
                  <a:pt x="452" y="418"/>
                </a:lnTo>
                <a:lnTo>
                  <a:pt x="453" y="418"/>
                </a:lnTo>
                <a:lnTo>
                  <a:pt x="453" y="418"/>
                </a:lnTo>
                <a:lnTo>
                  <a:pt x="451" y="426"/>
                </a:lnTo>
                <a:lnTo>
                  <a:pt x="451" y="426"/>
                </a:lnTo>
                <a:close/>
                <a:moveTo>
                  <a:pt x="454" y="415"/>
                </a:moveTo>
                <a:lnTo>
                  <a:pt x="454" y="415"/>
                </a:lnTo>
                <a:lnTo>
                  <a:pt x="436" y="421"/>
                </a:lnTo>
                <a:lnTo>
                  <a:pt x="436" y="421"/>
                </a:lnTo>
                <a:lnTo>
                  <a:pt x="456" y="411"/>
                </a:lnTo>
                <a:lnTo>
                  <a:pt x="456" y="411"/>
                </a:lnTo>
                <a:lnTo>
                  <a:pt x="454" y="415"/>
                </a:lnTo>
                <a:lnTo>
                  <a:pt x="454" y="415"/>
                </a:lnTo>
                <a:close/>
                <a:moveTo>
                  <a:pt x="463" y="404"/>
                </a:moveTo>
                <a:lnTo>
                  <a:pt x="463" y="404"/>
                </a:lnTo>
                <a:lnTo>
                  <a:pt x="461" y="405"/>
                </a:lnTo>
                <a:lnTo>
                  <a:pt x="461" y="405"/>
                </a:lnTo>
                <a:lnTo>
                  <a:pt x="454" y="410"/>
                </a:lnTo>
                <a:lnTo>
                  <a:pt x="454" y="410"/>
                </a:lnTo>
                <a:lnTo>
                  <a:pt x="437" y="417"/>
                </a:lnTo>
                <a:lnTo>
                  <a:pt x="422" y="425"/>
                </a:lnTo>
                <a:lnTo>
                  <a:pt x="422" y="425"/>
                </a:lnTo>
                <a:lnTo>
                  <a:pt x="397" y="432"/>
                </a:lnTo>
                <a:lnTo>
                  <a:pt x="397" y="432"/>
                </a:lnTo>
                <a:lnTo>
                  <a:pt x="334" y="453"/>
                </a:lnTo>
                <a:lnTo>
                  <a:pt x="334" y="453"/>
                </a:lnTo>
                <a:lnTo>
                  <a:pt x="320" y="459"/>
                </a:lnTo>
                <a:lnTo>
                  <a:pt x="306" y="465"/>
                </a:lnTo>
                <a:lnTo>
                  <a:pt x="306" y="465"/>
                </a:lnTo>
                <a:lnTo>
                  <a:pt x="293" y="469"/>
                </a:lnTo>
                <a:lnTo>
                  <a:pt x="293" y="469"/>
                </a:lnTo>
                <a:lnTo>
                  <a:pt x="289" y="471"/>
                </a:lnTo>
                <a:lnTo>
                  <a:pt x="289" y="471"/>
                </a:lnTo>
                <a:lnTo>
                  <a:pt x="294" y="469"/>
                </a:lnTo>
                <a:lnTo>
                  <a:pt x="294" y="469"/>
                </a:lnTo>
                <a:lnTo>
                  <a:pt x="308" y="461"/>
                </a:lnTo>
                <a:lnTo>
                  <a:pt x="323" y="454"/>
                </a:lnTo>
                <a:lnTo>
                  <a:pt x="353" y="441"/>
                </a:lnTo>
                <a:lnTo>
                  <a:pt x="415" y="416"/>
                </a:lnTo>
                <a:lnTo>
                  <a:pt x="415" y="416"/>
                </a:lnTo>
                <a:lnTo>
                  <a:pt x="444" y="403"/>
                </a:lnTo>
                <a:lnTo>
                  <a:pt x="475" y="392"/>
                </a:lnTo>
                <a:lnTo>
                  <a:pt x="475" y="392"/>
                </a:lnTo>
                <a:lnTo>
                  <a:pt x="495" y="385"/>
                </a:lnTo>
                <a:lnTo>
                  <a:pt x="504" y="381"/>
                </a:lnTo>
                <a:lnTo>
                  <a:pt x="513" y="376"/>
                </a:lnTo>
                <a:lnTo>
                  <a:pt x="513" y="376"/>
                </a:lnTo>
                <a:lnTo>
                  <a:pt x="508" y="381"/>
                </a:lnTo>
                <a:lnTo>
                  <a:pt x="502" y="385"/>
                </a:lnTo>
                <a:lnTo>
                  <a:pt x="488" y="391"/>
                </a:lnTo>
                <a:lnTo>
                  <a:pt x="474" y="397"/>
                </a:lnTo>
                <a:lnTo>
                  <a:pt x="468" y="400"/>
                </a:lnTo>
                <a:lnTo>
                  <a:pt x="463" y="404"/>
                </a:lnTo>
                <a:lnTo>
                  <a:pt x="463" y="404"/>
                </a:lnTo>
                <a:close/>
                <a:moveTo>
                  <a:pt x="517" y="370"/>
                </a:moveTo>
                <a:lnTo>
                  <a:pt x="517" y="370"/>
                </a:lnTo>
                <a:lnTo>
                  <a:pt x="489" y="380"/>
                </a:lnTo>
                <a:lnTo>
                  <a:pt x="475" y="385"/>
                </a:lnTo>
                <a:lnTo>
                  <a:pt x="461" y="390"/>
                </a:lnTo>
                <a:lnTo>
                  <a:pt x="461" y="390"/>
                </a:lnTo>
                <a:lnTo>
                  <a:pt x="445" y="395"/>
                </a:lnTo>
                <a:lnTo>
                  <a:pt x="430" y="401"/>
                </a:lnTo>
                <a:lnTo>
                  <a:pt x="400" y="415"/>
                </a:lnTo>
                <a:lnTo>
                  <a:pt x="400" y="415"/>
                </a:lnTo>
                <a:lnTo>
                  <a:pt x="339" y="438"/>
                </a:lnTo>
                <a:lnTo>
                  <a:pt x="339" y="438"/>
                </a:lnTo>
                <a:lnTo>
                  <a:pt x="314" y="447"/>
                </a:lnTo>
                <a:lnTo>
                  <a:pt x="302" y="452"/>
                </a:lnTo>
                <a:lnTo>
                  <a:pt x="291" y="457"/>
                </a:lnTo>
                <a:lnTo>
                  <a:pt x="291" y="457"/>
                </a:lnTo>
                <a:lnTo>
                  <a:pt x="291" y="455"/>
                </a:lnTo>
                <a:lnTo>
                  <a:pt x="291" y="455"/>
                </a:lnTo>
                <a:lnTo>
                  <a:pt x="304" y="448"/>
                </a:lnTo>
                <a:lnTo>
                  <a:pt x="318" y="441"/>
                </a:lnTo>
                <a:lnTo>
                  <a:pt x="347" y="429"/>
                </a:lnTo>
                <a:lnTo>
                  <a:pt x="405" y="407"/>
                </a:lnTo>
                <a:lnTo>
                  <a:pt x="405" y="407"/>
                </a:lnTo>
                <a:lnTo>
                  <a:pt x="435" y="394"/>
                </a:lnTo>
                <a:lnTo>
                  <a:pt x="451" y="389"/>
                </a:lnTo>
                <a:lnTo>
                  <a:pt x="466" y="384"/>
                </a:lnTo>
                <a:lnTo>
                  <a:pt x="466" y="384"/>
                </a:lnTo>
                <a:lnTo>
                  <a:pt x="478" y="380"/>
                </a:lnTo>
                <a:lnTo>
                  <a:pt x="491" y="375"/>
                </a:lnTo>
                <a:lnTo>
                  <a:pt x="515" y="365"/>
                </a:lnTo>
                <a:lnTo>
                  <a:pt x="515" y="365"/>
                </a:lnTo>
                <a:lnTo>
                  <a:pt x="517" y="364"/>
                </a:lnTo>
                <a:lnTo>
                  <a:pt x="517" y="364"/>
                </a:lnTo>
                <a:lnTo>
                  <a:pt x="519" y="364"/>
                </a:lnTo>
                <a:lnTo>
                  <a:pt x="519" y="364"/>
                </a:lnTo>
                <a:lnTo>
                  <a:pt x="517" y="370"/>
                </a:lnTo>
                <a:lnTo>
                  <a:pt x="517" y="370"/>
                </a:lnTo>
                <a:close/>
                <a:moveTo>
                  <a:pt x="512" y="355"/>
                </a:moveTo>
                <a:lnTo>
                  <a:pt x="512" y="355"/>
                </a:lnTo>
                <a:lnTo>
                  <a:pt x="511" y="355"/>
                </a:lnTo>
                <a:lnTo>
                  <a:pt x="511" y="355"/>
                </a:lnTo>
                <a:lnTo>
                  <a:pt x="491" y="361"/>
                </a:lnTo>
                <a:lnTo>
                  <a:pt x="471" y="368"/>
                </a:lnTo>
                <a:lnTo>
                  <a:pt x="430" y="383"/>
                </a:lnTo>
                <a:lnTo>
                  <a:pt x="430" y="383"/>
                </a:lnTo>
                <a:lnTo>
                  <a:pt x="394" y="394"/>
                </a:lnTo>
                <a:lnTo>
                  <a:pt x="394" y="394"/>
                </a:lnTo>
                <a:lnTo>
                  <a:pt x="361" y="403"/>
                </a:lnTo>
                <a:lnTo>
                  <a:pt x="329" y="415"/>
                </a:lnTo>
                <a:lnTo>
                  <a:pt x="329" y="415"/>
                </a:lnTo>
                <a:lnTo>
                  <a:pt x="315" y="419"/>
                </a:lnTo>
                <a:lnTo>
                  <a:pt x="315" y="419"/>
                </a:lnTo>
                <a:lnTo>
                  <a:pt x="311" y="421"/>
                </a:lnTo>
                <a:lnTo>
                  <a:pt x="311" y="421"/>
                </a:lnTo>
                <a:lnTo>
                  <a:pt x="307" y="422"/>
                </a:lnTo>
                <a:lnTo>
                  <a:pt x="303" y="421"/>
                </a:lnTo>
                <a:lnTo>
                  <a:pt x="303" y="421"/>
                </a:lnTo>
                <a:lnTo>
                  <a:pt x="310" y="417"/>
                </a:lnTo>
                <a:lnTo>
                  <a:pt x="318" y="415"/>
                </a:lnTo>
                <a:lnTo>
                  <a:pt x="334" y="411"/>
                </a:lnTo>
                <a:lnTo>
                  <a:pt x="334" y="411"/>
                </a:lnTo>
                <a:lnTo>
                  <a:pt x="348" y="405"/>
                </a:lnTo>
                <a:lnTo>
                  <a:pt x="361" y="399"/>
                </a:lnTo>
                <a:lnTo>
                  <a:pt x="376" y="393"/>
                </a:lnTo>
                <a:lnTo>
                  <a:pt x="390" y="388"/>
                </a:lnTo>
                <a:lnTo>
                  <a:pt x="390" y="388"/>
                </a:lnTo>
                <a:lnTo>
                  <a:pt x="457" y="365"/>
                </a:lnTo>
                <a:lnTo>
                  <a:pt x="457" y="365"/>
                </a:lnTo>
                <a:lnTo>
                  <a:pt x="461" y="364"/>
                </a:lnTo>
                <a:lnTo>
                  <a:pt x="461" y="364"/>
                </a:lnTo>
                <a:lnTo>
                  <a:pt x="465" y="363"/>
                </a:lnTo>
                <a:lnTo>
                  <a:pt x="465" y="363"/>
                </a:lnTo>
                <a:lnTo>
                  <a:pt x="490" y="357"/>
                </a:lnTo>
                <a:lnTo>
                  <a:pt x="503" y="353"/>
                </a:lnTo>
                <a:lnTo>
                  <a:pt x="515" y="348"/>
                </a:lnTo>
                <a:lnTo>
                  <a:pt x="515" y="348"/>
                </a:lnTo>
                <a:lnTo>
                  <a:pt x="517" y="354"/>
                </a:lnTo>
                <a:lnTo>
                  <a:pt x="517" y="354"/>
                </a:lnTo>
                <a:lnTo>
                  <a:pt x="512" y="355"/>
                </a:lnTo>
                <a:lnTo>
                  <a:pt x="512" y="355"/>
                </a:lnTo>
                <a:close/>
                <a:moveTo>
                  <a:pt x="478" y="358"/>
                </a:moveTo>
                <a:lnTo>
                  <a:pt x="478" y="358"/>
                </a:lnTo>
                <a:lnTo>
                  <a:pt x="486" y="355"/>
                </a:lnTo>
                <a:lnTo>
                  <a:pt x="486" y="355"/>
                </a:lnTo>
                <a:lnTo>
                  <a:pt x="500" y="351"/>
                </a:lnTo>
                <a:lnTo>
                  <a:pt x="500" y="351"/>
                </a:lnTo>
                <a:lnTo>
                  <a:pt x="507" y="348"/>
                </a:lnTo>
                <a:lnTo>
                  <a:pt x="509" y="348"/>
                </a:lnTo>
                <a:lnTo>
                  <a:pt x="506" y="350"/>
                </a:lnTo>
                <a:lnTo>
                  <a:pt x="506" y="350"/>
                </a:lnTo>
                <a:lnTo>
                  <a:pt x="492" y="354"/>
                </a:lnTo>
                <a:lnTo>
                  <a:pt x="478" y="358"/>
                </a:lnTo>
                <a:lnTo>
                  <a:pt x="478" y="358"/>
                </a:lnTo>
                <a:close/>
                <a:moveTo>
                  <a:pt x="449" y="364"/>
                </a:moveTo>
                <a:lnTo>
                  <a:pt x="449" y="364"/>
                </a:lnTo>
                <a:lnTo>
                  <a:pt x="447" y="365"/>
                </a:lnTo>
                <a:lnTo>
                  <a:pt x="447" y="365"/>
                </a:lnTo>
                <a:lnTo>
                  <a:pt x="415" y="373"/>
                </a:lnTo>
                <a:lnTo>
                  <a:pt x="385" y="382"/>
                </a:lnTo>
                <a:lnTo>
                  <a:pt x="354" y="393"/>
                </a:lnTo>
                <a:lnTo>
                  <a:pt x="340" y="399"/>
                </a:lnTo>
                <a:lnTo>
                  <a:pt x="325" y="407"/>
                </a:lnTo>
                <a:lnTo>
                  <a:pt x="325" y="407"/>
                </a:lnTo>
                <a:lnTo>
                  <a:pt x="317" y="410"/>
                </a:lnTo>
                <a:lnTo>
                  <a:pt x="308" y="413"/>
                </a:lnTo>
                <a:lnTo>
                  <a:pt x="308" y="413"/>
                </a:lnTo>
                <a:lnTo>
                  <a:pt x="305" y="414"/>
                </a:lnTo>
                <a:lnTo>
                  <a:pt x="305" y="414"/>
                </a:lnTo>
                <a:lnTo>
                  <a:pt x="306" y="413"/>
                </a:lnTo>
                <a:lnTo>
                  <a:pt x="306" y="413"/>
                </a:lnTo>
                <a:lnTo>
                  <a:pt x="314" y="409"/>
                </a:lnTo>
                <a:lnTo>
                  <a:pt x="314" y="409"/>
                </a:lnTo>
                <a:lnTo>
                  <a:pt x="330" y="400"/>
                </a:lnTo>
                <a:lnTo>
                  <a:pt x="346" y="393"/>
                </a:lnTo>
                <a:lnTo>
                  <a:pt x="346" y="393"/>
                </a:lnTo>
                <a:lnTo>
                  <a:pt x="379" y="380"/>
                </a:lnTo>
                <a:lnTo>
                  <a:pt x="412" y="369"/>
                </a:lnTo>
                <a:lnTo>
                  <a:pt x="412" y="369"/>
                </a:lnTo>
                <a:lnTo>
                  <a:pt x="434" y="362"/>
                </a:lnTo>
                <a:lnTo>
                  <a:pt x="434" y="362"/>
                </a:lnTo>
                <a:lnTo>
                  <a:pt x="473" y="353"/>
                </a:lnTo>
                <a:lnTo>
                  <a:pt x="492" y="347"/>
                </a:lnTo>
                <a:lnTo>
                  <a:pt x="510" y="340"/>
                </a:lnTo>
                <a:lnTo>
                  <a:pt x="510" y="340"/>
                </a:lnTo>
                <a:lnTo>
                  <a:pt x="513" y="346"/>
                </a:lnTo>
                <a:lnTo>
                  <a:pt x="513" y="346"/>
                </a:lnTo>
                <a:lnTo>
                  <a:pt x="497" y="349"/>
                </a:lnTo>
                <a:lnTo>
                  <a:pt x="481" y="353"/>
                </a:lnTo>
                <a:lnTo>
                  <a:pt x="465" y="359"/>
                </a:lnTo>
                <a:lnTo>
                  <a:pt x="449" y="364"/>
                </a:lnTo>
                <a:lnTo>
                  <a:pt x="449" y="364"/>
                </a:lnTo>
                <a:close/>
                <a:moveTo>
                  <a:pt x="488" y="346"/>
                </a:moveTo>
                <a:lnTo>
                  <a:pt x="488" y="346"/>
                </a:lnTo>
                <a:lnTo>
                  <a:pt x="505" y="341"/>
                </a:lnTo>
                <a:lnTo>
                  <a:pt x="505" y="341"/>
                </a:lnTo>
                <a:lnTo>
                  <a:pt x="488" y="346"/>
                </a:lnTo>
                <a:lnTo>
                  <a:pt x="488" y="346"/>
                </a:lnTo>
                <a:close/>
                <a:moveTo>
                  <a:pt x="459" y="353"/>
                </a:moveTo>
                <a:lnTo>
                  <a:pt x="459" y="353"/>
                </a:lnTo>
                <a:lnTo>
                  <a:pt x="456" y="354"/>
                </a:lnTo>
                <a:lnTo>
                  <a:pt x="456" y="354"/>
                </a:lnTo>
                <a:lnTo>
                  <a:pt x="426" y="361"/>
                </a:lnTo>
                <a:lnTo>
                  <a:pt x="398" y="369"/>
                </a:lnTo>
                <a:lnTo>
                  <a:pt x="371" y="378"/>
                </a:lnTo>
                <a:lnTo>
                  <a:pt x="342" y="387"/>
                </a:lnTo>
                <a:lnTo>
                  <a:pt x="342" y="387"/>
                </a:lnTo>
                <a:lnTo>
                  <a:pt x="329" y="393"/>
                </a:lnTo>
                <a:lnTo>
                  <a:pt x="316" y="398"/>
                </a:lnTo>
                <a:lnTo>
                  <a:pt x="316" y="398"/>
                </a:lnTo>
                <a:lnTo>
                  <a:pt x="312" y="400"/>
                </a:lnTo>
                <a:lnTo>
                  <a:pt x="312" y="400"/>
                </a:lnTo>
                <a:lnTo>
                  <a:pt x="313" y="398"/>
                </a:lnTo>
                <a:lnTo>
                  <a:pt x="313" y="398"/>
                </a:lnTo>
                <a:lnTo>
                  <a:pt x="324" y="391"/>
                </a:lnTo>
                <a:lnTo>
                  <a:pt x="324" y="391"/>
                </a:lnTo>
                <a:lnTo>
                  <a:pt x="338" y="384"/>
                </a:lnTo>
                <a:lnTo>
                  <a:pt x="353" y="378"/>
                </a:lnTo>
                <a:lnTo>
                  <a:pt x="385" y="368"/>
                </a:lnTo>
                <a:lnTo>
                  <a:pt x="385" y="368"/>
                </a:lnTo>
                <a:lnTo>
                  <a:pt x="414" y="359"/>
                </a:lnTo>
                <a:lnTo>
                  <a:pt x="444" y="351"/>
                </a:lnTo>
                <a:lnTo>
                  <a:pt x="474" y="342"/>
                </a:lnTo>
                <a:lnTo>
                  <a:pt x="489" y="337"/>
                </a:lnTo>
                <a:lnTo>
                  <a:pt x="503" y="331"/>
                </a:lnTo>
                <a:lnTo>
                  <a:pt x="503" y="331"/>
                </a:lnTo>
                <a:lnTo>
                  <a:pt x="508" y="338"/>
                </a:lnTo>
                <a:lnTo>
                  <a:pt x="508" y="338"/>
                </a:lnTo>
                <a:lnTo>
                  <a:pt x="496" y="341"/>
                </a:lnTo>
                <a:lnTo>
                  <a:pt x="483" y="345"/>
                </a:lnTo>
                <a:lnTo>
                  <a:pt x="459" y="353"/>
                </a:lnTo>
                <a:lnTo>
                  <a:pt x="459" y="353"/>
                </a:lnTo>
                <a:close/>
                <a:moveTo>
                  <a:pt x="424" y="354"/>
                </a:moveTo>
                <a:lnTo>
                  <a:pt x="424" y="354"/>
                </a:lnTo>
                <a:lnTo>
                  <a:pt x="458" y="345"/>
                </a:lnTo>
                <a:lnTo>
                  <a:pt x="458" y="345"/>
                </a:lnTo>
                <a:lnTo>
                  <a:pt x="466" y="342"/>
                </a:lnTo>
                <a:lnTo>
                  <a:pt x="466" y="342"/>
                </a:lnTo>
                <a:lnTo>
                  <a:pt x="445" y="348"/>
                </a:lnTo>
                <a:lnTo>
                  <a:pt x="424" y="354"/>
                </a:lnTo>
                <a:lnTo>
                  <a:pt x="424" y="354"/>
                </a:lnTo>
                <a:close/>
                <a:moveTo>
                  <a:pt x="409" y="356"/>
                </a:moveTo>
                <a:lnTo>
                  <a:pt x="409" y="356"/>
                </a:lnTo>
                <a:lnTo>
                  <a:pt x="386" y="362"/>
                </a:lnTo>
                <a:lnTo>
                  <a:pt x="361" y="370"/>
                </a:lnTo>
                <a:lnTo>
                  <a:pt x="361" y="370"/>
                </a:lnTo>
                <a:lnTo>
                  <a:pt x="339" y="379"/>
                </a:lnTo>
                <a:lnTo>
                  <a:pt x="339" y="379"/>
                </a:lnTo>
                <a:lnTo>
                  <a:pt x="328" y="381"/>
                </a:lnTo>
                <a:lnTo>
                  <a:pt x="322" y="383"/>
                </a:lnTo>
                <a:lnTo>
                  <a:pt x="317" y="384"/>
                </a:lnTo>
                <a:lnTo>
                  <a:pt x="317" y="384"/>
                </a:lnTo>
                <a:lnTo>
                  <a:pt x="341" y="375"/>
                </a:lnTo>
                <a:lnTo>
                  <a:pt x="366" y="366"/>
                </a:lnTo>
                <a:lnTo>
                  <a:pt x="414" y="351"/>
                </a:lnTo>
                <a:lnTo>
                  <a:pt x="414" y="351"/>
                </a:lnTo>
                <a:lnTo>
                  <a:pt x="461" y="337"/>
                </a:lnTo>
                <a:lnTo>
                  <a:pt x="461" y="337"/>
                </a:lnTo>
                <a:lnTo>
                  <a:pt x="481" y="331"/>
                </a:lnTo>
                <a:lnTo>
                  <a:pt x="490" y="328"/>
                </a:lnTo>
                <a:lnTo>
                  <a:pt x="500" y="323"/>
                </a:lnTo>
                <a:lnTo>
                  <a:pt x="500" y="323"/>
                </a:lnTo>
                <a:lnTo>
                  <a:pt x="502" y="329"/>
                </a:lnTo>
                <a:lnTo>
                  <a:pt x="502" y="329"/>
                </a:lnTo>
                <a:lnTo>
                  <a:pt x="479" y="336"/>
                </a:lnTo>
                <a:lnTo>
                  <a:pt x="456" y="343"/>
                </a:lnTo>
                <a:lnTo>
                  <a:pt x="409" y="356"/>
                </a:lnTo>
                <a:lnTo>
                  <a:pt x="409" y="356"/>
                </a:lnTo>
                <a:close/>
                <a:moveTo>
                  <a:pt x="495" y="315"/>
                </a:moveTo>
                <a:lnTo>
                  <a:pt x="495" y="315"/>
                </a:lnTo>
                <a:lnTo>
                  <a:pt x="494" y="316"/>
                </a:lnTo>
                <a:lnTo>
                  <a:pt x="494" y="317"/>
                </a:lnTo>
                <a:lnTo>
                  <a:pt x="494" y="317"/>
                </a:lnTo>
                <a:lnTo>
                  <a:pt x="486" y="320"/>
                </a:lnTo>
                <a:lnTo>
                  <a:pt x="486" y="320"/>
                </a:lnTo>
                <a:lnTo>
                  <a:pt x="467" y="324"/>
                </a:lnTo>
                <a:lnTo>
                  <a:pt x="467" y="324"/>
                </a:lnTo>
                <a:lnTo>
                  <a:pt x="414" y="339"/>
                </a:lnTo>
                <a:lnTo>
                  <a:pt x="414" y="339"/>
                </a:lnTo>
                <a:lnTo>
                  <a:pt x="367" y="352"/>
                </a:lnTo>
                <a:lnTo>
                  <a:pt x="343" y="359"/>
                </a:lnTo>
                <a:lnTo>
                  <a:pt x="331" y="363"/>
                </a:lnTo>
                <a:lnTo>
                  <a:pt x="320" y="368"/>
                </a:lnTo>
                <a:lnTo>
                  <a:pt x="320" y="368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13" y="371"/>
                </a:lnTo>
                <a:lnTo>
                  <a:pt x="323" y="367"/>
                </a:lnTo>
                <a:lnTo>
                  <a:pt x="323" y="367"/>
                </a:lnTo>
                <a:lnTo>
                  <a:pt x="337" y="361"/>
                </a:lnTo>
                <a:lnTo>
                  <a:pt x="351" y="356"/>
                </a:lnTo>
                <a:lnTo>
                  <a:pt x="351" y="356"/>
                </a:lnTo>
                <a:lnTo>
                  <a:pt x="402" y="338"/>
                </a:lnTo>
                <a:lnTo>
                  <a:pt x="402" y="338"/>
                </a:lnTo>
                <a:lnTo>
                  <a:pt x="427" y="330"/>
                </a:lnTo>
                <a:lnTo>
                  <a:pt x="452" y="322"/>
                </a:lnTo>
                <a:lnTo>
                  <a:pt x="452" y="322"/>
                </a:lnTo>
                <a:lnTo>
                  <a:pt x="463" y="317"/>
                </a:lnTo>
                <a:lnTo>
                  <a:pt x="475" y="312"/>
                </a:lnTo>
                <a:lnTo>
                  <a:pt x="497" y="303"/>
                </a:lnTo>
                <a:lnTo>
                  <a:pt x="497" y="303"/>
                </a:lnTo>
                <a:lnTo>
                  <a:pt x="498" y="302"/>
                </a:lnTo>
                <a:lnTo>
                  <a:pt x="498" y="302"/>
                </a:lnTo>
                <a:lnTo>
                  <a:pt x="498" y="314"/>
                </a:lnTo>
                <a:lnTo>
                  <a:pt x="498" y="314"/>
                </a:lnTo>
                <a:lnTo>
                  <a:pt x="495" y="315"/>
                </a:lnTo>
                <a:lnTo>
                  <a:pt x="495" y="315"/>
                </a:lnTo>
                <a:close/>
                <a:moveTo>
                  <a:pt x="497" y="300"/>
                </a:moveTo>
                <a:lnTo>
                  <a:pt x="497" y="300"/>
                </a:lnTo>
                <a:lnTo>
                  <a:pt x="477" y="308"/>
                </a:lnTo>
                <a:lnTo>
                  <a:pt x="457" y="315"/>
                </a:lnTo>
                <a:lnTo>
                  <a:pt x="457" y="315"/>
                </a:lnTo>
                <a:lnTo>
                  <a:pt x="444" y="319"/>
                </a:lnTo>
                <a:lnTo>
                  <a:pt x="432" y="322"/>
                </a:lnTo>
                <a:lnTo>
                  <a:pt x="409" y="329"/>
                </a:lnTo>
                <a:lnTo>
                  <a:pt x="409" y="329"/>
                </a:lnTo>
                <a:lnTo>
                  <a:pt x="386" y="335"/>
                </a:lnTo>
                <a:lnTo>
                  <a:pt x="363" y="343"/>
                </a:lnTo>
                <a:lnTo>
                  <a:pt x="341" y="350"/>
                </a:lnTo>
                <a:lnTo>
                  <a:pt x="318" y="357"/>
                </a:lnTo>
                <a:lnTo>
                  <a:pt x="318" y="357"/>
                </a:lnTo>
                <a:lnTo>
                  <a:pt x="314" y="358"/>
                </a:lnTo>
                <a:lnTo>
                  <a:pt x="315" y="357"/>
                </a:lnTo>
                <a:lnTo>
                  <a:pt x="323" y="353"/>
                </a:lnTo>
                <a:lnTo>
                  <a:pt x="323" y="353"/>
                </a:lnTo>
                <a:lnTo>
                  <a:pt x="337" y="347"/>
                </a:lnTo>
                <a:lnTo>
                  <a:pt x="351" y="341"/>
                </a:lnTo>
                <a:lnTo>
                  <a:pt x="351" y="341"/>
                </a:lnTo>
                <a:lnTo>
                  <a:pt x="375" y="333"/>
                </a:lnTo>
                <a:lnTo>
                  <a:pt x="398" y="324"/>
                </a:lnTo>
                <a:lnTo>
                  <a:pt x="398" y="324"/>
                </a:lnTo>
                <a:lnTo>
                  <a:pt x="487" y="296"/>
                </a:lnTo>
                <a:lnTo>
                  <a:pt x="487" y="296"/>
                </a:lnTo>
                <a:lnTo>
                  <a:pt x="490" y="296"/>
                </a:lnTo>
                <a:lnTo>
                  <a:pt x="491" y="294"/>
                </a:lnTo>
                <a:lnTo>
                  <a:pt x="491" y="294"/>
                </a:lnTo>
                <a:lnTo>
                  <a:pt x="496" y="293"/>
                </a:lnTo>
                <a:lnTo>
                  <a:pt x="496" y="293"/>
                </a:lnTo>
                <a:lnTo>
                  <a:pt x="497" y="293"/>
                </a:lnTo>
                <a:lnTo>
                  <a:pt x="497" y="293"/>
                </a:lnTo>
                <a:lnTo>
                  <a:pt x="497" y="301"/>
                </a:lnTo>
                <a:lnTo>
                  <a:pt x="497" y="301"/>
                </a:lnTo>
                <a:lnTo>
                  <a:pt x="497" y="300"/>
                </a:lnTo>
                <a:lnTo>
                  <a:pt x="497" y="300"/>
                </a:lnTo>
                <a:close/>
                <a:moveTo>
                  <a:pt x="363" y="324"/>
                </a:moveTo>
                <a:lnTo>
                  <a:pt x="363" y="324"/>
                </a:lnTo>
                <a:lnTo>
                  <a:pt x="336" y="332"/>
                </a:lnTo>
                <a:lnTo>
                  <a:pt x="336" y="332"/>
                </a:lnTo>
                <a:lnTo>
                  <a:pt x="326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19" y="335"/>
                </a:lnTo>
                <a:lnTo>
                  <a:pt x="329" y="332"/>
                </a:lnTo>
                <a:lnTo>
                  <a:pt x="329" y="332"/>
                </a:lnTo>
                <a:lnTo>
                  <a:pt x="358" y="322"/>
                </a:lnTo>
                <a:lnTo>
                  <a:pt x="373" y="317"/>
                </a:lnTo>
                <a:lnTo>
                  <a:pt x="387" y="311"/>
                </a:lnTo>
                <a:lnTo>
                  <a:pt x="387" y="311"/>
                </a:lnTo>
                <a:lnTo>
                  <a:pt x="403" y="305"/>
                </a:lnTo>
                <a:lnTo>
                  <a:pt x="419" y="300"/>
                </a:lnTo>
                <a:lnTo>
                  <a:pt x="419" y="300"/>
                </a:lnTo>
                <a:lnTo>
                  <a:pt x="456" y="290"/>
                </a:lnTo>
                <a:lnTo>
                  <a:pt x="491" y="278"/>
                </a:lnTo>
                <a:lnTo>
                  <a:pt x="491" y="278"/>
                </a:lnTo>
                <a:lnTo>
                  <a:pt x="494" y="285"/>
                </a:lnTo>
                <a:lnTo>
                  <a:pt x="494" y="285"/>
                </a:lnTo>
                <a:lnTo>
                  <a:pt x="462" y="295"/>
                </a:lnTo>
                <a:lnTo>
                  <a:pt x="429" y="305"/>
                </a:lnTo>
                <a:lnTo>
                  <a:pt x="396" y="315"/>
                </a:lnTo>
                <a:lnTo>
                  <a:pt x="363" y="324"/>
                </a:lnTo>
                <a:lnTo>
                  <a:pt x="363" y="324"/>
                </a:lnTo>
                <a:close/>
                <a:moveTo>
                  <a:pt x="471" y="283"/>
                </a:moveTo>
                <a:lnTo>
                  <a:pt x="471" y="283"/>
                </a:lnTo>
                <a:lnTo>
                  <a:pt x="476" y="281"/>
                </a:lnTo>
                <a:lnTo>
                  <a:pt x="476" y="281"/>
                </a:lnTo>
                <a:lnTo>
                  <a:pt x="486" y="278"/>
                </a:lnTo>
                <a:lnTo>
                  <a:pt x="486" y="278"/>
                </a:lnTo>
                <a:lnTo>
                  <a:pt x="471" y="283"/>
                </a:lnTo>
                <a:lnTo>
                  <a:pt x="471" y="283"/>
                </a:lnTo>
                <a:close/>
                <a:moveTo>
                  <a:pt x="456" y="287"/>
                </a:moveTo>
                <a:lnTo>
                  <a:pt x="456" y="287"/>
                </a:lnTo>
                <a:lnTo>
                  <a:pt x="444" y="290"/>
                </a:lnTo>
                <a:lnTo>
                  <a:pt x="433" y="294"/>
                </a:lnTo>
                <a:lnTo>
                  <a:pt x="410" y="300"/>
                </a:lnTo>
                <a:lnTo>
                  <a:pt x="410" y="300"/>
                </a:lnTo>
                <a:lnTo>
                  <a:pt x="405" y="301"/>
                </a:lnTo>
                <a:lnTo>
                  <a:pt x="405" y="301"/>
                </a:lnTo>
                <a:lnTo>
                  <a:pt x="373" y="310"/>
                </a:lnTo>
                <a:lnTo>
                  <a:pt x="340" y="320"/>
                </a:lnTo>
                <a:lnTo>
                  <a:pt x="340" y="320"/>
                </a:lnTo>
                <a:lnTo>
                  <a:pt x="332" y="322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23" y="323"/>
                </a:lnTo>
                <a:lnTo>
                  <a:pt x="330" y="321"/>
                </a:lnTo>
                <a:lnTo>
                  <a:pt x="336" y="319"/>
                </a:lnTo>
                <a:lnTo>
                  <a:pt x="336" y="319"/>
                </a:lnTo>
                <a:lnTo>
                  <a:pt x="351" y="314"/>
                </a:lnTo>
                <a:lnTo>
                  <a:pt x="366" y="310"/>
                </a:lnTo>
                <a:lnTo>
                  <a:pt x="366" y="310"/>
                </a:lnTo>
                <a:lnTo>
                  <a:pt x="399" y="299"/>
                </a:lnTo>
                <a:lnTo>
                  <a:pt x="432" y="290"/>
                </a:lnTo>
                <a:lnTo>
                  <a:pt x="432" y="290"/>
                </a:lnTo>
                <a:lnTo>
                  <a:pt x="444" y="286"/>
                </a:lnTo>
                <a:lnTo>
                  <a:pt x="451" y="284"/>
                </a:lnTo>
                <a:lnTo>
                  <a:pt x="457" y="281"/>
                </a:lnTo>
                <a:lnTo>
                  <a:pt x="457" y="281"/>
                </a:lnTo>
                <a:lnTo>
                  <a:pt x="468" y="275"/>
                </a:lnTo>
                <a:lnTo>
                  <a:pt x="468" y="275"/>
                </a:lnTo>
                <a:lnTo>
                  <a:pt x="487" y="270"/>
                </a:lnTo>
                <a:lnTo>
                  <a:pt x="487" y="270"/>
                </a:lnTo>
                <a:lnTo>
                  <a:pt x="490" y="276"/>
                </a:lnTo>
                <a:lnTo>
                  <a:pt x="490" y="276"/>
                </a:lnTo>
                <a:lnTo>
                  <a:pt x="481" y="277"/>
                </a:lnTo>
                <a:lnTo>
                  <a:pt x="473" y="280"/>
                </a:lnTo>
                <a:lnTo>
                  <a:pt x="456" y="287"/>
                </a:lnTo>
                <a:lnTo>
                  <a:pt x="456" y="287"/>
                </a:lnTo>
                <a:close/>
                <a:moveTo>
                  <a:pt x="483" y="258"/>
                </a:moveTo>
                <a:lnTo>
                  <a:pt x="483" y="258"/>
                </a:lnTo>
                <a:lnTo>
                  <a:pt x="483" y="258"/>
                </a:lnTo>
                <a:lnTo>
                  <a:pt x="483" y="258"/>
                </a:lnTo>
                <a:lnTo>
                  <a:pt x="462" y="263"/>
                </a:lnTo>
                <a:lnTo>
                  <a:pt x="441" y="271"/>
                </a:lnTo>
                <a:lnTo>
                  <a:pt x="441" y="271"/>
                </a:lnTo>
                <a:lnTo>
                  <a:pt x="413" y="279"/>
                </a:lnTo>
                <a:lnTo>
                  <a:pt x="413" y="279"/>
                </a:lnTo>
                <a:lnTo>
                  <a:pt x="371" y="291"/>
                </a:lnTo>
                <a:lnTo>
                  <a:pt x="349" y="296"/>
                </a:lnTo>
                <a:lnTo>
                  <a:pt x="338" y="298"/>
                </a:lnTo>
                <a:lnTo>
                  <a:pt x="328" y="299"/>
                </a:lnTo>
                <a:lnTo>
                  <a:pt x="328" y="299"/>
                </a:lnTo>
                <a:lnTo>
                  <a:pt x="337" y="297"/>
                </a:lnTo>
                <a:lnTo>
                  <a:pt x="347" y="296"/>
                </a:lnTo>
                <a:lnTo>
                  <a:pt x="367" y="290"/>
                </a:lnTo>
                <a:lnTo>
                  <a:pt x="385" y="283"/>
                </a:lnTo>
                <a:lnTo>
                  <a:pt x="403" y="276"/>
                </a:lnTo>
                <a:lnTo>
                  <a:pt x="403" y="276"/>
                </a:lnTo>
                <a:lnTo>
                  <a:pt x="423" y="270"/>
                </a:lnTo>
                <a:lnTo>
                  <a:pt x="443" y="263"/>
                </a:lnTo>
                <a:lnTo>
                  <a:pt x="463" y="255"/>
                </a:lnTo>
                <a:lnTo>
                  <a:pt x="472" y="251"/>
                </a:lnTo>
                <a:lnTo>
                  <a:pt x="481" y="245"/>
                </a:lnTo>
                <a:lnTo>
                  <a:pt x="481" y="245"/>
                </a:lnTo>
                <a:lnTo>
                  <a:pt x="481" y="243"/>
                </a:lnTo>
                <a:lnTo>
                  <a:pt x="481" y="242"/>
                </a:lnTo>
                <a:lnTo>
                  <a:pt x="480" y="242"/>
                </a:lnTo>
                <a:lnTo>
                  <a:pt x="480" y="242"/>
                </a:lnTo>
                <a:lnTo>
                  <a:pt x="459" y="251"/>
                </a:lnTo>
                <a:lnTo>
                  <a:pt x="437" y="257"/>
                </a:lnTo>
                <a:lnTo>
                  <a:pt x="416" y="263"/>
                </a:lnTo>
                <a:lnTo>
                  <a:pt x="394" y="268"/>
                </a:lnTo>
                <a:lnTo>
                  <a:pt x="394" y="268"/>
                </a:lnTo>
                <a:lnTo>
                  <a:pt x="357" y="277"/>
                </a:lnTo>
                <a:lnTo>
                  <a:pt x="339" y="282"/>
                </a:lnTo>
                <a:lnTo>
                  <a:pt x="322" y="288"/>
                </a:lnTo>
                <a:lnTo>
                  <a:pt x="322" y="288"/>
                </a:lnTo>
                <a:lnTo>
                  <a:pt x="318" y="283"/>
                </a:lnTo>
                <a:lnTo>
                  <a:pt x="318" y="283"/>
                </a:lnTo>
                <a:lnTo>
                  <a:pt x="354" y="272"/>
                </a:lnTo>
                <a:lnTo>
                  <a:pt x="390" y="261"/>
                </a:lnTo>
                <a:lnTo>
                  <a:pt x="426" y="250"/>
                </a:lnTo>
                <a:lnTo>
                  <a:pt x="463" y="239"/>
                </a:lnTo>
                <a:lnTo>
                  <a:pt x="463" y="239"/>
                </a:lnTo>
                <a:lnTo>
                  <a:pt x="487" y="232"/>
                </a:lnTo>
                <a:lnTo>
                  <a:pt x="487" y="232"/>
                </a:lnTo>
                <a:lnTo>
                  <a:pt x="485" y="234"/>
                </a:lnTo>
                <a:lnTo>
                  <a:pt x="483" y="237"/>
                </a:lnTo>
                <a:lnTo>
                  <a:pt x="482" y="243"/>
                </a:lnTo>
                <a:lnTo>
                  <a:pt x="482" y="251"/>
                </a:lnTo>
                <a:lnTo>
                  <a:pt x="483" y="258"/>
                </a:lnTo>
                <a:lnTo>
                  <a:pt x="483" y="258"/>
                </a:lnTo>
                <a:close/>
                <a:moveTo>
                  <a:pt x="463" y="236"/>
                </a:moveTo>
                <a:lnTo>
                  <a:pt x="463" y="236"/>
                </a:lnTo>
                <a:lnTo>
                  <a:pt x="426" y="248"/>
                </a:lnTo>
                <a:lnTo>
                  <a:pt x="391" y="259"/>
                </a:lnTo>
                <a:lnTo>
                  <a:pt x="354" y="270"/>
                </a:lnTo>
                <a:lnTo>
                  <a:pt x="319" y="280"/>
                </a:lnTo>
                <a:lnTo>
                  <a:pt x="319" y="280"/>
                </a:lnTo>
                <a:lnTo>
                  <a:pt x="324" y="277"/>
                </a:lnTo>
                <a:lnTo>
                  <a:pt x="329" y="274"/>
                </a:lnTo>
                <a:lnTo>
                  <a:pt x="340" y="271"/>
                </a:lnTo>
                <a:lnTo>
                  <a:pt x="363" y="265"/>
                </a:lnTo>
                <a:lnTo>
                  <a:pt x="363" y="265"/>
                </a:lnTo>
                <a:lnTo>
                  <a:pt x="382" y="261"/>
                </a:lnTo>
                <a:lnTo>
                  <a:pt x="400" y="255"/>
                </a:lnTo>
                <a:lnTo>
                  <a:pt x="436" y="242"/>
                </a:lnTo>
                <a:lnTo>
                  <a:pt x="436" y="242"/>
                </a:lnTo>
                <a:lnTo>
                  <a:pt x="472" y="230"/>
                </a:lnTo>
                <a:lnTo>
                  <a:pt x="509" y="217"/>
                </a:lnTo>
                <a:lnTo>
                  <a:pt x="528" y="212"/>
                </a:lnTo>
                <a:lnTo>
                  <a:pt x="547" y="208"/>
                </a:lnTo>
                <a:lnTo>
                  <a:pt x="566" y="204"/>
                </a:lnTo>
                <a:lnTo>
                  <a:pt x="584" y="202"/>
                </a:lnTo>
                <a:lnTo>
                  <a:pt x="584" y="202"/>
                </a:lnTo>
                <a:lnTo>
                  <a:pt x="588" y="202"/>
                </a:lnTo>
                <a:lnTo>
                  <a:pt x="589" y="202"/>
                </a:lnTo>
                <a:lnTo>
                  <a:pt x="583" y="204"/>
                </a:lnTo>
                <a:lnTo>
                  <a:pt x="569" y="208"/>
                </a:lnTo>
                <a:lnTo>
                  <a:pt x="569" y="208"/>
                </a:lnTo>
                <a:lnTo>
                  <a:pt x="552" y="213"/>
                </a:lnTo>
                <a:lnTo>
                  <a:pt x="536" y="217"/>
                </a:lnTo>
                <a:lnTo>
                  <a:pt x="536" y="217"/>
                </a:lnTo>
                <a:lnTo>
                  <a:pt x="463" y="236"/>
                </a:lnTo>
                <a:lnTo>
                  <a:pt x="463" y="236"/>
                </a:lnTo>
                <a:close/>
                <a:moveTo>
                  <a:pt x="506" y="237"/>
                </a:moveTo>
                <a:lnTo>
                  <a:pt x="506" y="237"/>
                </a:lnTo>
                <a:lnTo>
                  <a:pt x="502" y="233"/>
                </a:lnTo>
                <a:lnTo>
                  <a:pt x="502" y="233"/>
                </a:lnTo>
                <a:lnTo>
                  <a:pt x="522" y="228"/>
                </a:lnTo>
                <a:lnTo>
                  <a:pt x="544" y="224"/>
                </a:lnTo>
                <a:lnTo>
                  <a:pt x="544" y="224"/>
                </a:lnTo>
                <a:lnTo>
                  <a:pt x="555" y="221"/>
                </a:lnTo>
                <a:lnTo>
                  <a:pt x="566" y="218"/>
                </a:lnTo>
                <a:lnTo>
                  <a:pt x="588" y="212"/>
                </a:lnTo>
                <a:lnTo>
                  <a:pt x="588" y="212"/>
                </a:lnTo>
                <a:lnTo>
                  <a:pt x="593" y="211"/>
                </a:lnTo>
                <a:lnTo>
                  <a:pt x="588" y="213"/>
                </a:lnTo>
                <a:lnTo>
                  <a:pt x="588" y="213"/>
                </a:lnTo>
                <a:lnTo>
                  <a:pt x="575" y="218"/>
                </a:lnTo>
                <a:lnTo>
                  <a:pt x="575" y="218"/>
                </a:lnTo>
                <a:lnTo>
                  <a:pt x="563" y="222"/>
                </a:lnTo>
                <a:lnTo>
                  <a:pt x="551" y="226"/>
                </a:lnTo>
                <a:lnTo>
                  <a:pt x="551" y="226"/>
                </a:lnTo>
                <a:lnTo>
                  <a:pt x="529" y="232"/>
                </a:lnTo>
                <a:lnTo>
                  <a:pt x="506" y="237"/>
                </a:lnTo>
                <a:lnTo>
                  <a:pt x="506" y="237"/>
                </a:lnTo>
                <a:close/>
                <a:moveTo>
                  <a:pt x="560" y="238"/>
                </a:moveTo>
                <a:lnTo>
                  <a:pt x="560" y="238"/>
                </a:lnTo>
                <a:lnTo>
                  <a:pt x="577" y="235"/>
                </a:lnTo>
                <a:lnTo>
                  <a:pt x="594" y="231"/>
                </a:lnTo>
                <a:lnTo>
                  <a:pt x="594" y="231"/>
                </a:lnTo>
                <a:lnTo>
                  <a:pt x="599" y="230"/>
                </a:lnTo>
                <a:lnTo>
                  <a:pt x="594" y="232"/>
                </a:lnTo>
                <a:lnTo>
                  <a:pt x="581" y="236"/>
                </a:lnTo>
                <a:lnTo>
                  <a:pt x="581" y="236"/>
                </a:lnTo>
                <a:lnTo>
                  <a:pt x="573" y="239"/>
                </a:lnTo>
                <a:lnTo>
                  <a:pt x="565" y="243"/>
                </a:lnTo>
                <a:lnTo>
                  <a:pt x="565" y="243"/>
                </a:lnTo>
                <a:lnTo>
                  <a:pt x="560" y="238"/>
                </a:lnTo>
                <a:lnTo>
                  <a:pt x="560" y="238"/>
                </a:lnTo>
                <a:close/>
                <a:moveTo>
                  <a:pt x="566" y="246"/>
                </a:moveTo>
                <a:lnTo>
                  <a:pt x="566" y="246"/>
                </a:lnTo>
                <a:lnTo>
                  <a:pt x="575" y="245"/>
                </a:lnTo>
                <a:lnTo>
                  <a:pt x="583" y="242"/>
                </a:lnTo>
                <a:lnTo>
                  <a:pt x="599" y="237"/>
                </a:lnTo>
                <a:lnTo>
                  <a:pt x="599" y="237"/>
                </a:lnTo>
                <a:lnTo>
                  <a:pt x="601" y="236"/>
                </a:lnTo>
                <a:lnTo>
                  <a:pt x="602" y="237"/>
                </a:lnTo>
                <a:lnTo>
                  <a:pt x="599" y="239"/>
                </a:lnTo>
                <a:lnTo>
                  <a:pt x="590" y="245"/>
                </a:lnTo>
                <a:lnTo>
                  <a:pt x="590" y="245"/>
                </a:lnTo>
                <a:lnTo>
                  <a:pt x="572" y="254"/>
                </a:lnTo>
                <a:lnTo>
                  <a:pt x="572" y="254"/>
                </a:lnTo>
                <a:lnTo>
                  <a:pt x="566" y="246"/>
                </a:lnTo>
                <a:lnTo>
                  <a:pt x="566" y="246"/>
                </a:lnTo>
                <a:close/>
                <a:moveTo>
                  <a:pt x="575" y="260"/>
                </a:moveTo>
                <a:lnTo>
                  <a:pt x="575" y="260"/>
                </a:lnTo>
                <a:lnTo>
                  <a:pt x="574" y="258"/>
                </a:lnTo>
                <a:lnTo>
                  <a:pt x="574" y="258"/>
                </a:lnTo>
                <a:lnTo>
                  <a:pt x="589" y="255"/>
                </a:lnTo>
                <a:lnTo>
                  <a:pt x="603" y="251"/>
                </a:lnTo>
                <a:lnTo>
                  <a:pt x="603" y="251"/>
                </a:lnTo>
                <a:lnTo>
                  <a:pt x="609" y="250"/>
                </a:lnTo>
                <a:lnTo>
                  <a:pt x="606" y="250"/>
                </a:lnTo>
                <a:lnTo>
                  <a:pt x="598" y="254"/>
                </a:lnTo>
                <a:lnTo>
                  <a:pt x="598" y="254"/>
                </a:lnTo>
                <a:lnTo>
                  <a:pt x="577" y="264"/>
                </a:lnTo>
                <a:lnTo>
                  <a:pt x="577" y="264"/>
                </a:lnTo>
                <a:lnTo>
                  <a:pt x="575" y="260"/>
                </a:lnTo>
                <a:lnTo>
                  <a:pt x="575" y="260"/>
                </a:lnTo>
                <a:close/>
                <a:moveTo>
                  <a:pt x="579" y="268"/>
                </a:moveTo>
                <a:lnTo>
                  <a:pt x="579" y="268"/>
                </a:lnTo>
                <a:lnTo>
                  <a:pt x="589" y="266"/>
                </a:lnTo>
                <a:lnTo>
                  <a:pt x="589" y="266"/>
                </a:lnTo>
                <a:lnTo>
                  <a:pt x="601" y="264"/>
                </a:lnTo>
                <a:lnTo>
                  <a:pt x="609" y="263"/>
                </a:lnTo>
                <a:lnTo>
                  <a:pt x="613" y="261"/>
                </a:lnTo>
                <a:lnTo>
                  <a:pt x="613" y="261"/>
                </a:lnTo>
                <a:lnTo>
                  <a:pt x="605" y="265"/>
                </a:lnTo>
                <a:lnTo>
                  <a:pt x="598" y="269"/>
                </a:lnTo>
                <a:lnTo>
                  <a:pt x="591" y="272"/>
                </a:lnTo>
                <a:lnTo>
                  <a:pt x="584" y="277"/>
                </a:lnTo>
                <a:lnTo>
                  <a:pt x="584" y="277"/>
                </a:lnTo>
                <a:lnTo>
                  <a:pt x="579" y="268"/>
                </a:lnTo>
                <a:lnTo>
                  <a:pt x="579" y="268"/>
                </a:lnTo>
                <a:close/>
                <a:moveTo>
                  <a:pt x="586" y="279"/>
                </a:moveTo>
                <a:lnTo>
                  <a:pt x="586" y="279"/>
                </a:lnTo>
                <a:lnTo>
                  <a:pt x="592" y="279"/>
                </a:lnTo>
                <a:lnTo>
                  <a:pt x="599" y="277"/>
                </a:lnTo>
                <a:lnTo>
                  <a:pt x="612" y="273"/>
                </a:lnTo>
                <a:lnTo>
                  <a:pt x="612" y="273"/>
                </a:lnTo>
                <a:lnTo>
                  <a:pt x="616" y="272"/>
                </a:lnTo>
                <a:lnTo>
                  <a:pt x="613" y="274"/>
                </a:lnTo>
                <a:lnTo>
                  <a:pt x="604" y="279"/>
                </a:lnTo>
                <a:lnTo>
                  <a:pt x="604" y="279"/>
                </a:lnTo>
                <a:lnTo>
                  <a:pt x="590" y="286"/>
                </a:lnTo>
                <a:lnTo>
                  <a:pt x="590" y="286"/>
                </a:lnTo>
                <a:lnTo>
                  <a:pt x="586" y="279"/>
                </a:lnTo>
                <a:lnTo>
                  <a:pt x="586" y="279"/>
                </a:lnTo>
                <a:close/>
                <a:moveTo>
                  <a:pt x="596" y="293"/>
                </a:moveTo>
                <a:lnTo>
                  <a:pt x="596" y="293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592" y="289"/>
                </a:lnTo>
                <a:lnTo>
                  <a:pt x="601" y="288"/>
                </a:lnTo>
                <a:lnTo>
                  <a:pt x="610" y="286"/>
                </a:lnTo>
                <a:lnTo>
                  <a:pt x="610" y="286"/>
                </a:lnTo>
                <a:lnTo>
                  <a:pt x="614" y="285"/>
                </a:lnTo>
                <a:lnTo>
                  <a:pt x="613" y="285"/>
                </a:lnTo>
                <a:lnTo>
                  <a:pt x="606" y="287"/>
                </a:lnTo>
                <a:lnTo>
                  <a:pt x="606" y="287"/>
                </a:lnTo>
                <a:lnTo>
                  <a:pt x="601" y="290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lnTo>
                  <a:pt x="596" y="293"/>
                </a:lnTo>
                <a:close/>
                <a:moveTo>
                  <a:pt x="602" y="300"/>
                </a:moveTo>
                <a:lnTo>
                  <a:pt x="602" y="300"/>
                </a:lnTo>
                <a:lnTo>
                  <a:pt x="597" y="295"/>
                </a:lnTo>
                <a:lnTo>
                  <a:pt x="597" y="295"/>
                </a:lnTo>
                <a:lnTo>
                  <a:pt x="611" y="292"/>
                </a:lnTo>
                <a:lnTo>
                  <a:pt x="611" y="292"/>
                </a:lnTo>
                <a:lnTo>
                  <a:pt x="613" y="293"/>
                </a:lnTo>
                <a:lnTo>
                  <a:pt x="614" y="294"/>
                </a:lnTo>
                <a:lnTo>
                  <a:pt x="613" y="295"/>
                </a:lnTo>
                <a:lnTo>
                  <a:pt x="611" y="296"/>
                </a:lnTo>
                <a:lnTo>
                  <a:pt x="611" y="296"/>
                </a:lnTo>
                <a:lnTo>
                  <a:pt x="602" y="300"/>
                </a:lnTo>
                <a:lnTo>
                  <a:pt x="602" y="300"/>
                </a:lnTo>
                <a:close/>
                <a:moveTo>
                  <a:pt x="617" y="301"/>
                </a:moveTo>
                <a:lnTo>
                  <a:pt x="617" y="301"/>
                </a:lnTo>
                <a:lnTo>
                  <a:pt x="611" y="307"/>
                </a:lnTo>
                <a:lnTo>
                  <a:pt x="611" y="307"/>
                </a:lnTo>
                <a:lnTo>
                  <a:pt x="605" y="302"/>
                </a:lnTo>
                <a:lnTo>
                  <a:pt x="605" y="302"/>
                </a:lnTo>
                <a:lnTo>
                  <a:pt x="613" y="301"/>
                </a:lnTo>
                <a:lnTo>
                  <a:pt x="617" y="301"/>
                </a:lnTo>
                <a:lnTo>
                  <a:pt x="617" y="301"/>
                </a:lnTo>
                <a:close/>
                <a:moveTo>
                  <a:pt x="614" y="311"/>
                </a:moveTo>
                <a:lnTo>
                  <a:pt x="614" y="311"/>
                </a:lnTo>
                <a:lnTo>
                  <a:pt x="613" y="310"/>
                </a:lnTo>
                <a:lnTo>
                  <a:pt x="613" y="310"/>
                </a:lnTo>
                <a:lnTo>
                  <a:pt x="617" y="309"/>
                </a:lnTo>
                <a:lnTo>
                  <a:pt x="619" y="310"/>
                </a:lnTo>
                <a:lnTo>
                  <a:pt x="619" y="311"/>
                </a:lnTo>
                <a:lnTo>
                  <a:pt x="618" y="315"/>
                </a:lnTo>
                <a:lnTo>
                  <a:pt x="618" y="315"/>
                </a:lnTo>
                <a:lnTo>
                  <a:pt x="614" y="311"/>
                </a:lnTo>
                <a:lnTo>
                  <a:pt x="614" y="311"/>
                </a:lnTo>
                <a:close/>
                <a:moveTo>
                  <a:pt x="624" y="317"/>
                </a:moveTo>
                <a:lnTo>
                  <a:pt x="624" y="317"/>
                </a:lnTo>
                <a:lnTo>
                  <a:pt x="624" y="319"/>
                </a:lnTo>
                <a:lnTo>
                  <a:pt x="623" y="324"/>
                </a:lnTo>
                <a:lnTo>
                  <a:pt x="623" y="324"/>
                </a:lnTo>
                <a:lnTo>
                  <a:pt x="619" y="318"/>
                </a:lnTo>
                <a:lnTo>
                  <a:pt x="619" y="318"/>
                </a:lnTo>
                <a:lnTo>
                  <a:pt x="624" y="317"/>
                </a:lnTo>
                <a:lnTo>
                  <a:pt x="624" y="317"/>
                </a:lnTo>
                <a:close/>
                <a:moveTo>
                  <a:pt x="626" y="322"/>
                </a:moveTo>
                <a:lnTo>
                  <a:pt x="626" y="322"/>
                </a:lnTo>
                <a:lnTo>
                  <a:pt x="626" y="329"/>
                </a:lnTo>
                <a:lnTo>
                  <a:pt x="626" y="329"/>
                </a:lnTo>
                <a:lnTo>
                  <a:pt x="626" y="332"/>
                </a:lnTo>
                <a:lnTo>
                  <a:pt x="626" y="332"/>
                </a:lnTo>
                <a:lnTo>
                  <a:pt x="624" y="328"/>
                </a:lnTo>
                <a:lnTo>
                  <a:pt x="624" y="328"/>
                </a:lnTo>
                <a:lnTo>
                  <a:pt x="626" y="322"/>
                </a:lnTo>
                <a:lnTo>
                  <a:pt x="626" y="322"/>
                </a:lnTo>
                <a:close/>
                <a:moveTo>
                  <a:pt x="624" y="307"/>
                </a:moveTo>
                <a:lnTo>
                  <a:pt x="624" y="307"/>
                </a:lnTo>
                <a:lnTo>
                  <a:pt x="623" y="306"/>
                </a:lnTo>
                <a:lnTo>
                  <a:pt x="622" y="305"/>
                </a:lnTo>
                <a:lnTo>
                  <a:pt x="622" y="305"/>
                </a:lnTo>
                <a:lnTo>
                  <a:pt x="617" y="307"/>
                </a:lnTo>
                <a:lnTo>
                  <a:pt x="615" y="307"/>
                </a:lnTo>
                <a:lnTo>
                  <a:pt x="616" y="306"/>
                </a:lnTo>
                <a:lnTo>
                  <a:pt x="616" y="306"/>
                </a:lnTo>
                <a:lnTo>
                  <a:pt x="620" y="302"/>
                </a:lnTo>
                <a:lnTo>
                  <a:pt x="622" y="298"/>
                </a:lnTo>
                <a:lnTo>
                  <a:pt x="622" y="298"/>
                </a:lnTo>
                <a:lnTo>
                  <a:pt x="622" y="297"/>
                </a:lnTo>
                <a:lnTo>
                  <a:pt x="621" y="296"/>
                </a:lnTo>
                <a:lnTo>
                  <a:pt x="621" y="296"/>
                </a:lnTo>
                <a:lnTo>
                  <a:pt x="611" y="298"/>
                </a:lnTo>
                <a:lnTo>
                  <a:pt x="611" y="298"/>
                </a:lnTo>
                <a:lnTo>
                  <a:pt x="610" y="298"/>
                </a:lnTo>
                <a:lnTo>
                  <a:pt x="610" y="298"/>
                </a:lnTo>
                <a:lnTo>
                  <a:pt x="615" y="296"/>
                </a:lnTo>
                <a:lnTo>
                  <a:pt x="620" y="291"/>
                </a:lnTo>
                <a:lnTo>
                  <a:pt x="620" y="291"/>
                </a:lnTo>
                <a:lnTo>
                  <a:pt x="620" y="290"/>
                </a:lnTo>
                <a:lnTo>
                  <a:pt x="619" y="290"/>
                </a:lnTo>
                <a:lnTo>
                  <a:pt x="619" y="290"/>
                </a:lnTo>
                <a:lnTo>
                  <a:pt x="610" y="290"/>
                </a:lnTo>
                <a:lnTo>
                  <a:pt x="604" y="291"/>
                </a:lnTo>
                <a:lnTo>
                  <a:pt x="600" y="293"/>
                </a:lnTo>
                <a:lnTo>
                  <a:pt x="600" y="293"/>
                </a:lnTo>
                <a:lnTo>
                  <a:pt x="604" y="290"/>
                </a:lnTo>
                <a:lnTo>
                  <a:pt x="609" y="288"/>
                </a:lnTo>
                <a:lnTo>
                  <a:pt x="614" y="286"/>
                </a:lnTo>
                <a:lnTo>
                  <a:pt x="618" y="284"/>
                </a:lnTo>
                <a:lnTo>
                  <a:pt x="618" y="284"/>
                </a:lnTo>
                <a:lnTo>
                  <a:pt x="618" y="283"/>
                </a:lnTo>
                <a:lnTo>
                  <a:pt x="618" y="283"/>
                </a:lnTo>
                <a:lnTo>
                  <a:pt x="617" y="282"/>
                </a:lnTo>
                <a:lnTo>
                  <a:pt x="617" y="282"/>
                </a:lnTo>
                <a:lnTo>
                  <a:pt x="604" y="285"/>
                </a:lnTo>
                <a:lnTo>
                  <a:pt x="604" y="285"/>
                </a:lnTo>
                <a:lnTo>
                  <a:pt x="596" y="287"/>
                </a:lnTo>
                <a:lnTo>
                  <a:pt x="594" y="287"/>
                </a:lnTo>
                <a:lnTo>
                  <a:pt x="598" y="285"/>
                </a:lnTo>
                <a:lnTo>
                  <a:pt x="598" y="285"/>
                </a:lnTo>
                <a:lnTo>
                  <a:pt x="610" y="278"/>
                </a:lnTo>
                <a:lnTo>
                  <a:pt x="615" y="275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0" y="270"/>
                </a:lnTo>
                <a:lnTo>
                  <a:pt x="624" y="292"/>
                </a:lnTo>
                <a:lnTo>
                  <a:pt x="626" y="314"/>
                </a:lnTo>
                <a:lnTo>
                  <a:pt x="626" y="314"/>
                </a:lnTo>
                <a:lnTo>
                  <a:pt x="622" y="314"/>
                </a:lnTo>
                <a:lnTo>
                  <a:pt x="622" y="314"/>
                </a:lnTo>
                <a:lnTo>
                  <a:pt x="622" y="313"/>
                </a:lnTo>
                <a:lnTo>
                  <a:pt x="624" y="307"/>
                </a:lnTo>
                <a:lnTo>
                  <a:pt x="624" y="307"/>
                </a:lnTo>
                <a:close/>
                <a:moveTo>
                  <a:pt x="619" y="268"/>
                </a:moveTo>
                <a:lnTo>
                  <a:pt x="619" y="268"/>
                </a:lnTo>
                <a:lnTo>
                  <a:pt x="603" y="274"/>
                </a:lnTo>
                <a:lnTo>
                  <a:pt x="595" y="276"/>
                </a:lnTo>
                <a:lnTo>
                  <a:pt x="587" y="277"/>
                </a:lnTo>
                <a:lnTo>
                  <a:pt x="587" y="277"/>
                </a:lnTo>
                <a:lnTo>
                  <a:pt x="590" y="276"/>
                </a:lnTo>
                <a:lnTo>
                  <a:pt x="595" y="274"/>
                </a:lnTo>
                <a:lnTo>
                  <a:pt x="602" y="269"/>
                </a:lnTo>
                <a:lnTo>
                  <a:pt x="602" y="269"/>
                </a:lnTo>
                <a:lnTo>
                  <a:pt x="617" y="261"/>
                </a:lnTo>
                <a:lnTo>
                  <a:pt x="617" y="261"/>
                </a:lnTo>
                <a:lnTo>
                  <a:pt x="618" y="261"/>
                </a:lnTo>
                <a:lnTo>
                  <a:pt x="618" y="261"/>
                </a:lnTo>
                <a:lnTo>
                  <a:pt x="620" y="269"/>
                </a:lnTo>
                <a:lnTo>
                  <a:pt x="620" y="269"/>
                </a:lnTo>
                <a:lnTo>
                  <a:pt x="619" y="268"/>
                </a:lnTo>
                <a:lnTo>
                  <a:pt x="619" y="268"/>
                </a:lnTo>
                <a:close/>
                <a:moveTo>
                  <a:pt x="617" y="259"/>
                </a:moveTo>
                <a:lnTo>
                  <a:pt x="617" y="259"/>
                </a:lnTo>
                <a:lnTo>
                  <a:pt x="607" y="260"/>
                </a:lnTo>
                <a:lnTo>
                  <a:pt x="598" y="262"/>
                </a:lnTo>
                <a:lnTo>
                  <a:pt x="589" y="264"/>
                </a:lnTo>
                <a:lnTo>
                  <a:pt x="580" y="266"/>
                </a:lnTo>
                <a:lnTo>
                  <a:pt x="580" y="266"/>
                </a:lnTo>
                <a:lnTo>
                  <a:pt x="583" y="264"/>
                </a:lnTo>
                <a:lnTo>
                  <a:pt x="587" y="262"/>
                </a:lnTo>
                <a:lnTo>
                  <a:pt x="594" y="258"/>
                </a:lnTo>
                <a:lnTo>
                  <a:pt x="594" y="258"/>
                </a:lnTo>
                <a:lnTo>
                  <a:pt x="614" y="248"/>
                </a:lnTo>
                <a:lnTo>
                  <a:pt x="614" y="248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lnTo>
                  <a:pt x="617" y="259"/>
                </a:lnTo>
                <a:close/>
                <a:moveTo>
                  <a:pt x="593" y="251"/>
                </a:moveTo>
                <a:lnTo>
                  <a:pt x="593" y="251"/>
                </a:lnTo>
                <a:lnTo>
                  <a:pt x="583" y="253"/>
                </a:lnTo>
                <a:lnTo>
                  <a:pt x="577" y="254"/>
                </a:lnTo>
                <a:lnTo>
                  <a:pt x="573" y="256"/>
                </a:lnTo>
                <a:lnTo>
                  <a:pt x="573" y="256"/>
                </a:lnTo>
                <a:lnTo>
                  <a:pt x="591" y="247"/>
                </a:lnTo>
                <a:lnTo>
                  <a:pt x="599" y="241"/>
                </a:lnTo>
                <a:lnTo>
                  <a:pt x="609" y="236"/>
                </a:lnTo>
                <a:lnTo>
                  <a:pt x="609" y="236"/>
                </a:lnTo>
                <a:lnTo>
                  <a:pt x="609" y="234"/>
                </a:lnTo>
                <a:lnTo>
                  <a:pt x="607" y="234"/>
                </a:lnTo>
                <a:lnTo>
                  <a:pt x="607" y="234"/>
                </a:lnTo>
                <a:lnTo>
                  <a:pt x="598" y="235"/>
                </a:lnTo>
                <a:lnTo>
                  <a:pt x="590" y="237"/>
                </a:lnTo>
                <a:lnTo>
                  <a:pt x="573" y="242"/>
                </a:lnTo>
                <a:lnTo>
                  <a:pt x="573" y="242"/>
                </a:lnTo>
                <a:lnTo>
                  <a:pt x="570" y="243"/>
                </a:lnTo>
                <a:lnTo>
                  <a:pt x="575" y="241"/>
                </a:lnTo>
                <a:lnTo>
                  <a:pt x="586" y="237"/>
                </a:lnTo>
                <a:lnTo>
                  <a:pt x="586" y="237"/>
                </a:lnTo>
                <a:lnTo>
                  <a:pt x="595" y="233"/>
                </a:lnTo>
                <a:lnTo>
                  <a:pt x="604" y="229"/>
                </a:lnTo>
                <a:lnTo>
                  <a:pt x="604" y="229"/>
                </a:lnTo>
                <a:lnTo>
                  <a:pt x="604" y="228"/>
                </a:lnTo>
                <a:lnTo>
                  <a:pt x="604" y="228"/>
                </a:lnTo>
                <a:lnTo>
                  <a:pt x="603" y="227"/>
                </a:lnTo>
                <a:lnTo>
                  <a:pt x="603" y="227"/>
                </a:lnTo>
                <a:lnTo>
                  <a:pt x="581" y="231"/>
                </a:lnTo>
                <a:lnTo>
                  <a:pt x="570" y="234"/>
                </a:lnTo>
                <a:lnTo>
                  <a:pt x="560" y="237"/>
                </a:lnTo>
                <a:lnTo>
                  <a:pt x="560" y="237"/>
                </a:lnTo>
                <a:lnTo>
                  <a:pt x="582" y="230"/>
                </a:lnTo>
                <a:lnTo>
                  <a:pt x="593" y="226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04" y="222"/>
                </a:lnTo>
                <a:lnTo>
                  <a:pt x="614" y="246"/>
                </a:lnTo>
                <a:lnTo>
                  <a:pt x="614" y="246"/>
                </a:lnTo>
                <a:lnTo>
                  <a:pt x="593" y="251"/>
                </a:lnTo>
                <a:lnTo>
                  <a:pt x="593" y="251"/>
                </a:lnTo>
                <a:close/>
                <a:moveTo>
                  <a:pt x="603" y="220"/>
                </a:moveTo>
                <a:lnTo>
                  <a:pt x="603" y="220"/>
                </a:lnTo>
                <a:lnTo>
                  <a:pt x="579" y="224"/>
                </a:lnTo>
                <a:lnTo>
                  <a:pt x="567" y="226"/>
                </a:lnTo>
                <a:lnTo>
                  <a:pt x="555" y="228"/>
                </a:lnTo>
                <a:lnTo>
                  <a:pt x="555" y="228"/>
                </a:lnTo>
                <a:lnTo>
                  <a:pt x="529" y="234"/>
                </a:lnTo>
                <a:lnTo>
                  <a:pt x="529" y="234"/>
                </a:lnTo>
                <a:lnTo>
                  <a:pt x="519" y="236"/>
                </a:lnTo>
                <a:lnTo>
                  <a:pt x="519" y="236"/>
                </a:lnTo>
                <a:lnTo>
                  <a:pt x="540" y="231"/>
                </a:lnTo>
                <a:lnTo>
                  <a:pt x="560" y="225"/>
                </a:lnTo>
                <a:lnTo>
                  <a:pt x="579" y="219"/>
                </a:lnTo>
                <a:lnTo>
                  <a:pt x="598" y="210"/>
                </a:lnTo>
                <a:lnTo>
                  <a:pt x="598" y="210"/>
                </a:lnTo>
                <a:lnTo>
                  <a:pt x="599" y="209"/>
                </a:lnTo>
                <a:lnTo>
                  <a:pt x="597" y="208"/>
                </a:lnTo>
                <a:lnTo>
                  <a:pt x="597" y="208"/>
                </a:lnTo>
                <a:lnTo>
                  <a:pt x="586" y="210"/>
                </a:lnTo>
                <a:lnTo>
                  <a:pt x="575" y="213"/>
                </a:lnTo>
                <a:lnTo>
                  <a:pt x="554" y="220"/>
                </a:lnTo>
                <a:lnTo>
                  <a:pt x="554" y="220"/>
                </a:lnTo>
                <a:lnTo>
                  <a:pt x="540" y="223"/>
                </a:lnTo>
                <a:lnTo>
                  <a:pt x="526" y="225"/>
                </a:lnTo>
                <a:lnTo>
                  <a:pt x="499" y="231"/>
                </a:lnTo>
                <a:lnTo>
                  <a:pt x="499" y="231"/>
                </a:lnTo>
                <a:lnTo>
                  <a:pt x="496" y="230"/>
                </a:lnTo>
                <a:lnTo>
                  <a:pt x="496" y="230"/>
                </a:lnTo>
                <a:lnTo>
                  <a:pt x="537" y="219"/>
                </a:lnTo>
                <a:lnTo>
                  <a:pt x="537" y="219"/>
                </a:lnTo>
                <a:lnTo>
                  <a:pt x="566" y="212"/>
                </a:lnTo>
                <a:lnTo>
                  <a:pt x="581" y="208"/>
                </a:lnTo>
                <a:lnTo>
                  <a:pt x="588" y="205"/>
                </a:lnTo>
                <a:lnTo>
                  <a:pt x="594" y="202"/>
                </a:lnTo>
                <a:lnTo>
                  <a:pt x="594" y="202"/>
                </a:lnTo>
                <a:lnTo>
                  <a:pt x="595" y="201"/>
                </a:lnTo>
                <a:lnTo>
                  <a:pt x="594" y="200"/>
                </a:lnTo>
                <a:lnTo>
                  <a:pt x="594" y="200"/>
                </a:lnTo>
                <a:lnTo>
                  <a:pt x="576" y="201"/>
                </a:lnTo>
                <a:lnTo>
                  <a:pt x="560" y="203"/>
                </a:lnTo>
                <a:lnTo>
                  <a:pt x="543" y="207"/>
                </a:lnTo>
                <a:lnTo>
                  <a:pt x="525" y="212"/>
                </a:lnTo>
                <a:lnTo>
                  <a:pt x="525" y="212"/>
                </a:lnTo>
                <a:lnTo>
                  <a:pt x="483" y="224"/>
                </a:lnTo>
                <a:lnTo>
                  <a:pt x="440" y="238"/>
                </a:lnTo>
                <a:lnTo>
                  <a:pt x="440" y="238"/>
                </a:lnTo>
                <a:lnTo>
                  <a:pt x="400" y="253"/>
                </a:lnTo>
                <a:lnTo>
                  <a:pt x="380" y="259"/>
                </a:lnTo>
                <a:lnTo>
                  <a:pt x="359" y="264"/>
                </a:lnTo>
                <a:lnTo>
                  <a:pt x="359" y="264"/>
                </a:lnTo>
                <a:lnTo>
                  <a:pt x="347" y="267"/>
                </a:lnTo>
                <a:lnTo>
                  <a:pt x="336" y="270"/>
                </a:lnTo>
                <a:lnTo>
                  <a:pt x="325" y="274"/>
                </a:lnTo>
                <a:lnTo>
                  <a:pt x="320" y="277"/>
                </a:lnTo>
                <a:lnTo>
                  <a:pt x="315" y="281"/>
                </a:lnTo>
                <a:lnTo>
                  <a:pt x="315" y="281"/>
                </a:lnTo>
                <a:lnTo>
                  <a:pt x="306" y="275"/>
                </a:lnTo>
                <a:lnTo>
                  <a:pt x="306" y="275"/>
                </a:lnTo>
                <a:lnTo>
                  <a:pt x="315" y="273"/>
                </a:lnTo>
                <a:lnTo>
                  <a:pt x="325" y="270"/>
                </a:lnTo>
                <a:lnTo>
                  <a:pt x="325" y="270"/>
                </a:lnTo>
                <a:lnTo>
                  <a:pt x="345" y="264"/>
                </a:lnTo>
                <a:lnTo>
                  <a:pt x="367" y="259"/>
                </a:lnTo>
                <a:lnTo>
                  <a:pt x="367" y="259"/>
                </a:lnTo>
                <a:lnTo>
                  <a:pt x="386" y="254"/>
                </a:lnTo>
                <a:lnTo>
                  <a:pt x="406" y="248"/>
                </a:lnTo>
                <a:lnTo>
                  <a:pt x="444" y="234"/>
                </a:lnTo>
                <a:lnTo>
                  <a:pt x="444" y="234"/>
                </a:lnTo>
                <a:lnTo>
                  <a:pt x="482" y="222"/>
                </a:lnTo>
                <a:lnTo>
                  <a:pt x="500" y="216"/>
                </a:lnTo>
                <a:lnTo>
                  <a:pt x="519" y="210"/>
                </a:lnTo>
                <a:lnTo>
                  <a:pt x="519" y="210"/>
                </a:lnTo>
                <a:lnTo>
                  <a:pt x="555" y="200"/>
                </a:lnTo>
                <a:lnTo>
                  <a:pt x="572" y="195"/>
                </a:lnTo>
                <a:lnTo>
                  <a:pt x="588" y="188"/>
                </a:lnTo>
                <a:lnTo>
                  <a:pt x="588" y="188"/>
                </a:lnTo>
                <a:lnTo>
                  <a:pt x="596" y="204"/>
                </a:lnTo>
                <a:lnTo>
                  <a:pt x="604" y="220"/>
                </a:lnTo>
                <a:lnTo>
                  <a:pt x="604" y="220"/>
                </a:lnTo>
                <a:lnTo>
                  <a:pt x="603" y="220"/>
                </a:lnTo>
                <a:lnTo>
                  <a:pt x="603" y="220"/>
                </a:lnTo>
                <a:close/>
                <a:moveTo>
                  <a:pt x="241" y="186"/>
                </a:moveTo>
                <a:lnTo>
                  <a:pt x="241" y="186"/>
                </a:lnTo>
                <a:lnTo>
                  <a:pt x="249" y="183"/>
                </a:lnTo>
                <a:lnTo>
                  <a:pt x="249" y="183"/>
                </a:lnTo>
                <a:lnTo>
                  <a:pt x="258" y="180"/>
                </a:lnTo>
                <a:lnTo>
                  <a:pt x="267" y="177"/>
                </a:lnTo>
                <a:lnTo>
                  <a:pt x="267" y="177"/>
                </a:lnTo>
                <a:lnTo>
                  <a:pt x="290" y="172"/>
                </a:lnTo>
                <a:lnTo>
                  <a:pt x="311" y="167"/>
                </a:lnTo>
                <a:lnTo>
                  <a:pt x="311" y="167"/>
                </a:lnTo>
                <a:lnTo>
                  <a:pt x="330" y="162"/>
                </a:lnTo>
                <a:lnTo>
                  <a:pt x="349" y="158"/>
                </a:lnTo>
                <a:lnTo>
                  <a:pt x="368" y="152"/>
                </a:lnTo>
                <a:lnTo>
                  <a:pt x="386" y="145"/>
                </a:lnTo>
                <a:lnTo>
                  <a:pt x="386" y="145"/>
                </a:lnTo>
                <a:lnTo>
                  <a:pt x="387" y="144"/>
                </a:lnTo>
                <a:lnTo>
                  <a:pt x="387" y="143"/>
                </a:lnTo>
                <a:lnTo>
                  <a:pt x="385" y="143"/>
                </a:lnTo>
                <a:lnTo>
                  <a:pt x="385" y="143"/>
                </a:lnTo>
                <a:lnTo>
                  <a:pt x="368" y="146"/>
                </a:lnTo>
                <a:lnTo>
                  <a:pt x="350" y="149"/>
                </a:lnTo>
                <a:lnTo>
                  <a:pt x="317" y="158"/>
                </a:lnTo>
                <a:lnTo>
                  <a:pt x="317" y="158"/>
                </a:lnTo>
                <a:lnTo>
                  <a:pt x="278" y="168"/>
                </a:lnTo>
                <a:lnTo>
                  <a:pt x="278" y="168"/>
                </a:lnTo>
                <a:lnTo>
                  <a:pt x="264" y="172"/>
                </a:lnTo>
                <a:lnTo>
                  <a:pt x="257" y="174"/>
                </a:lnTo>
                <a:lnTo>
                  <a:pt x="249" y="176"/>
                </a:lnTo>
                <a:lnTo>
                  <a:pt x="249" y="176"/>
                </a:lnTo>
                <a:lnTo>
                  <a:pt x="251" y="174"/>
                </a:lnTo>
                <a:lnTo>
                  <a:pt x="251" y="174"/>
                </a:lnTo>
                <a:lnTo>
                  <a:pt x="255" y="173"/>
                </a:lnTo>
                <a:lnTo>
                  <a:pt x="255" y="173"/>
                </a:lnTo>
                <a:lnTo>
                  <a:pt x="275" y="166"/>
                </a:lnTo>
                <a:lnTo>
                  <a:pt x="275" y="166"/>
                </a:lnTo>
                <a:lnTo>
                  <a:pt x="294" y="159"/>
                </a:lnTo>
                <a:lnTo>
                  <a:pt x="311" y="154"/>
                </a:lnTo>
                <a:lnTo>
                  <a:pt x="311" y="154"/>
                </a:lnTo>
                <a:lnTo>
                  <a:pt x="328" y="150"/>
                </a:lnTo>
                <a:lnTo>
                  <a:pt x="345" y="146"/>
                </a:lnTo>
                <a:lnTo>
                  <a:pt x="362" y="142"/>
                </a:lnTo>
                <a:lnTo>
                  <a:pt x="379" y="136"/>
                </a:lnTo>
                <a:lnTo>
                  <a:pt x="379" y="136"/>
                </a:lnTo>
                <a:lnTo>
                  <a:pt x="387" y="144"/>
                </a:lnTo>
                <a:lnTo>
                  <a:pt x="395" y="152"/>
                </a:lnTo>
                <a:lnTo>
                  <a:pt x="395" y="152"/>
                </a:lnTo>
                <a:lnTo>
                  <a:pt x="376" y="155"/>
                </a:lnTo>
                <a:lnTo>
                  <a:pt x="356" y="159"/>
                </a:lnTo>
                <a:lnTo>
                  <a:pt x="318" y="170"/>
                </a:lnTo>
                <a:lnTo>
                  <a:pt x="318" y="170"/>
                </a:lnTo>
                <a:lnTo>
                  <a:pt x="275" y="178"/>
                </a:lnTo>
                <a:lnTo>
                  <a:pt x="275" y="178"/>
                </a:lnTo>
                <a:lnTo>
                  <a:pt x="266" y="181"/>
                </a:lnTo>
                <a:lnTo>
                  <a:pt x="258" y="183"/>
                </a:lnTo>
                <a:lnTo>
                  <a:pt x="250" y="186"/>
                </a:lnTo>
                <a:lnTo>
                  <a:pt x="241" y="189"/>
                </a:lnTo>
                <a:lnTo>
                  <a:pt x="241" y="189"/>
                </a:lnTo>
                <a:lnTo>
                  <a:pt x="239" y="189"/>
                </a:lnTo>
                <a:lnTo>
                  <a:pt x="239" y="189"/>
                </a:lnTo>
                <a:lnTo>
                  <a:pt x="241" y="186"/>
                </a:lnTo>
                <a:lnTo>
                  <a:pt x="241" y="186"/>
                </a:lnTo>
                <a:close/>
                <a:moveTo>
                  <a:pt x="325" y="145"/>
                </a:moveTo>
                <a:lnTo>
                  <a:pt x="325" y="145"/>
                </a:lnTo>
                <a:lnTo>
                  <a:pt x="311" y="149"/>
                </a:lnTo>
                <a:lnTo>
                  <a:pt x="297" y="153"/>
                </a:lnTo>
                <a:lnTo>
                  <a:pt x="282" y="157"/>
                </a:lnTo>
                <a:lnTo>
                  <a:pt x="268" y="160"/>
                </a:lnTo>
                <a:lnTo>
                  <a:pt x="268" y="160"/>
                </a:lnTo>
                <a:lnTo>
                  <a:pt x="265" y="161"/>
                </a:lnTo>
                <a:lnTo>
                  <a:pt x="264" y="161"/>
                </a:lnTo>
                <a:lnTo>
                  <a:pt x="264" y="161"/>
                </a:lnTo>
                <a:lnTo>
                  <a:pt x="270" y="158"/>
                </a:lnTo>
                <a:lnTo>
                  <a:pt x="283" y="153"/>
                </a:lnTo>
                <a:lnTo>
                  <a:pt x="283" y="153"/>
                </a:lnTo>
                <a:lnTo>
                  <a:pt x="296" y="149"/>
                </a:lnTo>
                <a:lnTo>
                  <a:pt x="308" y="145"/>
                </a:lnTo>
                <a:lnTo>
                  <a:pt x="308" y="145"/>
                </a:lnTo>
                <a:lnTo>
                  <a:pt x="322" y="141"/>
                </a:lnTo>
                <a:lnTo>
                  <a:pt x="336" y="138"/>
                </a:lnTo>
                <a:lnTo>
                  <a:pt x="350" y="135"/>
                </a:lnTo>
                <a:lnTo>
                  <a:pt x="364" y="130"/>
                </a:lnTo>
                <a:lnTo>
                  <a:pt x="364" y="130"/>
                </a:lnTo>
                <a:lnTo>
                  <a:pt x="364" y="129"/>
                </a:lnTo>
                <a:lnTo>
                  <a:pt x="364" y="128"/>
                </a:lnTo>
                <a:lnTo>
                  <a:pt x="364" y="128"/>
                </a:lnTo>
                <a:lnTo>
                  <a:pt x="371" y="131"/>
                </a:lnTo>
                <a:lnTo>
                  <a:pt x="376" y="135"/>
                </a:lnTo>
                <a:lnTo>
                  <a:pt x="376" y="135"/>
                </a:lnTo>
                <a:lnTo>
                  <a:pt x="350" y="140"/>
                </a:lnTo>
                <a:lnTo>
                  <a:pt x="325" y="145"/>
                </a:lnTo>
                <a:lnTo>
                  <a:pt x="325" y="145"/>
                </a:lnTo>
                <a:close/>
                <a:moveTo>
                  <a:pt x="363" y="128"/>
                </a:moveTo>
                <a:lnTo>
                  <a:pt x="363" y="128"/>
                </a:lnTo>
                <a:lnTo>
                  <a:pt x="347" y="130"/>
                </a:lnTo>
                <a:lnTo>
                  <a:pt x="330" y="132"/>
                </a:lnTo>
                <a:lnTo>
                  <a:pt x="297" y="139"/>
                </a:lnTo>
                <a:lnTo>
                  <a:pt x="297" y="139"/>
                </a:lnTo>
                <a:lnTo>
                  <a:pt x="308" y="134"/>
                </a:lnTo>
                <a:lnTo>
                  <a:pt x="319" y="130"/>
                </a:lnTo>
                <a:lnTo>
                  <a:pt x="330" y="127"/>
                </a:lnTo>
                <a:lnTo>
                  <a:pt x="342" y="126"/>
                </a:lnTo>
                <a:lnTo>
                  <a:pt x="342" y="126"/>
                </a:lnTo>
                <a:lnTo>
                  <a:pt x="348" y="125"/>
                </a:lnTo>
                <a:lnTo>
                  <a:pt x="353" y="126"/>
                </a:lnTo>
                <a:lnTo>
                  <a:pt x="358" y="127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lnTo>
                  <a:pt x="363" y="128"/>
                </a:lnTo>
                <a:close/>
                <a:moveTo>
                  <a:pt x="290" y="143"/>
                </a:moveTo>
                <a:lnTo>
                  <a:pt x="290" y="143"/>
                </a:lnTo>
                <a:lnTo>
                  <a:pt x="329" y="136"/>
                </a:lnTo>
                <a:lnTo>
                  <a:pt x="329" y="136"/>
                </a:lnTo>
                <a:lnTo>
                  <a:pt x="349" y="132"/>
                </a:lnTo>
                <a:lnTo>
                  <a:pt x="349" y="132"/>
                </a:lnTo>
                <a:lnTo>
                  <a:pt x="358" y="130"/>
                </a:lnTo>
                <a:lnTo>
                  <a:pt x="358" y="130"/>
                </a:lnTo>
                <a:lnTo>
                  <a:pt x="351" y="133"/>
                </a:lnTo>
                <a:lnTo>
                  <a:pt x="343" y="135"/>
                </a:lnTo>
                <a:lnTo>
                  <a:pt x="343" y="135"/>
                </a:lnTo>
                <a:lnTo>
                  <a:pt x="321" y="140"/>
                </a:lnTo>
                <a:lnTo>
                  <a:pt x="309" y="143"/>
                </a:lnTo>
                <a:lnTo>
                  <a:pt x="298" y="146"/>
                </a:lnTo>
                <a:lnTo>
                  <a:pt x="298" y="146"/>
                </a:lnTo>
                <a:lnTo>
                  <a:pt x="282" y="151"/>
                </a:lnTo>
                <a:lnTo>
                  <a:pt x="268" y="157"/>
                </a:lnTo>
                <a:lnTo>
                  <a:pt x="268" y="157"/>
                </a:lnTo>
                <a:lnTo>
                  <a:pt x="278" y="150"/>
                </a:lnTo>
                <a:lnTo>
                  <a:pt x="290" y="143"/>
                </a:lnTo>
                <a:lnTo>
                  <a:pt x="290" y="143"/>
                </a:lnTo>
                <a:close/>
                <a:moveTo>
                  <a:pt x="260" y="165"/>
                </a:moveTo>
                <a:lnTo>
                  <a:pt x="260" y="165"/>
                </a:lnTo>
                <a:lnTo>
                  <a:pt x="275" y="161"/>
                </a:lnTo>
                <a:lnTo>
                  <a:pt x="291" y="157"/>
                </a:lnTo>
                <a:lnTo>
                  <a:pt x="320" y="148"/>
                </a:lnTo>
                <a:lnTo>
                  <a:pt x="320" y="148"/>
                </a:lnTo>
                <a:lnTo>
                  <a:pt x="336" y="145"/>
                </a:lnTo>
                <a:lnTo>
                  <a:pt x="352" y="142"/>
                </a:lnTo>
                <a:lnTo>
                  <a:pt x="352" y="142"/>
                </a:lnTo>
                <a:lnTo>
                  <a:pt x="359" y="140"/>
                </a:lnTo>
                <a:lnTo>
                  <a:pt x="359" y="140"/>
                </a:lnTo>
                <a:lnTo>
                  <a:pt x="332" y="147"/>
                </a:lnTo>
                <a:lnTo>
                  <a:pt x="306" y="153"/>
                </a:lnTo>
                <a:lnTo>
                  <a:pt x="306" y="153"/>
                </a:lnTo>
                <a:lnTo>
                  <a:pt x="279" y="161"/>
                </a:lnTo>
                <a:lnTo>
                  <a:pt x="254" y="171"/>
                </a:lnTo>
                <a:lnTo>
                  <a:pt x="254" y="171"/>
                </a:lnTo>
                <a:lnTo>
                  <a:pt x="260" y="165"/>
                </a:lnTo>
                <a:lnTo>
                  <a:pt x="260" y="165"/>
                </a:lnTo>
                <a:close/>
                <a:moveTo>
                  <a:pt x="245" y="181"/>
                </a:moveTo>
                <a:lnTo>
                  <a:pt x="245" y="181"/>
                </a:lnTo>
                <a:lnTo>
                  <a:pt x="247" y="178"/>
                </a:lnTo>
                <a:lnTo>
                  <a:pt x="247" y="178"/>
                </a:lnTo>
                <a:lnTo>
                  <a:pt x="255" y="177"/>
                </a:lnTo>
                <a:lnTo>
                  <a:pt x="263" y="175"/>
                </a:lnTo>
                <a:lnTo>
                  <a:pt x="263" y="175"/>
                </a:lnTo>
                <a:lnTo>
                  <a:pt x="282" y="169"/>
                </a:lnTo>
                <a:lnTo>
                  <a:pt x="301" y="165"/>
                </a:lnTo>
                <a:lnTo>
                  <a:pt x="301" y="165"/>
                </a:lnTo>
                <a:lnTo>
                  <a:pt x="343" y="153"/>
                </a:lnTo>
                <a:lnTo>
                  <a:pt x="343" y="153"/>
                </a:lnTo>
                <a:lnTo>
                  <a:pt x="362" y="150"/>
                </a:lnTo>
                <a:lnTo>
                  <a:pt x="372" y="148"/>
                </a:lnTo>
                <a:lnTo>
                  <a:pt x="381" y="145"/>
                </a:lnTo>
                <a:lnTo>
                  <a:pt x="381" y="145"/>
                </a:lnTo>
                <a:lnTo>
                  <a:pt x="363" y="152"/>
                </a:lnTo>
                <a:lnTo>
                  <a:pt x="347" y="157"/>
                </a:lnTo>
                <a:lnTo>
                  <a:pt x="329" y="161"/>
                </a:lnTo>
                <a:lnTo>
                  <a:pt x="312" y="166"/>
                </a:lnTo>
                <a:lnTo>
                  <a:pt x="277" y="173"/>
                </a:lnTo>
                <a:lnTo>
                  <a:pt x="260" y="177"/>
                </a:lnTo>
                <a:lnTo>
                  <a:pt x="243" y="183"/>
                </a:lnTo>
                <a:lnTo>
                  <a:pt x="243" y="183"/>
                </a:lnTo>
                <a:lnTo>
                  <a:pt x="245" y="181"/>
                </a:lnTo>
                <a:lnTo>
                  <a:pt x="245" y="181"/>
                </a:lnTo>
                <a:close/>
                <a:moveTo>
                  <a:pt x="238" y="191"/>
                </a:moveTo>
                <a:lnTo>
                  <a:pt x="238" y="191"/>
                </a:lnTo>
                <a:lnTo>
                  <a:pt x="248" y="189"/>
                </a:lnTo>
                <a:lnTo>
                  <a:pt x="258" y="186"/>
                </a:lnTo>
                <a:lnTo>
                  <a:pt x="258" y="186"/>
                </a:lnTo>
                <a:lnTo>
                  <a:pt x="277" y="181"/>
                </a:lnTo>
                <a:lnTo>
                  <a:pt x="298" y="176"/>
                </a:lnTo>
                <a:lnTo>
                  <a:pt x="298" y="176"/>
                </a:lnTo>
                <a:lnTo>
                  <a:pt x="322" y="171"/>
                </a:lnTo>
                <a:lnTo>
                  <a:pt x="347" y="165"/>
                </a:lnTo>
                <a:lnTo>
                  <a:pt x="372" y="158"/>
                </a:lnTo>
                <a:lnTo>
                  <a:pt x="397" y="154"/>
                </a:lnTo>
                <a:lnTo>
                  <a:pt x="397" y="154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402" y="159"/>
                </a:lnTo>
                <a:lnTo>
                  <a:pt x="358" y="169"/>
                </a:lnTo>
                <a:lnTo>
                  <a:pt x="316" y="179"/>
                </a:lnTo>
                <a:lnTo>
                  <a:pt x="316" y="179"/>
                </a:lnTo>
                <a:lnTo>
                  <a:pt x="274" y="190"/>
                </a:lnTo>
                <a:lnTo>
                  <a:pt x="254" y="195"/>
                </a:lnTo>
                <a:lnTo>
                  <a:pt x="233" y="199"/>
                </a:lnTo>
                <a:lnTo>
                  <a:pt x="233" y="199"/>
                </a:lnTo>
                <a:lnTo>
                  <a:pt x="238" y="191"/>
                </a:lnTo>
                <a:lnTo>
                  <a:pt x="238" y="191"/>
                </a:lnTo>
                <a:close/>
                <a:moveTo>
                  <a:pt x="441" y="115"/>
                </a:moveTo>
                <a:lnTo>
                  <a:pt x="441" y="115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39" y="112"/>
                </a:lnTo>
                <a:lnTo>
                  <a:pt x="454" y="103"/>
                </a:lnTo>
                <a:lnTo>
                  <a:pt x="467" y="95"/>
                </a:lnTo>
                <a:lnTo>
                  <a:pt x="467" y="95"/>
                </a:lnTo>
                <a:lnTo>
                  <a:pt x="463" y="98"/>
                </a:lnTo>
                <a:lnTo>
                  <a:pt x="463" y="98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lnTo>
                  <a:pt x="441" y="115"/>
                </a:lnTo>
                <a:close/>
                <a:moveTo>
                  <a:pt x="442" y="117"/>
                </a:moveTo>
                <a:lnTo>
                  <a:pt x="442" y="117"/>
                </a:lnTo>
                <a:lnTo>
                  <a:pt x="456" y="110"/>
                </a:lnTo>
                <a:lnTo>
                  <a:pt x="469" y="104"/>
                </a:lnTo>
                <a:lnTo>
                  <a:pt x="469" y="104"/>
                </a:lnTo>
                <a:lnTo>
                  <a:pt x="456" y="112"/>
                </a:lnTo>
                <a:lnTo>
                  <a:pt x="451" y="116"/>
                </a:lnTo>
                <a:lnTo>
                  <a:pt x="444" y="121"/>
                </a:lnTo>
                <a:lnTo>
                  <a:pt x="444" y="121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lnTo>
                  <a:pt x="442" y="117"/>
                </a:lnTo>
                <a:close/>
                <a:moveTo>
                  <a:pt x="471" y="109"/>
                </a:moveTo>
                <a:lnTo>
                  <a:pt x="471" y="109"/>
                </a:lnTo>
                <a:lnTo>
                  <a:pt x="484" y="102"/>
                </a:lnTo>
                <a:lnTo>
                  <a:pt x="484" y="102"/>
                </a:lnTo>
                <a:lnTo>
                  <a:pt x="492" y="97"/>
                </a:lnTo>
                <a:lnTo>
                  <a:pt x="496" y="96"/>
                </a:lnTo>
                <a:lnTo>
                  <a:pt x="497" y="96"/>
                </a:lnTo>
                <a:lnTo>
                  <a:pt x="496" y="98"/>
                </a:lnTo>
                <a:lnTo>
                  <a:pt x="496" y="98"/>
                </a:lnTo>
                <a:lnTo>
                  <a:pt x="490" y="102"/>
                </a:lnTo>
                <a:lnTo>
                  <a:pt x="485" y="106"/>
                </a:lnTo>
                <a:lnTo>
                  <a:pt x="473" y="113"/>
                </a:lnTo>
                <a:lnTo>
                  <a:pt x="473" y="113"/>
                </a:lnTo>
                <a:lnTo>
                  <a:pt x="461" y="122"/>
                </a:lnTo>
                <a:lnTo>
                  <a:pt x="450" y="131"/>
                </a:lnTo>
                <a:lnTo>
                  <a:pt x="450" y="131"/>
                </a:lnTo>
                <a:lnTo>
                  <a:pt x="445" y="123"/>
                </a:lnTo>
                <a:lnTo>
                  <a:pt x="445" y="123"/>
                </a:lnTo>
                <a:lnTo>
                  <a:pt x="471" y="109"/>
                </a:lnTo>
                <a:lnTo>
                  <a:pt x="471" y="109"/>
                </a:lnTo>
                <a:close/>
                <a:moveTo>
                  <a:pt x="451" y="133"/>
                </a:moveTo>
                <a:lnTo>
                  <a:pt x="451" y="133"/>
                </a:lnTo>
                <a:lnTo>
                  <a:pt x="488" y="113"/>
                </a:lnTo>
                <a:lnTo>
                  <a:pt x="488" y="113"/>
                </a:lnTo>
                <a:lnTo>
                  <a:pt x="507" y="104"/>
                </a:lnTo>
                <a:lnTo>
                  <a:pt x="507" y="104"/>
                </a:lnTo>
                <a:lnTo>
                  <a:pt x="503" y="106"/>
                </a:lnTo>
                <a:lnTo>
                  <a:pt x="499" y="109"/>
                </a:lnTo>
                <a:lnTo>
                  <a:pt x="491" y="116"/>
                </a:lnTo>
                <a:lnTo>
                  <a:pt x="491" y="116"/>
                </a:lnTo>
                <a:lnTo>
                  <a:pt x="480" y="124"/>
                </a:lnTo>
                <a:lnTo>
                  <a:pt x="468" y="131"/>
                </a:lnTo>
                <a:lnTo>
                  <a:pt x="468" y="131"/>
                </a:lnTo>
                <a:lnTo>
                  <a:pt x="454" y="139"/>
                </a:lnTo>
                <a:lnTo>
                  <a:pt x="454" y="139"/>
                </a:lnTo>
                <a:lnTo>
                  <a:pt x="453" y="137"/>
                </a:lnTo>
                <a:lnTo>
                  <a:pt x="453" y="137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lnTo>
                  <a:pt x="451" y="133"/>
                </a:lnTo>
                <a:close/>
                <a:moveTo>
                  <a:pt x="457" y="140"/>
                </a:moveTo>
                <a:lnTo>
                  <a:pt x="457" y="140"/>
                </a:lnTo>
                <a:lnTo>
                  <a:pt x="458" y="140"/>
                </a:lnTo>
                <a:lnTo>
                  <a:pt x="460" y="138"/>
                </a:lnTo>
                <a:lnTo>
                  <a:pt x="460" y="138"/>
                </a:lnTo>
                <a:lnTo>
                  <a:pt x="470" y="133"/>
                </a:lnTo>
                <a:lnTo>
                  <a:pt x="470" y="133"/>
                </a:lnTo>
                <a:lnTo>
                  <a:pt x="491" y="121"/>
                </a:lnTo>
                <a:lnTo>
                  <a:pt x="491" y="121"/>
                </a:lnTo>
                <a:lnTo>
                  <a:pt x="509" y="113"/>
                </a:lnTo>
                <a:lnTo>
                  <a:pt x="509" y="113"/>
                </a:lnTo>
                <a:lnTo>
                  <a:pt x="513" y="112"/>
                </a:lnTo>
                <a:lnTo>
                  <a:pt x="509" y="115"/>
                </a:lnTo>
                <a:lnTo>
                  <a:pt x="509" y="115"/>
                </a:lnTo>
                <a:lnTo>
                  <a:pt x="497" y="124"/>
                </a:lnTo>
                <a:lnTo>
                  <a:pt x="497" y="124"/>
                </a:lnTo>
                <a:lnTo>
                  <a:pt x="486" y="132"/>
                </a:lnTo>
                <a:lnTo>
                  <a:pt x="486" y="132"/>
                </a:lnTo>
                <a:lnTo>
                  <a:pt x="479" y="136"/>
                </a:lnTo>
                <a:lnTo>
                  <a:pt x="479" y="136"/>
                </a:lnTo>
                <a:lnTo>
                  <a:pt x="476" y="136"/>
                </a:lnTo>
                <a:lnTo>
                  <a:pt x="474" y="137"/>
                </a:lnTo>
                <a:lnTo>
                  <a:pt x="474" y="137"/>
                </a:lnTo>
                <a:lnTo>
                  <a:pt x="469" y="140"/>
                </a:lnTo>
                <a:lnTo>
                  <a:pt x="464" y="143"/>
                </a:lnTo>
                <a:lnTo>
                  <a:pt x="462" y="144"/>
                </a:lnTo>
                <a:lnTo>
                  <a:pt x="460" y="144"/>
                </a:lnTo>
                <a:lnTo>
                  <a:pt x="458" y="143"/>
                </a:lnTo>
                <a:lnTo>
                  <a:pt x="456" y="141"/>
                </a:lnTo>
                <a:lnTo>
                  <a:pt x="456" y="141"/>
                </a:lnTo>
                <a:lnTo>
                  <a:pt x="457" y="140"/>
                </a:lnTo>
                <a:lnTo>
                  <a:pt x="457" y="140"/>
                </a:lnTo>
                <a:close/>
                <a:moveTo>
                  <a:pt x="484" y="135"/>
                </a:moveTo>
                <a:lnTo>
                  <a:pt x="484" y="135"/>
                </a:lnTo>
                <a:lnTo>
                  <a:pt x="485" y="135"/>
                </a:lnTo>
                <a:lnTo>
                  <a:pt x="485" y="135"/>
                </a:lnTo>
                <a:lnTo>
                  <a:pt x="493" y="131"/>
                </a:lnTo>
                <a:lnTo>
                  <a:pt x="493" y="131"/>
                </a:lnTo>
                <a:lnTo>
                  <a:pt x="509" y="123"/>
                </a:lnTo>
                <a:lnTo>
                  <a:pt x="509" y="123"/>
                </a:lnTo>
                <a:lnTo>
                  <a:pt x="521" y="118"/>
                </a:lnTo>
                <a:lnTo>
                  <a:pt x="524" y="117"/>
                </a:lnTo>
                <a:lnTo>
                  <a:pt x="525" y="117"/>
                </a:lnTo>
                <a:lnTo>
                  <a:pt x="525" y="118"/>
                </a:lnTo>
                <a:lnTo>
                  <a:pt x="522" y="121"/>
                </a:lnTo>
                <a:lnTo>
                  <a:pt x="522" y="121"/>
                </a:lnTo>
                <a:lnTo>
                  <a:pt x="517" y="127"/>
                </a:lnTo>
                <a:lnTo>
                  <a:pt x="510" y="131"/>
                </a:lnTo>
                <a:lnTo>
                  <a:pt x="497" y="140"/>
                </a:lnTo>
                <a:lnTo>
                  <a:pt x="497" y="140"/>
                </a:lnTo>
                <a:lnTo>
                  <a:pt x="489" y="138"/>
                </a:lnTo>
                <a:lnTo>
                  <a:pt x="483" y="136"/>
                </a:lnTo>
                <a:lnTo>
                  <a:pt x="483" y="136"/>
                </a:lnTo>
                <a:lnTo>
                  <a:pt x="484" y="135"/>
                </a:lnTo>
                <a:lnTo>
                  <a:pt x="484" y="135"/>
                </a:lnTo>
                <a:close/>
                <a:moveTo>
                  <a:pt x="525" y="130"/>
                </a:moveTo>
                <a:lnTo>
                  <a:pt x="525" y="130"/>
                </a:lnTo>
                <a:lnTo>
                  <a:pt x="532" y="128"/>
                </a:lnTo>
                <a:lnTo>
                  <a:pt x="532" y="128"/>
                </a:lnTo>
                <a:lnTo>
                  <a:pt x="532" y="129"/>
                </a:lnTo>
                <a:lnTo>
                  <a:pt x="523" y="136"/>
                </a:lnTo>
                <a:lnTo>
                  <a:pt x="523" y="136"/>
                </a:lnTo>
                <a:lnTo>
                  <a:pt x="507" y="146"/>
                </a:lnTo>
                <a:lnTo>
                  <a:pt x="507" y="146"/>
                </a:lnTo>
                <a:lnTo>
                  <a:pt x="501" y="142"/>
                </a:lnTo>
                <a:lnTo>
                  <a:pt x="501" y="142"/>
                </a:lnTo>
                <a:lnTo>
                  <a:pt x="525" y="130"/>
                </a:lnTo>
                <a:lnTo>
                  <a:pt x="525" y="130"/>
                </a:lnTo>
                <a:close/>
                <a:moveTo>
                  <a:pt x="510" y="148"/>
                </a:moveTo>
                <a:lnTo>
                  <a:pt x="510" y="148"/>
                </a:lnTo>
                <a:lnTo>
                  <a:pt x="528" y="143"/>
                </a:lnTo>
                <a:lnTo>
                  <a:pt x="536" y="139"/>
                </a:lnTo>
                <a:lnTo>
                  <a:pt x="541" y="135"/>
                </a:lnTo>
                <a:lnTo>
                  <a:pt x="541" y="135"/>
                </a:lnTo>
                <a:lnTo>
                  <a:pt x="536" y="140"/>
                </a:lnTo>
                <a:lnTo>
                  <a:pt x="530" y="144"/>
                </a:lnTo>
                <a:lnTo>
                  <a:pt x="517" y="153"/>
                </a:lnTo>
                <a:lnTo>
                  <a:pt x="517" y="153"/>
                </a:lnTo>
                <a:lnTo>
                  <a:pt x="510" y="148"/>
                </a:lnTo>
                <a:lnTo>
                  <a:pt x="510" y="148"/>
                </a:lnTo>
                <a:close/>
                <a:moveTo>
                  <a:pt x="523" y="166"/>
                </a:moveTo>
                <a:lnTo>
                  <a:pt x="523" y="166"/>
                </a:lnTo>
                <a:lnTo>
                  <a:pt x="523" y="162"/>
                </a:lnTo>
                <a:lnTo>
                  <a:pt x="523" y="162"/>
                </a:lnTo>
                <a:lnTo>
                  <a:pt x="542" y="156"/>
                </a:lnTo>
                <a:lnTo>
                  <a:pt x="542" y="156"/>
                </a:lnTo>
                <a:lnTo>
                  <a:pt x="523" y="166"/>
                </a:lnTo>
                <a:lnTo>
                  <a:pt x="523" y="166"/>
                </a:lnTo>
                <a:close/>
                <a:moveTo>
                  <a:pt x="503" y="180"/>
                </a:moveTo>
                <a:lnTo>
                  <a:pt x="503" y="180"/>
                </a:lnTo>
                <a:lnTo>
                  <a:pt x="506" y="181"/>
                </a:lnTo>
                <a:lnTo>
                  <a:pt x="506" y="181"/>
                </a:lnTo>
                <a:lnTo>
                  <a:pt x="501" y="181"/>
                </a:lnTo>
                <a:lnTo>
                  <a:pt x="501" y="181"/>
                </a:lnTo>
                <a:lnTo>
                  <a:pt x="503" y="180"/>
                </a:lnTo>
                <a:lnTo>
                  <a:pt x="503" y="180"/>
                </a:lnTo>
                <a:close/>
                <a:moveTo>
                  <a:pt x="497" y="175"/>
                </a:moveTo>
                <a:lnTo>
                  <a:pt x="497" y="175"/>
                </a:lnTo>
                <a:lnTo>
                  <a:pt x="499" y="177"/>
                </a:lnTo>
                <a:lnTo>
                  <a:pt x="499" y="177"/>
                </a:lnTo>
                <a:lnTo>
                  <a:pt x="497" y="177"/>
                </a:lnTo>
                <a:lnTo>
                  <a:pt x="496" y="176"/>
                </a:lnTo>
                <a:lnTo>
                  <a:pt x="497" y="175"/>
                </a:lnTo>
                <a:lnTo>
                  <a:pt x="497" y="175"/>
                </a:lnTo>
                <a:close/>
                <a:moveTo>
                  <a:pt x="490" y="169"/>
                </a:moveTo>
                <a:lnTo>
                  <a:pt x="490" y="169"/>
                </a:lnTo>
                <a:lnTo>
                  <a:pt x="494" y="172"/>
                </a:lnTo>
                <a:lnTo>
                  <a:pt x="494" y="172"/>
                </a:lnTo>
                <a:lnTo>
                  <a:pt x="488" y="174"/>
                </a:lnTo>
                <a:lnTo>
                  <a:pt x="488" y="174"/>
                </a:lnTo>
                <a:lnTo>
                  <a:pt x="488" y="173"/>
                </a:lnTo>
                <a:lnTo>
                  <a:pt x="490" y="171"/>
                </a:lnTo>
                <a:lnTo>
                  <a:pt x="490" y="171"/>
                </a:lnTo>
                <a:lnTo>
                  <a:pt x="490" y="170"/>
                </a:lnTo>
                <a:lnTo>
                  <a:pt x="490" y="169"/>
                </a:lnTo>
                <a:lnTo>
                  <a:pt x="490" y="169"/>
                </a:lnTo>
                <a:close/>
                <a:moveTo>
                  <a:pt x="489" y="169"/>
                </a:moveTo>
                <a:lnTo>
                  <a:pt x="489" y="169"/>
                </a:lnTo>
                <a:lnTo>
                  <a:pt x="482" y="171"/>
                </a:lnTo>
                <a:lnTo>
                  <a:pt x="482" y="171"/>
                </a:lnTo>
                <a:lnTo>
                  <a:pt x="483" y="165"/>
                </a:lnTo>
                <a:lnTo>
                  <a:pt x="483" y="165"/>
                </a:lnTo>
                <a:lnTo>
                  <a:pt x="489" y="168"/>
                </a:lnTo>
                <a:lnTo>
                  <a:pt x="489" y="168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lnTo>
                  <a:pt x="489" y="169"/>
                </a:lnTo>
                <a:close/>
                <a:moveTo>
                  <a:pt x="481" y="172"/>
                </a:moveTo>
                <a:lnTo>
                  <a:pt x="481" y="172"/>
                </a:lnTo>
                <a:lnTo>
                  <a:pt x="485" y="171"/>
                </a:lnTo>
                <a:lnTo>
                  <a:pt x="485" y="172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3" y="174"/>
                </a:lnTo>
                <a:lnTo>
                  <a:pt x="481" y="173"/>
                </a:lnTo>
                <a:lnTo>
                  <a:pt x="481" y="173"/>
                </a:lnTo>
                <a:lnTo>
                  <a:pt x="481" y="172"/>
                </a:lnTo>
                <a:lnTo>
                  <a:pt x="481" y="172"/>
                </a:lnTo>
                <a:close/>
                <a:moveTo>
                  <a:pt x="491" y="178"/>
                </a:moveTo>
                <a:lnTo>
                  <a:pt x="491" y="178"/>
                </a:lnTo>
                <a:lnTo>
                  <a:pt x="491" y="178"/>
                </a:lnTo>
                <a:lnTo>
                  <a:pt x="491" y="178"/>
                </a:lnTo>
                <a:lnTo>
                  <a:pt x="490" y="178"/>
                </a:lnTo>
                <a:lnTo>
                  <a:pt x="490" y="178"/>
                </a:lnTo>
                <a:lnTo>
                  <a:pt x="485" y="175"/>
                </a:lnTo>
                <a:lnTo>
                  <a:pt x="485" y="175"/>
                </a:lnTo>
                <a:lnTo>
                  <a:pt x="491" y="175"/>
                </a:lnTo>
                <a:lnTo>
                  <a:pt x="492" y="176"/>
                </a:lnTo>
                <a:lnTo>
                  <a:pt x="491" y="178"/>
                </a:lnTo>
                <a:lnTo>
                  <a:pt x="491" y="178"/>
                </a:lnTo>
                <a:close/>
                <a:moveTo>
                  <a:pt x="498" y="182"/>
                </a:moveTo>
                <a:lnTo>
                  <a:pt x="498" y="182"/>
                </a:lnTo>
                <a:lnTo>
                  <a:pt x="494" y="179"/>
                </a:lnTo>
                <a:lnTo>
                  <a:pt x="494" y="179"/>
                </a:lnTo>
                <a:lnTo>
                  <a:pt x="499" y="178"/>
                </a:lnTo>
                <a:lnTo>
                  <a:pt x="500" y="178"/>
                </a:lnTo>
                <a:lnTo>
                  <a:pt x="500" y="179"/>
                </a:lnTo>
                <a:lnTo>
                  <a:pt x="498" y="182"/>
                </a:lnTo>
                <a:lnTo>
                  <a:pt x="498" y="182"/>
                </a:lnTo>
                <a:close/>
                <a:moveTo>
                  <a:pt x="566" y="162"/>
                </a:moveTo>
                <a:lnTo>
                  <a:pt x="566" y="162"/>
                </a:lnTo>
                <a:lnTo>
                  <a:pt x="560" y="166"/>
                </a:lnTo>
                <a:lnTo>
                  <a:pt x="552" y="170"/>
                </a:lnTo>
                <a:lnTo>
                  <a:pt x="538" y="177"/>
                </a:lnTo>
                <a:lnTo>
                  <a:pt x="538" y="177"/>
                </a:lnTo>
                <a:lnTo>
                  <a:pt x="522" y="184"/>
                </a:lnTo>
                <a:lnTo>
                  <a:pt x="508" y="192"/>
                </a:lnTo>
                <a:lnTo>
                  <a:pt x="508" y="192"/>
                </a:lnTo>
                <a:lnTo>
                  <a:pt x="505" y="188"/>
                </a:lnTo>
                <a:lnTo>
                  <a:pt x="502" y="184"/>
                </a:lnTo>
                <a:lnTo>
                  <a:pt x="502" y="184"/>
                </a:lnTo>
                <a:lnTo>
                  <a:pt x="510" y="183"/>
                </a:lnTo>
                <a:lnTo>
                  <a:pt x="518" y="180"/>
                </a:lnTo>
                <a:lnTo>
                  <a:pt x="535" y="175"/>
                </a:lnTo>
                <a:lnTo>
                  <a:pt x="551" y="169"/>
                </a:lnTo>
                <a:lnTo>
                  <a:pt x="566" y="162"/>
                </a:lnTo>
                <a:lnTo>
                  <a:pt x="566" y="162"/>
                </a:lnTo>
                <a:close/>
                <a:moveTo>
                  <a:pt x="509" y="195"/>
                </a:moveTo>
                <a:lnTo>
                  <a:pt x="509" y="195"/>
                </a:lnTo>
                <a:lnTo>
                  <a:pt x="548" y="179"/>
                </a:lnTo>
                <a:lnTo>
                  <a:pt x="548" y="179"/>
                </a:lnTo>
                <a:lnTo>
                  <a:pt x="568" y="172"/>
                </a:lnTo>
                <a:lnTo>
                  <a:pt x="568" y="172"/>
                </a:lnTo>
                <a:lnTo>
                  <a:pt x="564" y="174"/>
                </a:lnTo>
                <a:lnTo>
                  <a:pt x="560" y="177"/>
                </a:lnTo>
                <a:lnTo>
                  <a:pt x="552" y="182"/>
                </a:lnTo>
                <a:lnTo>
                  <a:pt x="552" y="182"/>
                </a:lnTo>
                <a:lnTo>
                  <a:pt x="533" y="190"/>
                </a:lnTo>
                <a:lnTo>
                  <a:pt x="514" y="198"/>
                </a:lnTo>
                <a:lnTo>
                  <a:pt x="514" y="198"/>
                </a:lnTo>
                <a:lnTo>
                  <a:pt x="510" y="200"/>
                </a:lnTo>
                <a:lnTo>
                  <a:pt x="510" y="200"/>
                </a:lnTo>
                <a:lnTo>
                  <a:pt x="510" y="199"/>
                </a:lnTo>
                <a:lnTo>
                  <a:pt x="510" y="199"/>
                </a:lnTo>
                <a:lnTo>
                  <a:pt x="509" y="195"/>
                </a:lnTo>
                <a:lnTo>
                  <a:pt x="509" y="195"/>
                </a:lnTo>
                <a:close/>
                <a:moveTo>
                  <a:pt x="484" y="209"/>
                </a:moveTo>
                <a:lnTo>
                  <a:pt x="484" y="209"/>
                </a:lnTo>
                <a:lnTo>
                  <a:pt x="485" y="210"/>
                </a:lnTo>
                <a:lnTo>
                  <a:pt x="485" y="210"/>
                </a:lnTo>
                <a:lnTo>
                  <a:pt x="468" y="217"/>
                </a:lnTo>
                <a:lnTo>
                  <a:pt x="450" y="223"/>
                </a:lnTo>
                <a:lnTo>
                  <a:pt x="413" y="234"/>
                </a:lnTo>
                <a:lnTo>
                  <a:pt x="413" y="234"/>
                </a:lnTo>
                <a:lnTo>
                  <a:pt x="447" y="223"/>
                </a:lnTo>
                <a:lnTo>
                  <a:pt x="447" y="223"/>
                </a:lnTo>
                <a:lnTo>
                  <a:pt x="469" y="214"/>
                </a:lnTo>
                <a:lnTo>
                  <a:pt x="469" y="214"/>
                </a:lnTo>
                <a:lnTo>
                  <a:pt x="482" y="210"/>
                </a:lnTo>
                <a:lnTo>
                  <a:pt x="482" y="210"/>
                </a:lnTo>
                <a:lnTo>
                  <a:pt x="484" y="209"/>
                </a:lnTo>
                <a:lnTo>
                  <a:pt x="484" y="209"/>
                </a:lnTo>
                <a:close/>
                <a:moveTo>
                  <a:pt x="447" y="220"/>
                </a:moveTo>
                <a:lnTo>
                  <a:pt x="447" y="220"/>
                </a:lnTo>
                <a:lnTo>
                  <a:pt x="415" y="231"/>
                </a:lnTo>
                <a:lnTo>
                  <a:pt x="383" y="241"/>
                </a:lnTo>
                <a:lnTo>
                  <a:pt x="383" y="241"/>
                </a:lnTo>
                <a:lnTo>
                  <a:pt x="318" y="261"/>
                </a:lnTo>
                <a:lnTo>
                  <a:pt x="318" y="261"/>
                </a:lnTo>
                <a:lnTo>
                  <a:pt x="305" y="264"/>
                </a:lnTo>
                <a:lnTo>
                  <a:pt x="298" y="266"/>
                </a:lnTo>
                <a:lnTo>
                  <a:pt x="292" y="268"/>
                </a:lnTo>
                <a:lnTo>
                  <a:pt x="292" y="268"/>
                </a:lnTo>
                <a:lnTo>
                  <a:pt x="299" y="264"/>
                </a:lnTo>
                <a:lnTo>
                  <a:pt x="307" y="262"/>
                </a:lnTo>
                <a:lnTo>
                  <a:pt x="323" y="257"/>
                </a:lnTo>
                <a:lnTo>
                  <a:pt x="323" y="257"/>
                </a:lnTo>
                <a:lnTo>
                  <a:pt x="370" y="238"/>
                </a:lnTo>
                <a:lnTo>
                  <a:pt x="370" y="238"/>
                </a:lnTo>
                <a:lnTo>
                  <a:pt x="396" y="231"/>
                </a:lnTo>
                <a:lnTo>
                  <a:pt x="422" y="223"/>
                </a:lnTo>
                <a:lnTo>
                  <a:pt x="448" y="214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74" y="205"/>
                </a:lnTo>
                <a:lnTo>
                  <a:pt x="481" y="208"/>
                </a:lnTo>
                <a:lnTo>
                  <a:pt x="481" y="208"/>
                </a:lnTo>
                <a:lnTo>
                  <a:pt x="464" y="214"/>
                </a:lnTo>
                <a:lnTo>
                  <a:pt x="447" y="220"/>
                </a:lnTo>
                <a:lnTo>
                  <a:pt x="447" y="220"/>
                </a:lnTo>
                <a:close/>
                <a:moveTo>
                  <a:pt x="403" y="227"/>
                </a:moveTo>
                <a:lnTo>
                  <a:pt x="403" y="227"/>
                </a:lnTo>
                <a:lnTo>
                  <a:pt x="421" y="221"/>
                </a:lnTo>
                <a:lnTo>
                  <a:pt x="439" y="214"/>
                </a:lnTo>
                <a:lnTo>
                  <a:pt x="439" y="214"/>
                </a:lnTo>
                <a:lnTo>
                  <a:pt x="454" y="209"/>
                </a:lnTo>
                <a:lnTo>
                  <a:pt x="468" y="205"/>
                </a:lnTo>
                <a:lnTo>
                  <a:pt x="468" y="205"/>
                </a:lnTo>
                <a:lnTo>
                  <a:pt x="438" y="216"/>
                </a:lnTo>
                <a:lnTo>
                  <a:pt x="438" y="216"/>
                </a:lnTo>
                <a:lnTo>
                  <a:pt x="421" y="222"/>
                </a:lnTo>
                <a:lnTo>
                  <a:pt x="403" y="227"/>
                </a:lnTo>
                <a:lnTo>
                  <a:pt x="403" y="227"/>
                </a:lnTo>
                <a:close/>
                <a:moveTo>
                  <a:pt x="425" y="217"/>
                </a:moveTo>
                <a:lnTo>
                  <a:pt x="425" y="217"/>
                </a:lnTo>
                <a:lnTo>
                  <a:pt x="398" y="227"/>
                </a:lnTo>
                <a:lnTo>
                  <a:pt x="371" y="235"/>
                </a:lnTo>
                <a:lnTo>
                  <a:pt x="371" y="235"/>
                </a:lnTo>
                <a:lnTo>
                  <a:pt x="366" y="237"/>
                </a:lnTo>
                <a:lnTo>
                  <a:pt x="366" y="237"/>
                </a:lnTo>
                <a:lnTo>
                  <a:pt x="336" y="246"/>
                </a:lnTo>
                <a:lnTo>
                  <a:pt x="307" y="255"/>
                </a:lnTo>
                <a:lnTo>
                  <a:pt x="307" y="255"/>
                </a:lnTo>
                <a:lnTo>
                  <a:pt x="275" y="265"/>
                </a:lnTo>
                <a:lnTo>
                  <a:pt x="275" y="265"/>
                </a:lnTo>
                <a:lnTo>
                  <a:pt x="274" y="265"/>
                </a:lnTo>
                <a:lnTo>
                  <a:pt x="277" y="264"/>
                </a:lnTo>
                <a:lnTo>
                  <a:pt x="282" y="262"/>
                </a:lnTo>
                <a:lnTo>
                  <a:pt x="282" y="262"/>
                </a:lnTo>
                <a:lnTo>
                  <a:pt x="296" y="258"/>
                </a:lnTo>
                <a:lnTo>
                  <a:pt x="296" y="258"/>
                </a:lnTo>
                <a:lnTo>
                  <a:pt x="357" y="234"/>
                </a:lnTo>
                <a:lnTo>
                  <a:pt x="420" y="211"/>
                </a:lnTo>
                <a:lnTo>
                  <a:pt x="420" y="211"/>
                </a:lnTo>
                <a:lnTo>
                  <a:pt x="432" y="206"/>
                </a:lnTo>
                <a:lnTo>
                  <a:pt x="445" y="202"/>
                </a:lnTo>
                <a:lnTo>
                  <a:pt x="445" y="202"/>
                </a:lnTo>
                <a:lnTo>
                  <a:pt x="449" y="201"/>
                </a:lnTo>
                <a:lnTo>
                  <a:pt x="449" y="201"/>
                </a:lnTo>
                <a:lnTo>
                  <a:pt x="451" y="201"/>
                </a:lnTo>
                <a:lnTo>
                  <a:pt x="451" y="201"/>
                </a:lnTo>
                <a:lnTo>
                  <a:pt x="453" y="200"/>
                </a:lnTo>
                <a:lnTo>
                  <a:pt x="453" y="200"/>
                </a:lnTo>
                <a:lnTo>
                  <a:pt x="461" y="199"/>
                </a:lnTo>
                <a:lnTo>
                  <a:pt x="461" y="199"/>
                </a:lnTo>
                <a:lnTo>
                  <a:pt x="470" y="203"/>
                </a:lnTo>
                <a:lnTo>
                  <a:pt x="470" y="203"/>
                </a:lnTo>
                <a:lnTo>
                  <a:pt x="459" y="205"/>
                </a:lnTo>
                <a:lnTo>
                  <a:pt x="448" y="209"/>
                </a:lnTo>
                <a:lnTo>
                  <a:pt x="425" y="217"/>
                </a:lnTo>
                <a:lnTo>
                  <a:pt x="425" y="217"/>
                </a:lnTo>
                <a:close/>
                <a:moveTo>
                  <a:pt x="454" y="198"/>
                </a:moveTo>
                <a:lnTo>
                  <a:pt x="454" y="198"/>
                </a:lnTo>
                <a:lnTo>
                  <a:pt x="445" y="199"/>
                </a:lnTo>
                <a:lnTo>
                  <a:pt x="445" y="199"/>
                </a:lnTo>
                <a:lnTo>
                  <a:pt x="429" y="203"/>
                </a:lnTo>
                <a:lnTo>
                  <a:pt x="414" y="207"/>
                </a:lnTo>
                <a:lnTo>
                  <a:pt x="383" y="218"/>
                </a:lnTo>
                <a:lnTo>
                  <a:pt x="383" y="218"/>
                </a:lnTo>
                <a:lnTo>
                  <a:pt x="331" y="234"/>
                </a:lnTo>
                <a:lnTo>
                  <a:pt x="331" y="234"/>
                </a:lnTo>
                <a:lnTo>
                  <a:pt x="354" y="226"/>
                </a:lnTo>
                <a:lnTo>
                  <a:pt x="354" y="226"/>
                </a:lnTo>
                <a:lnTo>
                  <a:pt x="378" y="219"/>
                </a:lnTo>
                <a:lnTo>
                  <a:pt x="400" y="211"/>
                </a:lnTo>
                <a:lnTo>
                  <a:pt x="422" y="201"/>
                </a:lnTo>
                <a:lnTo>
                  <a:pt x="443" y="191"/>
                </a:lnTo>
                <a:lnTo>
                  <a:pt x="443" y="191"/>
                </a:lnTo>
                <a:lnTo>
                  <a:pt x="457" y="197"/>
                </a:lnTo>
                <a:lnTo>
                  <a:pt x="457" y="197"/>
                </a:lnTo>
                <a:lnTo>
                  <a:pt x="454" y="198"/>
                </a:lnTo>
                <a:lnTo>
                  <a:pt x="454" y="198"/>
                </a:lnTo>
                <a:close/>
                <a:moveTo>
                  <a:pt x="348" y="218"/>
                </a:moveTo>
                <a:lnTo>
                  <a:pt x="348" y="218"/>
                </a:lnTo>
                <a:lnTo>
                  <a:pt x="296" y="233"/>
                </a:lnTo>
                <a:lnTo>
                  <a:pt x="296" y="233"/>
                </a:lnTo>
                <a:lnTo>
                  <a:pt x="283" y="236"/>
                </a:lnTo>
                <a:lnTo>
                  <a:pt x="272" y="240"/>
                </a:lnTo>
                <a:lnTo>
                  <a:pt x="249" y="250"/>
                </a:lnTo>
                <a:lnTo>
                  <a:pt x="249" y="250"/>
                </a:lnTo>
                <a:lnTo>
                  <a:pt x="240" y="253"/>
                </a:lnTo>
                <a:lnTo>
                  <a:pt x="250" y="249"/>
                </a:lnTo>
                <a:lnTo>
                  <a:pt x="250" y="249"/>
                </a:lnTo>
                <a:lnTo>
                  <a:pt x="274" y="239"/>
                </a:lnTo>
                <a:lnTo>
                  <a:pt x="274" y="239"/>
                </a:lnTo>
                <a:lnTo>
                  <a:pt x="300" y="231"/>
                </a:lnTo>
                <a:lnTo>
                  <a:pt x="325" y="222"/>
                </a:lnTo>
                <a:lnTo>
                  <a:pt x="325" y="222"/>
                </a:lnTo>
                <a:lnTo>
                  <a:pt x="377" y="202"/>
                </a:lnTo>
                <a:lnTo>
                  <a:pt x="427" y="183"/>
                </a:lnTo>
                <a:lnTo>
                  <a:pt x="427" y="183"/>
                </a:lnTo>
                <a:lnTo>
                  <a:pt x="441" y="190"/>
                </a:lnTo>
                <a:lnTo>
                  <a:pt x="441" y="190"/>
                </a:lnTo>
                <a:lnTo>
                  <a:pt x="418" y="198"/>
                </a:lnTo>
                <a:lnTo>
                  <a:pt x="395" y="205"/>
                </a:lnTo>
                <a:lnTo>
                  <a:pt x="348" y="218"/>
                </a:lnTo>
                <a:lnTo>
                  <a:pt x="348" y="218"/>
                </a:lnTo>
                <a:close/>
                <a:moveTo>
                  <a:pt x="331" y="209"/>
                </a:moveTo>
                <a:lnTo>
                  <a:pt x="331" y="209"/>
                </a:lnTo>
                <a:lnTo>
                  <a:pt x="308" y="216"/>
                </a:lnTo>
                <a:lnTo>
                  <a:pt x="285" y="224"/>
                </a:lnTo>
                <a:lnTo>
                  <a:pt x="262" y="232"/>
                </a:lnTo>
                <a:lnTo>
                  <a:pt x="239" y="238"/>
                </a:lnTo>
                <a:lnTo>
                  <a:pt x="239" y="238"/>
                </a:lnTo>
                <a:lnTo>
                  <a:pt x="232" y="240"/>
                </a:lnTo>
                <a:lnTo>
                  <a:pt x="236" y="238"/>
                </a:lnTo>
                <a:lnTo>
                  <a:pt x="251" y="233"/>
                </a:lnTo>
                <a:lnTo>
                  <a:pt x="251" y="233"/>
                </a:lnTo>
                <a:lnTo>
                  <a:pt x="274" y="227"/>
                </a:lnTo>
                <a:lnTo>
                  <a:pt x="274" y="227"/>
                </a:lnTo>
                <a:lnTo>
                  <a:pt x="299" y="219"/>
                </a:lnTo>
                <a:lnTo>
                  <a:pt x="323" y="210"/>
                </a:lnTo>
                <a:lnTo>
                  <a:pt x="323" y="210"/>
                </a:lnTo>
                <a:lnTo>
                  <a:pt x="371" y="195"/>
                </a:lnTo>
                <a:lnTo>
                  <a:pt x="394" y="186"/>
                </a:lnTo>
                <a:lnTo>
                  <a:pt x="417" y="177"/>
                </a:lnTo>
                <a:lnTo>
                  <a:pt x="417" y="177"/>
                </a:lnTo>
                <a:lnTo>
                  <a:pt x="418" y="176"/>
                </a:lnTo>
                <a:lnTo>
                  <a:pt x="418" y="176"/>
                </a:lnTo>
                <a:lnTo>
                  <a:pt x="423" y="180"/>
                </a:lnTo>
                <a:lnTo>
                  <a:pt x="423" y="180"/>
                </a:lnTo>
                <a:lnTo>
                  <a:pt x="425" y="181"/>
                </a:lnTo>
                <a:lnTo>
                  <a:pt x="425" y="181"/>
                </a:lnTo>
                <a:lnTo>
                  <a:pt x="379" y="195"/>
                </a:lnTo>
                <a:lnTo>
                  <a:pt x="331" y="209"/>
                </a:lnTo>
                <a:lnTo>
                  <a:pt x="331" y="209"/>
                </a:lnTo>
                <a:close/>
                <a:moveTo>
                  <a:pt x="416" y="175"/>
                </a:moveTo>
                <a:lnTo>
                  <a:pt x="416" y="175"/>
                </a:lnTo>
                <a:lnTo>
                  <a:pt x="393" y="180"/>
                </a:lnTo>
                <a:lnTo>
                  <a:pt x="369" y="187"/>
                </a:lnTo>
                <a:lnTo>
                  <a:pt x="345" y="194"/>
                </a:lnTo>
                <a:lnTo>
                  <a:pt x="322" y="201"/>
                </a:lnTo>
                <a:lnTo>
                  <a:pt x="322" y="201"/>
                </a:lnTo>
                <a:lnTo>
                  <a:pt x="308" y="205"/>
                </a:lnTo>
                <a:lnTo>
                  <a:pt x="308" y="205"/>
                </a:lnTo>
                <a:lnTo>
                  <a:pt x="319" y="201"/>
                </a:lnTo>
                <a:lnTo>
                  <a:pt x="319" y="201"/>
                </a:lnTo>
                <a:lnTo>
                  <a:pt x="364" y="187"/>
                </a:lnTo>
                <a:lnTo>
                  <a:pt x="387" y="179"/>
                </a:lnTo>
                <a:lnTo>
                  <a:pt x="409" y="170"/>
                </a:lnTo>
                <a:lnTo>
                  <a:pt x="409" y="170"/>
                </a:lnTo>
                <a:lnTo>
                  <a:pt x="410" y="169"/>
                </a:lnTo>
                <a:lnTo>
                  <a:pt x="410" y="169"/>
                </a:lnTo>
                <a:lnTo>
                  <a:pt x="408" y="168"/>
                </a:lnTo>
                <a:lnTo>
                  <a:pt x="408" y="168"/>
                </a:lnTo>
                <a:lnTo>
                  <a:pt x="386" y="172"/>
                </a:lnTo>
                <a:lnTo>
                  <a:pt x="364" y="178"/>
                </a:lnTo>
                <a:lnTo>
                  <a:pt x="321" y="191"/>
                </a:lnTo>
                <a:lnTo>
                  <a:pt x="321" y="191"/>
                </a:lnTo>
                <a:lnTo>
                  <a:pt x="270" y="205"/>
                </a:lnTo>
                <a:lnTo>
                  <a:pt x="270" y="205"/>
                </a:lnTo>
                <a:lnTo>
                  <a:pt x="248" y="210"/>
                </a:lnTo>
                <a:lnTo>
                  <a:pt x="237" y="213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27" y="217"/>
                </a:lnTo>
                <a:lnTo>
                  <a:pt x="236" y="212"/>
                </a:lnTo>
                <a:lnTo>
                  <a:pt x="247" y="208"/>
                </a:lnTo>
                <a:lnTo>
                  <a:pt x="269" y="201"/>
                </a:lnTo>
                <a:lnTo>
                  <a:pt x="292" y="196"/>
                </a:lnTo>
                <a:lnTo>
                  <a:pt x="313" y="189"/>
                </a:lnTo>
                <a:lnTo>
                  <a:pt x="313" y="189"/>
                </a:lnTo>
                <a:lnTo>
                  <a:pt x="336" y="181"/>
                </a:lnTo>
                <a:lnTo>
                  <a:pt x="360" y="174"/>
                </a:lnTo>
                <a:lnTo>
                  <a:pt x="360" y="174"/>
                </a:lnTo>
                <a:lnTo>
                  <a:pt x="382" y="168"/>
                </a:lnTo>
                <a:lnTo>
                  <a:pt x="392" y="166"/>
                </a:lnTo>
                <a:lnTo>
                  <a:pt x="402" y="161"/>
                </a:lnTo>
                <a:lnTo>
                  <a:pt x="402" y="161"/>
                </a:lnTo>
                <a:lnTo>
                  <a:pt x="403" y="160"/>
                </a:lnTo>
                <a:lnTo>
                  <a:pt x="403" y="160"/>
                </a:lnTo>
                <a:lnTo>
                  <a:pt x="410" y="168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lnTo>
                  <a:pt x="416" y="175"/>
                </a:lnTo>
                <a:close/>
                <a:moveTo>
                  <a:pt x="226" y="219"/>
                </a:moveTo>
                <a:lnTo>
                  <a:pt x="226" y="219"/>
                </a:lnTo>
                <a:lnTo>
                  <a:pt x="271" y="207"/>
                </a:lnTo>
                <a:lnTo>
                  <a:pt x="316" y="195"/>
                </a:lnTo>
                <a:lnTo>
                  <a:pt x="316" y="195"/>
                </a:lnTo>
                <a:lnTo>
                  <a:pt x="363" y="180"/>
                </a:lnTo>
                <a:lnTo>
                  <a:pt x="363" y="180"/>
                </a:lnTo>
                <a:lnTo>
                  <a:pt x="385" y="175"/>
                </a:lnTo>
                <a:lnTo>
                  <a:pt x="395" y="173"/>
                </a:lnTo>
                <a:lnTo>
                  <a:pt x="403" y="170"/>
                </a:lnTo>
                <a:lnTo>
                  <a:pt x="403" y="170"/>
                </a:lnTo>
                <a:lnTo>
                  <a:pt x="382" y="179"/>
                </a:lnTo>
                <a:lnTo>
                  <a:pt x="358" y="187"/>
                </a:lnTo>
                <a:lnTo>
                  <a:pt x="313" y="201"/>
                </a:lnTo>
                <a:lnTo>
                  <a:pt x="313" y="201"/>
                </a:lnTo>
                <a:lnTo>
                  <a:pt x="271" y="214"/>
                </a:lnTo>
                <a:lnTo>
                  <a:pt x="230" y="227"/>
                </a:lnTo>
                <a:lnTo>
                  <a:pt x="230" y="227"/>
                </a:lnTo>
                <a:lnTo>
                  <a:pt x="227" y="227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28"/>
                </a:lnTo>
                <a:lnTo>
                  <a:pt x="226" y="219"/>
                </a:lnTo>
                <a:lnTo>
                  <a:pt x="226" y="219"/>
                </a:lnTo>
                <a:close/>
                <a:moveTo>
                  <a:pt x="232" y="201"/>
                </a:moveTo>
                <a:lnTo>
                  <a:pt x="232" y="201"/>
                </a:lnTo>
                <a:lnTo>
                  <a:pt x="253" y="197"/>
                </a:lnTo>
                <a:lnTo>
                  <a:pt x="274" y="193"/>
                </a:lnTo>
                <a:lnTo>
                  <a:pt x="317" y="181"/>
                </a:lnTo>
                <a:lnTo>
                  <a:pt x="317" y="181"/>
                </a:lnTo>
                <a:lnTo>
                  <a:pt x="340" y="175"/>
                </a:lnTo>
                <a:lnTo>
                  <a:pt x="364" y="170"/>
                </a:lnTo>
                <a:lnTo>
                  <a:pt x="364" y="170"/>
                </a:lnTo>
                <a:lnTo>
                  <a:pt x="381" y="167"/>
                </a:lnTo>
                <a:lnTo>
                  <a:pt x="381" y="167"/>
                </a:lnTo>
                <a:lnTo>
                  <a:pt x="362" y="171"/>
                </a:lnTo>
                <a:lnTo>
                  <a:pt x="344" y="176"/>
                </a:lnTo>
                <a:lnTo>
                  <a:pt x="344" y="176"/>
                </a:lnTo>
                <a:lnTo>
                  <a:pt x="320" y="184"/>
                </a:lnTo>
                <a:lnTo>
                  <a:pt x="296" y="193"/>
                </a:lnTo>
                <a:lnTo>
                  <a:pt x="296" y="193"/>
                </a:lnTo>
                <a:lnTo>
                  <a:pt x="278" y="198"/>
                </a:lnTo>
                <a:lnTo>
                  <a:pt x="261" y="202"/>
                </a:lnTo>
                <a:lnTo>
                  <a:pt x="244" y="208"/>
                </a:lnTo>
                <a:lnTo>
                  <a:pt x="235" y="211"/>
                </a:lnTo>
                <a:lnTo>
                  <a:pt x="227" y="215"/>
                </a:lnTo>
                <a:lnTo>
                  <a:pt x="227" y="215"/>
                </a:lnTo>
                <a:lnTo>
                  <a:pt x="229" y="208"/>
                </a:lnTo>
                <a:lnTo>
                  <a:pt x="232" y="201"/>
                </a:lnTo>
                <a:lnTo>
                  <a:pt x="232" y="201"/>
                </a:lnTo>
                <a:close/>
                <a:moveTo>
                  <a:pt x="317" y="204"/>
                </a:moveTo>
                <a:lnTo>
                  <a:pt x="317" y="204"/>
                </a:lnTo>
                <a:lnTo>
                  <a:pt x="364" y="190"/>
                </a:lnTo>
                <a:lnTo>
                  <a:pt x="364" y="190"/>
                </a:lnTo>
                <a:lnTo>
                  <a:pt x="377" y="187"/>
                </a:lnTo>
                <a:lnTo>
                  <a:pt x="389" y="184"/>
                </a:lnTo>
                <a:lnTo>
                  <a:pt x="401" y="181"/>
                </a:lnTo>
                <a:lnTo>
                  <a:pt x="411" y="177"/>
                </a:lnTo>
                <a:lnTo>
                  <a:pt x="411" y="177"/>
                </a:lnTo>
                <a:lnTo>
                  <a:pt x="388" y="187"/>
                </a:lnTo>
                <a:lnTo>
                  <a:pt x="362" y="196"/>
                </a:lnTo>
                <a:lnTo>
                  <a:pt x="313" y="211"/>
                </a:lnTo>
                <a:lnTo>
                  <a:pt x="313" y="211"/>
                </a:lnTo>
                <a:lnTo>
                  <a:pt x="291" y="219"/>
                </a:lnTo>
                <a:lnTo>
                  <a:pt x="269" y="226"/>
                </a:lnTo>
                <a:lnTo>
                  <a:pt x="269" y="226"/>
                </a:lnTo>
                <a:lnTo>
                  <a:pt x="249" y="232"/>
                </a:lnTo>
                <a:lnTo>
                  <a:pt x="239" y="235"/>
                </a:lnTo>
                <a:lnTo>
                  <a:pt x="229" y="239"/>
                </a:lnTo>
                <a:lnTo>
                  <a:pt x="229" y="239"/>
                </a:lnTo>
                <a:lnTo>
                  <a:pt x="228" y="237"/>
                </a:lnTo>
                <a:lnTo>
                  <a:pt x="228" y="237"/>
                </a:lnTo>
                <a:lnTo>
                  <a:pt x="226" y="231"/>
                </a:lnTo>
                <a:lnTo>
                  <a:pt x="226" y="231"/>
                </a:lnTo>
                <a:lnTo>
                  <a:pt x="249" y="225"/>
                </a:lnTo>
                <a:lnTo>
                  <a:pt x="272" y="218"/>
                </a:lnTo>
                <a:lnTo>
                  <a:pt x="317" y="204"/>
                </a:lnTo>
                <a:lnTo>
                  <a:pt x="317" y="204"/>
                </a:lnTo>
                <a:close/>
                <a:moveTo>
                  <a:pt x="263" y="233"/>
                </a:moveTo>
                <a:lnTo>
                  <a:pt x="263" y="233"/>
                </a:lnTo>
                <a:lnTo>
                  <a:pt x="287" y="225"/>
                </a:lnTo>
                <a:lnTo>
                  <a:pt x="311" y="217"/>
                </a:lnTo>
                <a:lnTo>
                  <a:pt x="311" y="217"/>
                </a:lnTo>
                <a:lnTo>
                  <a:pt x="352" y="205"/>
                </a:lnTo>
                <a:lnTo>
                  <a:pt x="393" y="193"/>
                </a:lnTo>
                <a:lnTo>
                  <a:pt x="393" y="193"/>
                </a:lnTo>
                <a:lnTo>
                  <a:pt x="388" y="195"/>
                </a:lnTo>
                <a:lnTo>
                  <a:pt x="388" y="195"/>
                </a:lnTo>
                <a:lnTo>
                  <a:pt x="335" y="216"/>
                </a:lnTo>
                <a:lnTo>
                  <a:pt x="335" y="216"/>
                </a:lnTo>
                <a:lnTo>
                  <a:pt x="311" y="225"/>
                </a:lnTo>
                <a:lnTo>
                  <a:pt x="286" y="233"/>
                </a:lnTo>
                <a:lnTo>
                  <a:pt x="261" y="242"/>
                </a:lnTo>
                <a:lnTo>
                  <a:pt x="237" y="252"/>
                </a:lnTo>
                <a:lnTo>
                  <a:pt x="237" y="252"/>
                </a:lnTo>
                <a:lnTo>
                  <a:pt x="233" y="248"/>
                </a:lnTo>
                <a:lnTo>
                  <a:pt x="230" y="241"/>
                </a:lnTo>
                <a:lnTo>
                  <a:pt x="230" y="241"/>
                </a:lnTo>
                <a:lnTo>
                  <a:pt x="238" y="240"/>
                </a:lnTo>
                <a:lnTo>
                  <a:pt x="247" y="238"/>
                </a:lnTo>
                <a:lnTo>
                  <a:pt x="263" y="233"/>
                </a:lnTo>
                <a:lnTo>
                  <a:pt x="263" y="233"/>
                </a:lnTo>
                <a:close/>
                <a:moveTo>
                  <a:pt x="302" y="233"/>
                </a:moveTo>
                <a:lnTo>
                  <a:pt x="302" y="233"/>
                </a:lnTo>
                <a:lnTo>
                  <a:pt x="341" y="222"/>
                </a:lnTo>
                <a:lnTo>
                  <a:pt x="380" y="210"/>
                </a:lnTo>
                <a:lnTo>
                  <a:pt x="380" y="210"/>
                </a:lnTo>
                <a:lnTo>
                  <a:pt x="397" y="205"/>
                </a:lnTo>
                <a:lnTo>
                  <a:pt x="415" y="201"/>
                </a:lnTo>
                <a:lnTo>
                  <a:pt x="415" y="201"/>
                </a:lnTo>
                <a:lnTo>
                  <a:pt x="425" y="198"/>
                </a:lnTo>
                <a:lnTo>
                  <a:pt x="425" y="198"/>
                </a:lnTo>
                <a:lnTo>
                  <a:pt x="392" y="211"/>
                </a:lnTo>
                <a:lnTo>
                  <a:pt x="359" y="223"/>
                </a:lnTo>
                <a:lnTo>
                  <a:pt x="359" y="223"/>
                </a:lnTo>
                <a:lnTo>
                  <a:pt x="323" y="234"/>
                </a:lnTo>
                <a:lnTo>
                  <a:pt x="288" y="248"/>
                </a:lnTo>
                <a:lnTo>
                  <a:pt x="288" y="248"/>
                </a:lnTo>
                <a:lnTo>
                  <a:pt x="272" y="253"/>
                </a:lnTo>
                <a:lnTo>
                  <a:pt x="272" y="253"/>
                </a:lnTo>
                <a:lnTo>
                  <a:pt x="265" y="256"/>
                </a:lnTo>
                <a:lnTo>
                  <a:pt x="265" y="256"/>
                </a:lnTo>
                <a:lnTo>
                  <a:pt x="262" y="257"/>
                </a:lnTo>
                <a:lnTo>
                  <a:pt x="262" y="257"/>
                </a:lnTo>
                <a:lnTo>
                  <a:pt x="258" y="257"/>
                </a:lnTo>
                <a:lnTo>
                  <a:pt x="257" y="259"/>
                </a:lnTo>
                <a:lnTo>
                  <a:pt x="257" y="259"/>
                </a:lnTo>
                <a:lnTo>
                  <a:pt x="252" y="260"/>
                </a:lnTo>
                <a:lnTo>
                  <a:pt x="252" y="260"/>
                </a:lnTo>
                <a:lnTo>
                  <a:pt x="246" y="258"/>
                </a:lnTo>
                <a:lnTo>
                  <a:pt x="240" y="254"/>
                </a:lnTo>
                <a:lnTo>
                  <a:pt x="240" y="254"/>
                </a:lnTo>
                <a:lnTo>
                  <a:pt x="256" y="250"/>
                </a:lnTo>
                <a:lnTo>
                  <a:pt x="271" y="245"/>
                </a:lnTo>
                <a:lnTo>
                  <a:pt x="287" y="238"/>
                </a:lnTo>
                <a:lnTo>
                  <a:pt x="302" y="233"/>
                </a:lnTo>
                <a:lnTo>
                  <a:pt x="302" y="233"/>
                </a:lnTo>
                <a:close/>
                <a:moveTo>
                  <a:pt x="277" y="254"/>
                </a:moveTo>
                <a:lnTo>
                  <a:pt x="277" y="254"/>
                </a:lnTo>
                <a:lnTo>
                  <a:pt x="299" y="247"/>
                </a:lnTo>
                <a:lnTo>
                  <a:pt x="299" y="247"/>
                </a:lnTo>
                <a:lnTo>
                  <a:pt x="339" y="234"/>
                </a:lnTo>
                <a:lnTo>
                  <a:pt x="379" y="222"/>
                </a:lnTo>
                <a:lnTo>
                  <a:pt x="379" y="222"/>
                </a:lnTo>
                <a:lnTo>
                  <a:pt x="403" y="213"/>
                </a:lnTo>
                <a:lnTo>
                  <a:pt x="427" y="206"/>
                </a:lnTo>
                <a:lnTo>
                  <a:pt x="427" y="206"/>
                </a:lnTo>
                <a:lnTo>
                  <a:pt x="419" y="209"/>
                </a:lnTo>
                <a:lnTo>
                  <a:pt x="419" y="209"/>
                </a:lnTo>
                <a:lnTo>
                  <a:pt x="392" y="220"/>
                </a:lnTo>
                <a:lnTo>
                  <a:pt x="364" y="230"/>
                </a:lnTo>
                <a:lnTo>
                  <a:pt x="364" y="230"/>
                </a:lnTo>
                <a:lnTo>
                  <a:pt x="337" y="239"/>
                </a:lnTo>
                <a:lnTo>
                  <a:pt x="309" y="250"/>
                </a:lnTo>
                <a:lnTo>
                  <a:pt x="309" y="250"/>
                </a:lnTo>
                <a:lnTo>
                  <a:pt x="289" y="257"/>
                </a:lnTo>
                <a:lnTo>
                  <a:pt x="278" y="261"/>
                </a:lnTo>
                <a:lnTo>
                  <a:pt x="268" y="265"/>
                </a:lnTo>
                <a:lnTo>
                  <a:pt x="268" y="265"/>
                </a:lnTo>
                <a:lnTo>
                  <a:pt x="256" y="262"/>
                </a:lnTo>
                <a:lnTo>
                  <a:pt x="256" y="262"/>
                </a:lnTo>
                <a:lnTo>
                  <a:pt x="277" y="254"/>
                </a:lnTo>
                <a:lnTo>
                  <a:pt x="277" y="254"/>
                </a:lnTo>
                <a:close/>
                <a:moveTo>
                  <a:pt x="312" y="256"/>
                </a:moveTo>
                <a:lnTo>
                  <a:pt x="312" y="256"/>
                </a:lnTo>
                <a:lnTo>
                  <a:pt x="342" y="247"/>
                </a:lnTo>
                <a:lnTo>
                  <a:pt x="342" y="247"/>
                </a:lnTo>
                <a:lnTo>
                  <a:pt x="317" y="256"/>
                </a:lnTo>
                <a:lnTo>
                  <a:pt x="317" y="256"/>
                </a:lnTo>
                <a:lnTo>
                  <a:pt x="302" y="261"/>
                </a:lnTo>
                <a:lnTo>
                  <a:pt x="294" y="264"/>
                </a:lnTo>
                <a:lnTo>
                  <a:pt x="288" y="269"/>
                </a:lnTo>
                <a:lnTo>
                  <a:pt x="288" y="269"/>
                </a:lnTo>
                <a:lnTo>
                  <a:pt x="278" y="267"/>
                </a:lnTo>
                <a:lnTo>
                  <a:pt x="278" y="267"/>
                </a:lnTo>
                <a:lnTo>
                  <a:pt x="287" y="264"/>
                </a:lnTo>
                <a:lnTo>
                  <a:pt x="296" y="262"/>
                </a:lnTo>
                <a:lnTo>
                  <a:pt x="312" y="256"/>
                </a:lnTo>
                <a:lnTo>
                  <a:pt x="312" y="256"/>
                </a:lnTo>
                <a:close/>
                <a:moveTo>
                  <a:pt x="364" y="250"/>
                </a:moveTo>
                <a:lnTo>
                  <a:pt x="364" y="250"/>
                </a:lnTo>
                <a:lnTo>
                  <a:pt x="323" y="263"/>
                </a:lnTo>
                <a:lnTo>
                  <a:pt x="323" y="263"/>
                </a:lnTo>
                <a:lnTo>
                  <a:pt x="311" y="266"/>
                </a:lnTo>
                <a:lnTo>
                  <a:pt x="304" y="269"/>
                </a:lnTo>
                <a:lnTo>
                  <a:pt x="299" y="272"/>
                </a:lnTo>
                <a:lnTo>
                  <a:pt x="299" y="272"/>
                </a:lnTo>
                <a:lnTo>
                  <a:pt x="293" y="270"/>
                </a:lnTo>
                <a:lnTo>
                  <a:pt x="293" y="270"/>
                </a:lnTo>
                <a:lnTo>
                  <a:pt x="364" y="250"/>
                </a:lnTo>
                <a:lnTo>
                  <a:pt x="364" y="250"/>
                </a:lnTo>
                <a:close/>
                <a:moveTo>
                  <a:pt x="464" y="225"/>
                </a:moveTo>
                <a:lnTo>
                  <a:pt x="464" y="225"/>
                </a:lnTo>
                <a:lnTo>
                  <a:pt x="433" y="236"/>
                </a:lnTo>
                <a:lnTo>
                  <a:pt x="402" y="247"/>
                </a:lnTo>
                <a:lnTo>
                  <a:pt x="370" y="256"/>
                </a:lnTo>
                <a:lnTo>
                  <a:pt x="338" y="264"/>
                </a:lnTo>
                <a:lnTo>
                  <a:pt x="338" y="264"/>
                </a:lnTo>
                <a:lnTo>
                  <a:pt x="324" y="268"/>
                </a:lnTo>
                <a:lnTo>
                  <a:pt x="310" y="272"/>
                </a:lnTo>
                <a:lnTo>
                  <a:pt x="310" y="272"/>
                </a:lnTo>
                <a:lnTo>
                  <a:pt x="303" y="274"/>
                </a:lnTo>
                <a:lnTo>
                  <a:pt x="303" y="274"/>
                </a:lnTo>
                <a:lnTo>
                  <a:pt x="302" y="273"/>
                </a:lnTo>
                <a:lnTo>
                  <a:pt x="302" y="273"/>
                </a:lnTo>
                <a:lnTo>
                  <a:pt x="309" y="270"/>
                </a:lnTo>
                <a:lnTo>
                  <a:pt x="318" y="266"/>
                </a:lnTo>
                <a:lnTo>
                  <a:pt x="318" y="266"/>
                </a:lnTo>
                <a:lnTo>
                  <a:pt x="347" y="258"/>
                </a:lnTo>
                <a:lnTo>
                  <a:pt x="377" y="248"/>
                </a:lnTo>
                <a:lnTo>
                  <a:pt x="377" y="248"/>
                </a:lnTo>
                <a:lnTo>
                  <a:pt x="406" y="238"/>
                </a:lnTo>
                <a:lnTo>
                  <a:pt x="436" y="230"/>
                </a:lnTo>
                <a:lnTo>
                  <a:pt x="436" y="230"/>
                </a:lnTo>
                <a:lnTo>
                  <a:pt x="450" y="226"/>
                </a:lnTo>
                <a:lnTo>
                  <a:pt x="463" y="222"/>
                </a:lnTo>
                <a:lnTo>
                  <a:pt x="488" y="211"/>
                </a:lnTo>
                <a:lnTo>
                  <a:pt x="488" y="211"/>
                </a:lnTo>
                <a:lnTo>
                  <a:pt x="490" y="212"/>
                </a:lnTo>
                <a:lnTo>
                  <a:pt x="490" y="212"/>
                </a:lnTo>
                <a:lnTo>
                  <a:pt x="493" y="213"/>
                </a:lnTo>
                <a:lnTo>
                  <a:pt x="495" y="212"/>
                </a:lnTo>
                <a:lnTo>
                  <a:pt x="495" y="212"/>
                </a:lnTo>
                <a:lnTo>
                  <a:pt x="499" y="211"/>
                </a:lnTo>
                <a:lnTo>
                  <a:pt x="503" y="209"/>
                </a:lnTo>
                <a:lnTo>
                  <a:pt x="503" y="209"/>
                </a:lnTo>
                <a:lnTo>
                  <a:pt x="513" y="207"/>
                </a:lnTo>
                <a:lnTo>
                  <a:pt x="523" y="203"/>
                </a:lnTo>
                <a:lnTo>
                  <a:pt x="544" y="195"/>
                </a:lnTo>
                <a:lnTo>
                  <a:pt x="564" y="187"/>
                </a:lnTo>
                <a:lnTo>
                  <a:pt x="583" y="179"/>
                </a:lnTo>
                <a:lnTo>
                  <a:pt x="583" y="179"/>
                </a:lnTo>
                <a:lnTo>
                  <a:pt x="587" y="186"/>
                </a:lnTo>
                <a:lnTo>
                  <a:pt x="587" y="186"/>
                </a:lnTo>
                <a:lnTo>
                  <a:pt x="572" y="192"/>
                </a:lnTo>
                <a:lnTo>
                  <a:pt x="557" y="198"/>
                </a:lnTo>
                <a:lnTo>
                  <a:pt x="526" y="207"/>
                </a:lnTo>
                <a:lnTo>
                  <a:pt x="495" y="216"/>
                </a:lnTo>
                <a:lnTo>
                  <a:pt x="464" y="225"/>
                </a:lnTo>
                <a:lnTo>
                  <a:pt x="464" y="225"/>
                </a:lnTo>
                <a:close/>
                <a:moveTo>
                  <a:pt x="537" y="195"/>
                </a:moveTo>
                <a:lnTo>
                  <a:pt x="537" y="195"/>
                </a:lnTo>
                <a:lnTo>
                  <a:pt x="513" y="204"/>
                </a:lnTo>
                <a:lnTo>
                  <a:pt x="513" y="204"/>
                </a:lnTo>
                <a:lnTo>
                  <a:pt x="508" y="205"/>
                </a:lnTo>
                <a:lnTo>
                  <a:pt x="508" y="205"/>
                </a:lnTo>
                <a:lnTo>
                  <a:pt x="509" y="201"/>
                </a:lnTo>
                <a:lnTo>
                  <a:pt x="509" y="201"/>
                </a:lnTo>
                <a:lnTo>
                  <a:pt x="543" y="188"/>
                </a:lnTo>
                <a:lnTo>
                  <a:pt x="551" y="185"/>
                </a:lnTo>
                <a:lnTo>
                  <a:pt x="559" y="181"/>
                </a:lnTo>
                <a:lnTo>
                  <a:pt x="566" y="176"/>
                </a:lnTo>
                <a:lnTo>
                  <a:pt x="573" y="171"/>
                </a:lnTo>
                <a:lnTo>
                  <a:pt x="573" y="171"/>
                </a:lnTo>
                <a:lnTo>
                  <a:pt x="573" y="169"/>
                </a:lnTo>
                <a:lnTo>
                  <a:pt x="572" y="169"/>
                </a:lnTo>
                <a:lnTo>
                  <a:pt x="572" y="169"/>
                </a:lnTo>
                <a:lnTo>
                  <a:pt x="557" y="173"/>
                </a:lnTo>
                <a:lnTo>
                  <a:pt x="542" y="178"/>
                </a:lnTo>
                <a:lnTo>
                  <a:pt x="526" y="185"/>
                </a:lnTo>
                <a:lnTo>
                  <a:pt x="512" y="191"/>
                </a:lnTo>
                <a:lnTo>
                  <a:pt x="512" y="191"/>
                </a:lnTo>
                <a:lnTo>
                  <a:pt x="528" y="184"/>
                </a:lnTo>
                <a:lnTo>
                  <a:pt x="542" y="177"/>
                </a:lnTo>
                <a:lnTo>
                  <a:pt x="557" y="170"/>
                </a:lnTo>
                <a:lnTo>
                  <a:pt x="564" y="167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71" y="161"/>
                </a:lnTo>
                <a:lnTo>
                  <a:pt x="582" y="177"/>
                </a:lnTo>
                <a:lnTo>
                  <a:pt x="582" y="177"/>
                </a:lnTo>
                <a:lnTo>
                  <a:pt x="559" y="186"/>
                </a:lnTo>
                <a:lnTo>
                  <a:pt x="537" y="195"/>
                </a:lnTo>
                <a:lnTo>
                  <a:pt x="537" y="195"/>
                </a:lnTo>
                <a:close/>
                <a:moveTo>
                  <a:pt x="529" y="173"/>
                </a:moveTo>
                <a:lnTo>
                  <a:pt x="529" y="173"/>
                </a:lnTo>
                <a:lnTo>
                  <a:pt x="519" y="177"/>
                </a:lnTo>
                <a:lnTo>
                  <a:pt x="519" y="177"/>
                </a:lnTo>
                <a:lnTo>
                  <a:pt x="522" y="172"/>
                </a:lnTo>
                <a:lnTo>
                  <a:pt x="522" y="172"/>
                </a:lnTo>
                <a:lnTo>
                  <a:pt x="522" y="171"/>
                </a:lnTo>
                <a:lnTo>
                  <a:pt x="522" y="171"/>
                </a:lnTo>
                <a:lnTo>
                  <a:pt x="534" y="168"/>
                </a:lnTo>
                <a:lnTo>
                  <a:pt x="544" y="164"/>
                </a:lnTo>
                <a:lnTo>
                  <a:pt x="555" y="158"/>
                </a:lnTo>
                <a:lnTo>
                  <a:pt x="565" y="154"/>
                </a:lnTo>
                <a:lnTo>
                  <a:pt x="565" y="154"/>
                </a:lnTo>
                <a:lnTo>
                  <a:pt x="566" y="154"/>
                </a:lnTo>
                <a:lnTo>
                  <a:pt x="566" y="153"/>
                </a:lnTo>
                <a:lnTo>
                  <a:pt x="566" y="153"/>
                </a:lnTo>
                <a:lnTo>
                  <a:pt x="570" y="159"/>
                </a:lnTo>
                <a:lnTo>
                  <a:pt x="570" y="159"/>
                </a:lnTo>
                <a:lnTo>
                  <a:pt x="549" y="166"/>
                </a:lnTo>
                <a:lnTo>
                  <a:pt x="529" y="173"/>
                </a:lnTo>
                <a:lnTo>
                  <a:pt x="529" y="173"/>
                </a:lnTo>
                <a:close/>
                <a:moveTo>
                  <a:pt x="564" y="152"/>
                </a:moveTo>
                <a:lnTo>
                  <a:pt x="564" y="152"/>
                </a:lnTo>
                <a:lnTo>
                  <a:pt x="554" y="156"/>
                </a:lnTo>
                <a:lnTo>
                  <a:pt x="544" y="161"/>
                </a:lnTo>
                <a:lnTo>
                  <a:pt x="534" y="166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23" y="169"/>
                </a:lnTo>
                <a:lnTo>
                  <a:pt x="562" y="149"/>
                </a:lnTo>
                <a:lnTo>
                  <a:pt x="562" y="149"/>
                </a:lnTo>
                <a:lnTo>
                  <a:pt x="565" y="152"/>
                </a:lnTo>
                <a:lnTo>
                  <a:pt x="565" y="152"/>
                </a:lnTo>
                <a:lnTo>
                  <a:pt x="564" y="152"/>
                </a:lnTo>
                <a:lnTo>
                  <a:pt x="564" y="152"/>
                </a:lnTo>
                <a:close/>
                <a:moveTo>
                  <a:pt x="522" y="160"/>
                </a:moveTo>
                <a:lnTo>
                  <a:pt x="522" y="160"/>
                </a:lnTo>
                <a:lnTo>
                  <a:pt x="519" y="156"/>
                </a:lnTo>
                <a:lnTo>
                  <a:pt x="519" y="156"/>
                </a:lnTo>
                <a:lnTo>
                  <a:pt x="529" y="152"/>
                </a:lnTo>
                <a:lnTo>
                  <a:pt x="538" y="149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55" y="141"/>
                </a:lnTo>
                <a:lnTo>
                  <a:pt x="561" y="147"/>
                </a:lnTo>
                <a:lnTo>
                  <a:pt x="561" y="147"/>
                </a:lnTo>
                <a:lnTo>
                  <a:pt x="542" y="154"/>
                </a:lnTo>
                <a:lnTo>
                  <a:pt x="522" y="160"/>
                </a:lnTo>
                <a:lnTo>
                  <a:pt x="522" y="160"/>
                </a:lnTo>
                <a:close/>
                <a:moveTo>
                  <a:pt x="518" y="154"/>
                </a:moveTo>
                <a:lnTo>
                  <a:pt x="518" y="154"/>
                </a:lnTo>
                <a:lnTo>
                  <a:pt x="525" y="151"/>
                </a:lnTo>
                <a:lnTo>
                  <a:pt x="533" y="145"/>
                </a:lnTo>
                <a:lnTo>
                  <a:pt x="546" y="134"/>
                </a:lnTo>
                <a:lnTo>
                  <a:pt x="546" y="134"/>
                </a:lnTo>
                <a:lnTo>
                  <a:pt x="546" y="132"/>
                </a:lnTo>
                <a:lnTo>
                  <a:pt x="545" y="132"/>
                </a:lnTo>
                <a:lnTo>
                  <a:pt x="545" y="132"/>
                </a:lnTo>
                <a:lnTo>
                  <a:pt x="531" y="138"/>
                </a:lnTo>
                <a:lnTo>
                  <a:pt x="531" y="138"/>
                </a:lnTo>
                <a:lnTo>
                  <a:pt x="516" y="144"/>
                </a:lnTo>
                <a:lnTo>
                  <a:pt x="516" y="144"/>
                </a:lnTo>
                <a:lnTo>
                  <a:pt x="511" y="146"/>
                </a:lnTo>
                <a:lnTo>
                  <a:pt x="513" y="144"/>
                </a:lnTo>
                <a:lnTo>
                  <a:pt x="513" y="144"/>
                </a:lnTo>
                <a:lnTo>
                  <a:pt x="528" y="135"/>
                </a:lnTo>
                <a:lnTo>
                  <a:pt x="535" y="130"/>
                </a:lnTo>
                <a:lnTo>
                  <a:pt x="540" y="124"/>
                </a:lnTo>
                <a:lnTo>
                  <a:pt x="540" y="124"/>
                </a:lnTo>
                <a:lnTo>
                  <a:pt x="554" y="139"/>
                </a:lnTo>
                <a:lnTo>
                  <a:pt x="554" y="139"/>
                </a:lnTo>
                <a:lnTo>
                  <a:pt x="537" y="147"/>
                </a:lnTo>
                <a:lnTo>
                  <a:pt x="518" y="154"/>
                </a:lnTo>
                <a:lnTo>
                  <a:pt x="518" y="154"/>
                </a:lnTo>
                <a:close/>
                <a:moveTo>
                  <a:pt x="516" y="133"/>
                </a:moveTo>
                <a:lnTo>
                  <a:pt x="516" y="133"/>
                </a:lnTo>
                <a:lnTo>
                  <a:pt x="503" y="139"/>
                </a:lnTo>
                <a:lnTo>
                  <a:pt x="503" y="139"/>
                </a:lnTo>
                <a:lnTo>
                  <a:pt x="518" y="128"/>
                </a:lnTo>
                <a:lnTo>
                  <a:pt x="524" y="122"/>
                </a:lnTo>
                <a:lnTo>
                  <a:pt x="531" y="115"/>
                </a:lnTo>
                <a:lnTo>
                  <a:pt x="531" y="115"/>
                </a:lnTo>
                <a:lnTo>
                  <a:pt x="538" y="123"/>
                </a:lnTo>
                <a:lnTo>
                  <a:pt x="538" y="123"/>
                </a:lnTo>
                <a:lnTo>
                  <a:pt x="516" y="133"/>
                </a:lnTo>
                <a:lnTo>
                  <a:pt x="516" y="133"/>
                </a:lnTo>
                <a:close/>
                <a:moveTo>
                  <a:pt x="499" y="125"/>
                </a:moveTo>
                <a:lnTo>
                  <a:pt x="499" y="125"/>
                </a:lnTo>
                <a:lnTo>
                  <a:pt x="518" y="110"/>
                </a:lnTo>
                <a:lnTo>
                  <a:pt x="518" y="110"/>
                </a:lnTo>
                <a:lnTo>
                  <a:pt x="518" y="108"/>
                </a:lnTo>
                <a:lnTo>
                  <a:pt x="517" y="108"/>
                </a:lnTo>
                <a:lnTo>
                  <a:pt x="517" y="108"/>
                </a:lnTo>
                <a:lnTo>
                  <a:pt x="487" y="121"/>
                </a:lnTo>
                <a:lnTo>
                  <a:pt x="487" y="121"/>
                </a:lnTo>
                <a:lnTo>
                  <a:pt x="500" y="112"/>
                </a:lnTo>
                <a:lnTo>
                  <a:pt x="512" y="102"/>
                </a:lnTo>
                <a:lnTo>
                  <a:pt x="512" y="102"/>
                </a:lnTo>
                <a:lnTo>
                  <a:pt x="512" y="101"/>
                </a:lnTo>
                <a:lnTo>
                  <a:pt x="512" y="101"/>
                </a:lnTo>
                <a:lnTo>
                  <a:pt x="518" y="105"/>
                </a:lnTo>
                <a:lnTo>
                  <a:pt x="518" y="105"/>
                </a:lnTo>
                <a:lnTo>
                  <a:pt x="529" y="114"/>
                </a:lnTo>
                <a:lnTo>
                  <a:pt x="529" y="114"/>
                </a:lnTo>
                <a:lnTo>
                  <a:pt x="514" y="119"/>
                </a:lnTo>
                <a:lnTo>
                  <a:pt x="499" y="125"/>
                </a:lnTo>
                <a:lnTo>
                  <a:pt x="499" y="125"/>
                </a:lnTo>
                <a:close/>
                <a:moveTo>
                  <a:pt x="511" y="100"/>
                </a:moveTo>
                <a:lnTo>
                  <a:pt x="511" y="100"/>
                </a:lnTo>
                <a:lnTo>
                  <a:pt x="494" y="108"/>
                </a:lnTo>
                <a:lnTo>
                  <a:pt x="478" y="116"/>
                </a:lnTo>
                <a:lnTo>
                  <a:pt x="478" y="116"/>
                </a:lnTo>
                <a:lnTo>
                  <a:pt x="464" y="124"/>
                </a:lnTo>
                <a:lnTo>
                  <a:pt x="464" y="124"/>
                </a:lnTo>
                <a:lnTo>
                  <a:pt x="457" y="129"/>
                </a:lnTo>
                <a:lnTo>
                  <a:pt x="455" y="129"/>
                </a:lnTo>
                <a:lnTo>
                  <a:pt x="458" y="126"/>
                </a:lnTo>
                <a:lnTo>
                  <a:pt x="458" y="126"/>
                </a:lnTo>
                <a:lnTo>
                  <a:pt x="469" y="119"/>
                </a:lnTo>
                <a:lnTo>
                  <a:pt x="481" y="111"/>
                </a:lnTo>
                <a:lnTo>
                  <a:pt x="493" y="103"/>
                </a:lnTo>
                <a:lnTo>
                  <a:pt x="497" y="99"/>
                </a:lnTo>
                <a:lnTo>
                  <a:pt x="502" y="94"/>
                </a:lnTo>
                <a:lnTo>
                  <a:pt x="502" y="94"/>
                </a:lnTo>
                <a:lnTo>
                  <a:pt x="502" y="93"/>
                </a:lnTo>
                <a:lnTo>
                  <a:pt x="502" y="93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lnTo>
                  <a:pt x="511" y="100"/>
                </a:lnTo>
                <a:close/>
                <a:moveTo>
                  <a:pt x="500" y="92"/>
                </a:moveTo>
                <a:lnTo>
                  <a:pt x="500" y="92"/>
                </a:lnTo>
                <a:lnTo>
                  <a:pt x="487" y="98"/>
                </a:lnTo>
                <a:lnTo>
                  <a:pt x="474" y="104"/>
                </a:lnTo>
                <a:lnTo>
                  <a:pt x="474" y="104"/>
                </a:lnTo>
                <a:lnTo>
                  <a:pt x="484" y="97"/>
                </a:lnTo>
                <a:lnTo>
                  <a:pt x="494" y="89"/>
                </a:lnTo>
                <a:lnTo>
                  <a:pt x="494" y="89"/>
                </a:lnTo>
                <a:lnTo>
                  <a:pt x="495" y="88"/>
                </a:lnTo>
                <a:lnTo>
                  <a:pt x="495" y="88"/>
                </a:lnTo>
                <a:lnTo>
                  <a:pt x="501" y="92"/>
                </a:lnTo>
                <a:lnTo>
                  <a:pt x="501" y="92"/>
                </a:lnTo>
                <a:lnTo>
                  <a:pt x="500" y="92"/>
                </a:lnTo>
                <a:lnTo>
                  <a:pt x="500" y="92"/>
                </a:lnTo>
                <a:close/>
                <a:moveTo>
                  <a:pt x="493" y="88"/>
                </a:moveTo>
                <a:lnTo>
                  <a:pt x="493" y="88"/>
                </a:lnTo>
                <a:lnTo>
                  <a:pt x="470" y="100"/>
                </a:lnTo>
                <a:lnTo>
                  <a:pt x="447" y="112"/>
                </a:lnTo>
                <a:lnTo>
                  <a:pt x="447" y="112"/>
                </a:lnTo>
                <a:lnTo>
                  <a:pt x="456" y="107"/>
                </a:lnTo>
                <a:lnTo>
                  <a:pt x="466" y="100"/>
                </a:lnTo>
                <a:lnTo>
                  <a:pt x="476" y="92"/>
                </a:lnTo>
                <a:lnTo>
                  <a:pt x="486" y="85"/>
                </a:lnTo>
                <a:lnTo>
                  <a:pt x="486" y="85"/>
                </a:lnTo>
                <a:lnTo>
                  <a:pt x="486" y="84"/>
                </a:lnTo>
                <a:lnTo>
                  <a:pt x="486" y="83"/>
                </a:lnTo>
                <a:lnTo>
                  <a:pt x="486" y="83"/>
                </a:lnTo>
                <a:lnTo>
                  <a:pt x="485" y="83"/>
                </a:lnTo>
                <a:lnTo>
                  <a:pt x="485" y="83"/>
                </a:lnTo>
                <a:lnTo>
                  <a:pt x="479" y="86"/>
                </a:lnTo>
                <a:lnTo>
                  <a:pt x="479" y="86"/>
                </a:lnTo>
                <a:lnTo>
                  <a:pt x="477" y="87"/>
                </a:lnTo>
                <a:lnTo>
                  <a:pt x="477" y="87"/>
                </a:lnTo>
                <a:lnTo>
                  <a:pt x="465" y="95"/>
                </a:lnTo>
                <a:lnTo>
                  <a:pt x="465" y="95"/>
                </a:lnTo>
                <a:lnTo>
                  <a:pt x="452" y="102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8" y="110"/>
                </a:lnTo>
                <a:lnTo>
                  <a:pt x="435" y="107"/>
                </a:lnTo>
                <a:lnTo>
                  <a:pt x="435" y="107"/>
                </a:lnTo>
                <a:lnTo>
                  <a:pt x="441" y="104"/>
                </a:lnTo>
                <a:lnTo>
                  <a:pt x="447" y="102"/>
                </a:lnTo>
                <a:lnTo>
                  <a:pt x="458" y="95"/>
                </a:lnTo>
                <a:lnTo>
                  <a:pt x="469" y="88"/>
                </a:lnTo>
                <a:lnTo>
                  <a:pt x="481" y="81"/>
                </a:lnTo>
                <a:lnTo>
                  <a:pt x="481" y="81"/>
                </a:lnTo>
                <a:lnTo>
                  <a:pt x="481" y="80"/>
                </a:lnTo>
                <a:lnTo>
                  <a:pt x="481" y="79"/>
                </a:lnTo>
                <a:lnTo>
                  <a:pt x="481" y="79"/>
                </a:lnTo>
                <a:lnTo>
                  <a:pt x="480" y="79"/>
                </a:lnTo>
                <a:lnTo>
                  <a:pt x="480" y="79"/>
                </a:lnTo>
                <a:lnTo>
                  <a:pt x="471" y="84"/>
                </a:lnTo>
                <a:lnTo>
                  <a:pt x="463" y="89"/>
                </a:lnTo>
                <a:lnTo>
                  <a:pt x="447" y="100"/>
                </a:lnTo>
                <a:lnTo>
                  <a:pt x="447" y="100"/>
                </a:lnTo>
                <a:lnTo>
                  <a:pt x="436" y="104"/>
                </a:lnTo>
                <a:lnTo>
                  <a:pt x="436" y="104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3" y="105"/>
                </a:lnTo>
                <a:lnTo>
                  <a:pt x="436" y="103"/>
                </a:lnTo>
                <a:lnTo>
                  <a:pt x="436" y="103"/>
                </a:lnTo>
                <a:lnTo>
                  <a:pt x="441" y="99"/>
                </a:lnTo>
                <a:lnTo>
                  <a:pt x="447" y="94"/>
                </a:lnTo>
                <a:lnTo>
                  <a:pt x="447" y="94"/>
                </a:lnTo>
                <a:lnTo>
                  <a:pt x="451" y="94"/>
                </a:lnTo>
                <a:lnTo>
                  <a:pt x="451" y="94"/>
                </a:lnTo>
                <a:lnTo>
                  <a:pt x="455" y="93"/>
                </a:lnTo>
                <a:lnTo>
                  <a:pt x="459" y="90"/>
                </a:lnTo>
                <a:lnTo>
                  <a:pt x="460" y="87"/>
                </a:lnTo>
                <a:lnTo>
                  <a:pt x="460" y="83"/>
                </a:lnTo>
                <a:lnTo>
                  <a:pt x="460" y="83"/>
                </a:lnTo>
                <a:lnTo>
                  <a:pt x="472" y="77"/>
                </a:lnTo>
                <a:lnTo>
                  <a:pt x="472" y="77"/>
                </a:lnTo>
                <a:lnTo>
                  <a:pt x="473" y="76"/>
                </a:lnTo>
                <a:lnTo>
                  <a:pt x="473" y="76"/>
                </a:lnTo>
                <a:lnTo>
                  <a:pt x="472" y="75"/>
                </a:lnTo>
                <a:lnTo>
                  <a:pt x="471" y="75"/>
                </a:lnTo>
                <a:lnTo>
                  <a:pt x="471" y="75"/>
                </a:lnTo>
                <a:lnTo>
                  <a:pt x="460" y="78"/>
                </a:lnTo>
                <a:lnTo>
                  <a:pt x="460" y="78"/>
                </a:lnTo>
                <a:lnTo>
                  <a:pt x="468" y="73"/>
                </a:lnTo>
                <a:lnTo>
                  <a:pt x="468" y="73"/>
                </a:lnTo>
                <a:lnTo>
                  <a:pt x="468" y="72"/>
                </a:lnTo>
                <a:lnTo>
                  <a:pt x="467" y="71"/>
                </a:lnTo>
                <a:lnTo>
                  <a:pt x="467" y="71"/>
                </a:lnTo>
                <a:lnTo>
                  <a:pt x="460" y="71"/>
                </a:lnTo>
                <a:lnTo>
                  <a:pt x="454" y="72"/>
                </a:lnTo>
                <a:lnTo>
                  <a:pt x="454" y="72"/>
                </a:lnTo>
                <a:lnTo>
                  <a:pt x="453" y="72"/>
                </a:lnTo>
                <a:lnTo>
                  <a:pt x="453" y="72"/>
                </a:lnTo>
                <a:lnTo>
                  <a:pt x="456" y="69"/>
                </a:lnTo>
                <a:lnTo>
                  <a:pt x="456" y="69"/>
                </a:lnTo>
                <a:lnTo>
                  <a:pt x="456" y="68"/>
                </a:lnTo>
                <a:lnTo>
                  <a:pt x="455" y="67"/>
                </a:lnTo>
                <a:lnTo>
                  <a:pt x="455" y="67"/>
                </a:lnTo>
                <a:lnTo>
                  <a:pt x="450" y="68"/>
                </a:lnTo>
                <a:lnTo>
                  <a:pt x="445" y="70"/>
                </a:lnTo>
                <a:lnTo>
                  <a:pt x="445" y="70"/>
                </a:lnTo>
                <a:lnTo>
                  <a:pt x="454" y="66"/>
                </a:lnTo>
                <a:lnTo>
                  <a:pt x="454" y="66"/>
                </a:lnTo>
                <a:lnTo>
                  <a:pt x="454" y="65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54" y="64"/>
                </a:lnTo>
                <a:lnTo>
                  <a:pt x="474" y="75"/>
                </a:lnTo>
                <a:lnTo>
                  <a:pt x="494" y="87"/>
                </a:lnTo>
                <a:lnTo>
                  <a:pt x="494" y="87"/>
                </a:lnTo>
                <a:lnTo>
                  <a:pt x="493" y="88"/>
                </a:lnTo>
                <a:lnTo>
                  <a:pt x="493" y="88"/>
                </a:lnTo>
                <a:close/>
                <a:moveTo>
                  <a:pt x="393" y="105"/>
                </a:moveTo>
                <a:lnTo>
                  <a:pt x="393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392" y="105"/>
                </a:lnTo>
                <a:lnTo>
                  <a:pt x="400" y="100"/>
                </a:lnTo>
                <a:lnTo>
                  <a:pt x="403" y="97"/>
                </a:lnTo>
                <a:lnTo>
                  <a:pt x="407" y="94"/>
                </a:lnTo>
                <a:lnTo>
                  <a:pt x="407" y="94"/>
                </a:lnTo>
                <a:lnTo>
                  <a:pt x="408" y="93"/>
                </a:lnTo>
                <a:lnTo>
                  <a:pt x="408" y="93"/>
                </a:lnTo>
                <a:lnTo>
                  <a:pt x="412" y="91"/>
                </a:lnTo>
                <a:lnTo>
                  <a:pt x="417" y="89"/>
                </a:lnTo>
                <a:lnTo>
                  <a:pt x="419" y="89"/>
                </a:lnTo>
                <a:lnTo>
                  <a:pt x="419" y="89"/>
                </a:lnTo>
                <a:lnTo>
                  <a:pt x="414" y="94"/>
                </a:lnTo>
                <a:lnTo>
                  <a:pt x="414" y="94"/>
                </a:lnTo>
                <a:lnTo>
                  <a:pt x="405" y="99"/>
                </a:lnTo>
                <a:lnTo>
                  <a:pt x="405" y="99"/>
                </a:lnTo>
                <a:lnTo>
                  <a:pt x="399" y="102"/>
                </a:lnTo>
                <a:lnTo>
                  <a:pt x="393" y="105"/>
                </a:lnTo>
                <a:lnTo>
                  <a:pt x="393" y="105"/>
                </a:lnTo>
                <a:close/>
                <a:moveTo>
                  <a:pt x="405" y="92"/>
                </a:moveTo>
                <a:lnTo>
                  <a:pt x="405" y="92"/>
                </a:lnTo>
                <a:lnTo>
                  <a:pt x="404" y="92"/>
                </a:lnTo>
                <a:lnTo>
                  <a:pt x="404" y="92"/>
                </a:lnTo>
                <a:lnTo>
                  <a:pt x="405" y="92"/>
                </a:lnTo>
                <a:lnTo>
                  <a:pt x="405" y="92"/>
                </a:lnTo>
                <a:close/>
                <a:moveTo>
                  <a:pt x="412" y="88"/>
                </a:moveTo>
                <a:lnTo>
                  <a:pt x="412" y="88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10" y="89"/>
                </a:lnTo>
                <a:lnTo>
                  <a:pt x="409" y="88"/>
                </a:lnTo>
                <a:lnTo>
                  <a:pt x="408" y="88"/>
                </a:lnTo>
                <a:lnTo>
                  <a:pt x="408" y="88"/>
                </a:lnTo>
                <a:lnTo>
                  <a:pt x="402" y="91"/>
                </a:lnTo>
                <a:lnTo>
                  <a:pt x="402" y="91"/>
                </a:lnTo>
                <a:lnTo>
                  <a:pt x="401" y="90"/>
                </a:lnTo>
                <a:lnTo>
                  <a:pt x="401" y="90"/>
                </a:lnTo>
                <a:lnTo>
                  <a:pt x="405" y="86"/>
                </a:lnTo>
                <a:lnTo>
                  <a:pt x="409" y="80"/>
                </a:lnTo>
                <a:lnTo>
                  <a:pt x="409" y="80"/>
                </a:lnTo>
                <a:lnTo>
                  <a:pt x="409" y="79"/>
                </a:lnTo>
                <a:lnTo>
                  <a:pt x="409" y="79"/>
                </a:lnTo>
                <a:lnTo>
                  <a:pt x="418" y="86"/>
                </a:lnTo>
                <a:lnTo>
                  <a:pt x="418" y="86"/>
                </a:lnTo>
                <a:lnTo>
                  <a:pt x="412" y="88"/>
                </a:lnTo>
                <a:lnTo>
                  <a:pt x="412" y="88"/>
                </a:lnTo>
                <a:close/>
                <a:moveTo>
                  <a:pt x="407" y="79"/>
                </a:moveTo>
                <a:lnTo>
                  <a:pt x="407" y="79"/>
                </a:lnTo>
                <a:lnTo>
                  <a:pt x="399" y="83"/>
                </a:lnTo>
                <a:lnTo>
                  <a:pt x="398" y="83"/>
                </a:lnTo>
                <a:lnTo>
                  <a:pt x="397" y="83"/>
                </a:lnTo>
                <a:lnTo>
                  <a:pt x="403" y="76"/>
                </a:lnTo>
                <a:lnTo>
                  <a:pt x="403" y="76"/>
                </a:lnTo>
                <a:lnTo>
                  <a:pt x="403" y="74"/>
                </a:lnTo>
                <a:lnTo>
                  <a:pt x="403" y="74"/>
                </a:lnTo>
                <a:lnTo>
                  <a:pt x="408" y="78"/>
                </a:lnTo>
                <a:lnTo>
                  <a:pt x="408" y="78"/>
                </a:lnTo>
                <a:lnTo>
                  <a:pt x="408" y="79"/>
                </a:lnTo>
                <a:lnTo>
                  <a:pt x="408" y="79"/>
                </a:lnTo>
                <a:lnTo>
                  <a:pt x="407" y="79"/>
                </a:lnTo>
                <a:lnTo>
                  <a:pt x="407" y="79"/>
                </a:lnTo>
                <a:close/>
                <a:moveTo>
                  <a:pt x="402" y="74"/>
                </a:moveTo>
                <a:lnTo>
                  <a:pt x="402" y="74"/>
                </a:lnTo>
                <a:lnTo>
                  <a:pt x="398" y="74"/>
                </a:lnTo>
                <a:lnTo>
                  <a:pt x="394" y="75"/>
                </a:lnTo>
                <a:lnTo>
                  <a:pt x="394" y="75"/>
                </a:lnTo>
                <a:lnTo>
                  <a:pt x="394" y="73"/>
                </a:lnTo>
                <a:lnTo>
                  <a:pt x="395" y="72"/>
                </a:lnTo>
                <a:lnTo>
                  <a:pt x="396" y="71"/>
                </a:lnTo>
                <a:lnTo>
                  <a:pt x="398" y="72"/>
                </a:lnTo>
                <a:lnTo>
                  <a:pt x="398" y="72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lnTo>
                  <a:pt x="402" y="74"/>
                </a:lnTo>
                <a:close/>
                <a:moveTo>
                  <a:pt x="394" y="80"/>
                </a:moveTo>
                <a:lnTo>
                  <a:pt x="394" y="80"/>
                </a:lnTo>
                <a:lnTo>
                  <a:pt x="394" y="77"/>
                </a:lnTo>
                <a:lnTo>
                  <a:pt x="394" y="77"/>
                </a:lnTo>
                <a:lnTo>
                  <a:pt x="396" y="77"/>
                </a:lnTo>
                <a:lnTo>
                  <a:pt x="396" y="77"/>
                </a:lnTo>
                <a:lnTo>
                  <a:pt x="394" y="80"/>
                </a:lnTo>
                <a:lnTo>
                  <a:pt x="394" y="80"/>
                </a:lnTo>
                <a:close/>
                <a:moveTo>
                  <a:pt x="395" y="92"/>
                </a:moveTo>
                <a:lnTo>
                  <a:pt x="395" y="92"/>
                </a:lnTo>
                <a:lnTo>
                  <a:pt x="395" y="89"/>
                </a:lnTo>
                <a:lnTo>
                  <a:pt x="395" y="86"/>
                </a:lnTo>
                <a:lnTo>
                  <a:pt x="395" y="86"/>
                </a:lnTo>
                <a:lnTo>
                  <a:pt x="402" y="84"/>
                </a:lnTo>
                <a:lnTo>
                  <a:pt x="403" y="84"/>
                </a:lnTo>
                <a:lnTo>
                  <a:pt x="403" y="86"/>
                </a:lnTo>
                <a:lnTo>
                  <a:pt x="403" y="86"/>
                </a:lnTo>
                <a:lnTo>
                  <a:pt x="398" y="90"/>
                </a:lnTo>
                <a:lnTo>
                  <a:pt x="394" y="95"/>
                </a:lnTo>
                <a:lnTo>
                  <a:pt x="394" y="95"/>
                </a:lnTo>
                <a:lnTo>
                  <a:pt x="394" y="96"/>
                </a:lnTo>
                <a:lnTo>
                  <a:pt x="394" y="96"/>
                </a:lnTo>
                <a:lnTo>
                  <a:pt x="383" y="103"/>
                </a:lnTo>
                <a:lnTo>
                  <a:pt x="377" y="106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0" y="108"/>
                </a:lnTo>
                <a:lnTo>
                  <a:pt x="370" y="108"/>
                </a:lnTo>
                <a:lnTo>
                  <a:pt x="373" y="105"/>
                </a:lnTo>
                <a:lnTo>
                  <a:pt x="377" y="103"/>
                </a:lnTo>
                <a:lnTo>
                  <a:pt x="377" y="103"/>
                </a:lnTo>
                <a:lnTo>
                  <a:pt x="378" y="101"/>
                </a:lnTo>
                <a:lnTo>
                  <a:pt x="379" y="99"/>
                </a:lnTo>
                <a:lnTo>
                  <a:pt x="379" y="99"/>
                </a:lnTo>
                <a:lnTo>
                  <a:pt x="384" y="99"/>
                </a:lnTo>
                <a:lnTo>
                  <a:pt x="388" y="98"/>
                </a:lnTo>
                <a:lnTo>
                  <a:pt x="392" y="95"/>
                </a:lnTo>
                <a:lnTo>
                  <a:pt x="395" y="92"/>
                </a:lnTo>
                <a:lnTo>
                  <a:pt x="395" y="92"/>
                </a:lnTo>
                <a:close/>
                <a:moveTo>
                  <a:pt x="367" y="97"/>
                </a:moveTo>
                <a:lnTo>
                  <a:pt x="367" y="97"/>
                </a:lnTo>
                <a:lnTo>
                  <a:pt x="374" y="98"/>
                </a:lnTo>
                <a:lnTo>
                  <a:pt x="374" y="98"/>
                </a:lnTo>
                <a:lnTo>
                  <a:pt x="360" y="104"/>
                </a:lnTo>
                <a:lnTo>
                  <a:pt x="360" y="104"/>
                </a:lnTo>
                <a:lnTo>
                  <a:pt x="364" y="101"/>
                </a:lnTo>
                <a:lnTo>
                  <a:pt x="367" y="98"/>
                </a:lnTo>
                <a:lnTo>
                  <a:pt x="367" y="98"/>
                </a:lnTo>
                <a:lnTo>
                  <a:pt x="367" y="97"/>
                </a:lnTo>
                <a:lnTo>
                  <a:pt x="367" y="97"/>
                </a:lnTo>
                <a:close/>
                <a:moveTo>
                  <a:pt x="356" y="100"/>
                </a:moveTo>
                <a:lnTo>
                  <a:pt x="356" y="100"/>
                </a:lnTo>
                <a:lnTo>
                  <a:pt x="353" y="102"/>
                </a:lnTo>
                <a:lnTo>
                  <a:pt x="353" y="101"/>
                </a:lnTo>
                <a:lnTo>
                  <a:pt x="353" y="101"/>
                </a:lnTo>
                <a:lnTo>
                  <a:pt x="356" y="96"/>
                </a:lnTo>
                <a:lnTo>
                  <a:pt x="356" y="96"/>
                </a:lnTo>
                <a:lnTo>
                  <a:pt x="357" y="95"/>
                </a:lnTo>
                <a:lnTo>
                  <a:pt x="357" y="95"/>
                </a:lnTo>
                <a:lnTo>
                  <a:pt x="364" y="96"/>
                </a:lnTo>
                <a:lnTo>
                  <a:pt x="364" y="96"/>
                </a:lnTo>
                <a:lnTo>
                  <a:pt x="356" y="100"/>
                </a:lnTo>
                <a:lnTo>
                  <a:pt x="356" y="100"/>
                </a:lnTo>
                <a:close/>
                <a:moveTo>
                  <a:pt x="347" y="99"/>
                </a:moveTo>
                <a:lnTo>
                  <a:pt x="347" y="99"/>
                </a:lnTo>
                <a:lnTo>
                  <a:pt x="346" y="98"/>
                </a:lnTo>
                <a:lnTo>
                  <a:pt x="346" y="98"/>
                </a:lnTo>
                <a:lnTo>
                  <a:pt x="346" y="96"/>
                </a:lnTo>
                <a:lnTo>
                  <a:pt x="348" y="95"/>
                </a:lnTo>
                <a:lnTo>
                  <a:pt x="354" y="95"/>
                </a:lnTo>
                <a:lnTo>
                  <a:pt x="354" y="95"/>
                </a:lnTo>
                <a:lnTo>
                  <a:pt x="347" y="99"/>
                </a:lnTo>
                <a:lnTo>
                  <a:pt x="347" y="99"/>
                </a:lnTo>
                <a:close/>
                <a:moveTo>
                  <a:pt x="349" y="102"/>
                </a:moveTo>
                <a:lnTo>
                  <a:pt x="349" y="102"/>
                </a:lnTo>
                <a:lnTo>
                  <a:pt x="348" y="101"/>
                </a:lnTo>
                <a:lnTo>
                  <a:pt x="348" y="101"/>
                </a:lnTo>
                <a:lnTo>
                  <a:pt x="352" y="99"/>
                </a:lnTo>
                <a:lnTo>
                  <a:pt x="349" y="102"/>
                </a:lnTo>
                <a:lnTo>
                  <a:pt x="349" y="102"/>
                </a:lnTo>
                <a:close/>
                <a:moveTo>
                  <a:pt x="356" y="105"/>
                </a:moveTo>
                <a:lnTo>
                  <a:pt x="356" y="105"/>
                </a:lnTo>
                <a:lnTo>
                  <a:pt x="353" y="104"/>
                </a:lnTo>
                <a:lnTo>
                  <a:pt x="353" y="104"/>
                </a:lnTo>
                <a:lnTo>
                  <a:pt x="358" y="102"/>
                </a:lnTo>
                <a:lnTo>
                  <a:pt x="358" y="102"/>
                </a:lnTo>
                <a:lnTo>
                  <a:pt x="358" y="103"/>
                </a:lnTo>
                <a:lnTo>
                  <a:pt x="356" y="105"/>
                </a:lnTo>
                <a:lnTo>
                  <a:pt x="356" y="105"/>
                </a:lnTo>
                <a:close/>
                <a:moveTo>
                  <a:pt x="375" y="100"/>
                </a:moveTo>
                <a:lnTo>
                  <a:pt x="375" y="100"/>
                </a:lnTo>
                <a:lnTo>
                  <a:pt x="368" y="107"/>
                </a:lnTo>
                <a:lnTo>
                  <a:pt x="368" y="107"/>
                </a:lnTo>
                <a:lnTo>
                  <a:pt x="360" y="106"/>
                </a:lnTo>
                <a:lnTo>
                  <a:pt x="360" y="106"/>
                </a:lnTo>
                <a:lnTo>
                  <a:pt x="368" y="103"/>
                </a:lnTo>
                <a:lnTo>
                  <a:pt x="375" y="100"/>
                </a:lnTo>
                <a:lnTo>
                  <a:pt x="375" y="100"/>
                </a:lnTo>
                <a:close/>
                <a:moveTo>
                  <a:pt x="397" y="97"/>
                </a:moveTo>
                <a:lnTo>
                  <a:pt x="397" y="97"/>
                </a:lnTo>
                <a:lnTo>
                  <a:pt x="400" y="96"/>
                </a:lnTo>
                <a:lnTo>
                  <a:pt x="400" y="96"/>
                </a:lnTo>
                <a:lnTo>
                  <a:pt x="393" y="102"/>
                </a:lnTo>
                <a:lnTo>
                  <a:pt x="393" y="102"/>
                </a:lnTo>
                <a:lnTo>
                  <a:pt x="382" y="109"/>
                </a:lnTo>
                <a:lnTo>
                  <a:pt x="382" y="109"/>
                </a:lnTo>
                <a:lnTo>
                  <a:pt x="378" y="109"/>
                </a:lnTo>
                <a:lnTo>
                  <a:pt x="374" y="109"/>
                </a:lnTo>
                <a:lnTo>
                  <a:pt x="374" y="109"/>
                </a:lnTo>
                <a:lnTo>
                  <a:pt x="380" y="106"/>
                </a:lnTo>
                <a:lnTo>
                  <a:pt x="386" y="104"/>
                </a:lnTo>
                <a:lnTo>
                  <a:pt x="397" y="97"/>
                </a:lnTo>
                <a:lnTo>
                  <a:pt x="397" y="97"/>
                </a:lnTo>
                <a:close/>
                <a:moveTo>
                  <a:pt x="423" y="88"/>
                </a:moveTo>
                <a:lnTo>
                  <a:pt x="423" y="88"/>
                </a:lnTo>
                <a:lnTo>
                  <a:pt x="429" y="90"/>
                </a:lnTo>
                <a:lnTo>
                  <a:pt x="429" y="90"/>
                </a:lnTo>
                <a:lnTo>
                  <a:pt x="415" y="97"/>
                </a:lnTo>
                <a:lnTo>
                  <a:pt x="415" y="97"/>
                </a:lnTo>
                <a:lnTo>
                  <a:pt x="414" y="98"/>
                </a:lnTo>
                <a:lnTo>
                  <a:pt x="414" y="98"/>
                </a:lnTo>
                <a:lnTo>
                  <a:pt x="412" y="98"/>
                </a:lnTo>
                <a:lnTo>
                  <a:pt x="412" y="98"/>
                </a:lnTo>
                <a:lnTo>
                  <a:pt x="418" y="94"/>
                </a:lnTo>
                <a:lnTo>
                  <a:pt x="423" y="88"/>
                </a:lnTo>
                <a:lnTo>
                  <a:pt x="423" y="88"/>
                </a:lnTo>
                <a:close/>
                <a:moveTo>
                  <a:pt x="434" y="69"/>
                </a:moveTo>
                <a:lnTo>
                  <a:pt x="434" y="69"/>
                </a:lnTo>
                <a:lnTo>
                  <a:pt x="438" y="68"/>
                </a:lnTo>
                <a:lnTo>
                  <a:pt x="441" y="67"/>
                </a:lnTo>
                <a:lnTo>
                  <a:pt x="450" y="65"/>
                </a:lnTo>
                <a:lnTo>
                  <a:pt x="450" y="65"/>
                </a:lnTo>
                <a:lnTo>
                  <a:pt x="445" y="67"/>
                </a:lnTo>
                <a:lnTo>
                  <a:pt x="440" y="70"/>
                </a:lnTo>
                <a:lnTo>
                  <a:pt x="440" y="70"/>
                </a:lnTo>
                <a:lnTo>
                  <a:pt x="436" y="70"/>
                </a:lnTo>
                <a:lnTo>
                  <a:pt x="434" y="69"/>
                </a:lnTo>
                <a:lnTo>
                  <a:pt x="434" y="69"/>
                </a:lnTo>
                <a:close/>
                <a:moveTo>
                  <a:pt x="456" y="74"/>
                </a:moveTo>
                <a:lnTo>
                  <a:pt x="456" y="74"/>
                </a:lnTo>
                <a:lnTo>
                  <a:pt x="464" y="73"/>
                </a:lnTo>
                <a:lnTo>
                  <a:pt x="464" y="73"/>
                </a:lnTo>
                <a:lnTo>
                  <a:pt x="458" y="76"/>
                </a:lnTo>
                <a:lnTo>
                  <a:pt x="458" y="76"/>
                </a:lnTo>
                <a:lnTo>
                  <a:pt x="456" y="74"/>
                </a:lnTo>
                <a:lnTo>
                  <a:pt x="456" y="74"/>
                </a:lnTo>
                <a:close/>
                <a:moveTo>
                  <a:pt x="451" y="71"/>
                </a:moveTo>
                <a:lnTo>
                  <a:pt x="451" y="71"/>
                </a:lnTo>
                <a:lnTo>
                  <a:pt x="449" y="71"/>
                </a:lnTo>
                <a:lnTo>
                  <a:pt x="449" y="71"/>
                </a:lnTo>
                <a:lnTo>
                  <a:pt x="452" y="70"/>
                </a:lnTo>
                <a:lnTo>
                  <a:pt x="452" y="70"/>
                </a:lnTo>
                <a:lnTo>
                  <a:pt x="451" y="71"/>
                </a:lnTo>
                <a:lnTo>
                  <a:pt x="451" y="71"/>
                </a:lnTo>
                <a:close/>
                <a:moveTo>
                  <a:pt x="425" y="100"/>
                </a:moveTo>
                <a:lnTo>
                  <a:pt x="425" y="100"/>
                </a:lnTo>
                <a:lnTo>
                  <a:pt x="424" y="100"/>
                </a:lnTo>
                <a:lnTo>
                  <a:pt x="424" y="100"/>
                </a:lnTo>
                <a:lnTo>
                  <a:pt x="425" y="98"/>
                </a:lnTo>
                <a:lnTo>
                  <a:pt x="425" y="98"/>
                </a:lnTo>
                <a:lnTo>
                  <a:pt x="432" y="91"/>
                </a:lnTo>
                <a:lnTo>
                  <a:pt x="432" y="91"/>
                </a:lnTo>
                <a:lnTo>
                  <a:pt x="438" y="93"/>
                </a:lnTo>
                <a:lnTo>
                  <a:pt x="438" y="93"/>
                </a:lnTo>
                <a:lnTo>
                  <a:pt x="434" y="95"/>
                </a:lnTo>
                <a:lnTo>
                  <a:pt x="434" y="95"/>
                </a:lnTo>
                <a:lnTo>
                  <a:pt x="425" y="100"/>
                </a:lnTo>
                <a:lnTo>
                  <a:pt x="425" y="100"/>
                </a:lnTo>
                <a:close/>
                <a:moveTo>
                  <a:pt x="428" y="92"/>
                </a:moveTo>
                <a:lnTo>
                  <a:pt x="428" y="92"/>
                </a:lnTo>
                <a:lnTo>
                  <a:pt x="422" y="99"/>
                </a:lnTo>
                <a:lnTo>
                  <a:pt x="422" y="99"/>
                </a:lnTo>
                <a:lnTo>
                  <a:pt x="418" y="98"/>
                </a:lnTo>
                <a:lnTo>
                  <a:pt x="418" y="98"/>
                </a:lnTo>
                <a:lnTo>
                  <a:pt x="424" y="95"/>
                </a:lnTo>
                <a:lnTo>
                  <a:pt x="428" y="92"/>
                </a:lnTo>
                <a:lnTo>
                  <a:pt x="428" y="92"/>
                </a:lnTo>
                <a:close/>
                <a:moveTo>
                  <a:pt x="438" y="95"/>
                </a:moveTo>
                <a:lnTo>
                  <a:pt x="438" y="95"/>
                </a:lnTo>
                <a:lnTo>
                  <a:pt x="442" y="93"/>
                </a:lnTo>
                <a:lnTo>
                  <a:pt x="442" y="93"/>
                </a:lnTo>
                <a:lnTo>
                  <a:pt x="444" y="93"/>
                </a:lnTo>
                <a:lnTo>
                  <a:pt x="444" y="93"/>
                </a:lnTo>
                <a:lnTo>
                  <a:pt x="443" y="94"/>
                </a:lnTo>
                <a:lnTo>
                  <a:pt x="443" y="94"/>
                </a:lnTo>
                <a:lnTo>
                  <a:pt x="437" y="99"/>
                </a:lnTo>
                <a:lnTo>
                  <a:pt x="431" y="104"/>
                </a:lnTo>
                <a:lnTo>
                  <a:pt x="431" y="104"/>
                </a:lnTo>
                <a:lnTo>
                  <a:pt x="427" y="101"/>
                </a:lnTo>
                <a:lnTo>
                  <a:pt x="427" y="101"/>
                </a:lnTo>
                <a:lnTo>
                  <a:pt x="438" y="95"/>
                </a:lnTo>
                <a:lnTo>
                  <a:pt x="438" y="95"/>
                </a:lnTo>
                <a:close/>
                <a:moveTo>
                  <a:pt x="14" y="385"/>
                </a:moveTo>
                <a:lnTo>
                  <a:pt x="14" y="385"/>
                </a:lnTo>
                <a:lnTo>
                  <a:pt x="15" y="386"/>
                </a:lnTo>
                <a:lnTo>
                  <a:pt x="15" y="386"/>
                </a:lnTo>
                <a:lnTo>
                  <a:pt x="23" y="384"/>
                </a:lnTo>
                <a:lnTo>
                  <a:pt x="24" y="383"/>
                </a:lnTo>
                <a:lnTo>
                  <a:pt x="25" y="384"/>
                </a:lnTo>
                <a:lnTo>
                  <a:pt x="25" y="385"/>
                </a:lnTo>
                <a:lnTo>
                  <a:pt x="23" y="387"/>
                </a:lnTo>
                <a:lnTo>
                  <a:pt x="23" y="387"/>
                </a:lnTo>
                <a:lnTo>
                  <a:pt x="20" y="391"/>
                </a:lnTo>
                <a:lnTo>
                  <a:pt x="16" y="395"/>
                </a:lnTo>
                <a:lnTo>
                  <a:pt x="16" y="395"/>
                </a:lnTo>
                <a:lnTo>
                  <a:pt x="14" y="385"/>
                </a:lnTo>
                <a:lnTo>
                  <a:pt x="14" y="385"/>
                </a:lnTo>
                <a:close/>
                <a:moveTo>
                  <a:pt x="11" y="366"/>
                </a:moveTo>
                <a:lnTo>
                  <a:pt x="11" y="366"/>
                </a:lnTo>
                <a:lnTo>
                  <a:pt x="17" y="362"/>
                </a:lnTo>
                <a:lnTo>
                  <a:pt x="24" y="360"/>
                </a:lnTo>
                <a:lnTo>
                  <a:pt x="24" y="360"/>
                </a:lnTo>
                <a:lnTo>
                  <a:pt x="29" y="359"/>
                </a:lnTo>
                <a:lnTo>
                  <a:pt x="29" y="359"/>
                </a:lnTo>
                <a:lnTo>
                  <a:pt x="28" y="360"/>
                </a:lnTo>
                <a:lnTo>
                  <a:pt x="28" y="360"/>
                </a:lnTo>
                <a:lnTo>
                  <a:pt x="24" y="364"/>
                </a:lnTo>
                <a:lnTo>
                  <a:pt x="24" y="364"/>
                </a:lnTo>
                <a:lnTo>
                  <a:pt x="18" y="369"/>
                </a:lnTo>
                <a:lnTo>
                  <a:pt x="12" y="374"/>
                </a:lnTo>
                <a:lnTo>
                  <a:pt x="12" y="374"/>
                </a:lnTo>
                <a:lnTo>
                  <a:pt x="11" y="366"/>
                </a:lnTo>
                <a:lnTo>
                  <a:pt x="11" y="366"/>
                </a:lnTo>
                <a:close/>
                <a:moveTo>
                  <a:pt x="12" y="377"/>
                </a:moveTo>
                <a:lnTo>
                  <a:pt x="12" y="377"/>
                </a:lnTo>
                <a:lnTo>
                  <a:pt x="18" y="374"/>
                </a:lnTo>
                <a:lnTo>
                  <a:pt x="18" y="374"/>
                </a:lnTo>
                <a:lnTo>
                  <a:pt x="22" y="372"/>
                </a:lnTo>
                <a:lnTo>
                  <a:pt x="25" y="373"/>
                </a:lnTo>
                <a:lnTo>
                  <a:pt x="25" y="373"/>
                </a:lnTo>
                <a:lnTo>
                  <a:pt x="20" y="378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4" y="384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lnTo>
                  <a:pt x="12" y="377"/>
                </a:lnTo>
                <a:close/>
                <a:moveTo>
                  <a:pt x="28" y="391"/>
                </a:moveTo>
                <a:lnTo>
                  <a:pt x="28" y="391"/>
                </a:lnTo>
                <a:lnTo>
                  <a:pt x="28" y="391"/>
                </a:lnTo>
                <a:lnTo>
                  <a:pt x="28" y="391"/>
                </a:lnTo>
                <a:lnTo>
                  <a:pt x="23" y="393"/>
                </a:lnTo>
                <a:lnTo>
                  <a:pt x="21" y="393"/>
                </a:lnTo>
                <a:lnTo>
                  <a:pt x="23" y="390"/>
                </a:lnTo>
                <a:lnTo>
                  <a:pt x="23" y="390"/>
                </a:lnTo>
                <a:lnTo>
                  <a:pt x="26" y="387"/>
                </a:lnTo>
                <a:lnTo>
                  <a:pt x="28" y="383"/>
                </a:lnTo>
                <a:lnTo>
                  <a:pt x="28" y="383"/>
                </a:lnTo>
                <a:lnTo>
                  <a:pt x="28" y="391"/>
                </a:lnTo>
                <a:lnTo>
                  <a:pt x="28" y="391"/>
                </a:lnTo>
                <a:close/>
                <a:moveTo>
                  <a:pt x="17" y="397"/>
                </a:moveTo>
                <a:lnTo>
                  <a:pt x="17" y="397"/>
                </a:lnTo>
                <a:lnTo>
                  <a:pt x="24" y="395"/>
                </a:lnTo>
                <a:lnTo>
                  <a:pt x="26" y="394"/>
                </a:lnTo>
                <a:lnTo>
                  <a:pt x="27" y="395"/>
                </a:lnTo>
                <a:lnTo>
                  <a:pt x="26" y="397"/>
                </a:lnTo>
                <a:lnTo>
                  <a:pt x="26" y="397"/>
                </a:lnTo>
                <a:lnTo>
                  <a:pt x="21" y="403"/>
                </a:lnTo>
                <a:lnTo>
                  <a:pt x="21" y="403"/>
                </a:lnTo>
                <a:lnTo>
                  <a:pt x="20" y="407"/>
                </a:lnTo>
                <a:lnTo>
                  <a:pt x="20" y="409"/>
                </a:lnTo>
                <a:lnTo>
                  <a:pt x="20" y="409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lnTo>
                  <a:pt x="17" y="397"/>
                </a:lnTo>
                <a:close/>
                <a:moveTo>
                  <a:pt x="22" y="414"/>
                </a:moveTo>
                <a:lnTo>
                  <a:pt x="22" y="414"/>
                </a:lnTo>
                <a:lnTo>
                  <a:pt x="22" y="414"/>
                </a:lnTo>
                <a:lnTo>
                  <a:pt x="22" y="414"/>
                </a:lnTo>
                <a:lnTo>
                  <a:pt x="21" y="415"/>
                </a:lnTo>
                <a:lnTo>
                  <a:pt x="21" y="415"/>
                </a:lnTo>
                <a:lnTo>
                  <a:pt x="21" y="413"/>
                </a:lnTo>
                <a:lnTo>
                  <a:pt x="21" y="413"/>
                </a:lnTo>
                <a:lnTo>
                  <a:pt x="22" y="414"/>
                </a:lnTo>
                <a:lnTo>
                  <a:pt x="22" y="414"/>
                </a:lnTo>
                <a:close/>
                <a:moveTo>
                  <a:pt x="23" y="411"/>
                </a:moveTo>
                <a:lnTo>
                  <a:pt x="23" y="411"/>
                </a:lnTo>
                <a:lnTo>
                  <a:pt x="22" y="408"/>
                </a:lnTo>
                <a:lnTo>
                  <a:pt x="23" y="404"/>
                </a:lnTo>
                <a:lnTo>
                  <a:pt x="27" y="399"/>
                </a:lnTo>
                <a:lnTo>
                  <a:pt x="27" y="399"/>
                </a:lnTo>
                <a:lnTo>
                  <a:pt x="25" y="403"/>
                </a:lnTo>
                <a:lnTo>
                  <a:pt x="25" y="403"/>
                </a:lnTo>
                <a:lnTo>
                  <a:pt x="23" y="411"/>
                </a:lnTo>
                <a:lnTo>
                  <a:pt x="23" y="411"/>
                </a:lnTo>
                <a:close/>
                <a:moveTo>
                  <a:pt x="28" y="375"/>
                </a:moveTo>
                <a:lnTo>
                  <a:pt x="28" y="375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8" y="380"/>
                </a:lnTo>
                <a:lnTo>
                  <a:pt x="22" y="382"/>
                </a:lnTo>
                <a:lnTo>
                  <a:pt x="22" y="382"/>
                </a:lnTo>
                <a:lnTo>
                  <a:pt x="18" y="383"/>
                </a:lnTo>
                <a:lnTo>
                  <a:pt x="17" y="383"/>
                </a:lnTo>
                <a:lnTo>
                  <a:pt x="18" y="382"/>
                </a:lnTo>
                <a:lnTo>
                  <a:pt x="22" y="379"/>
                </a:lnTo>
                <a:lnTo>
                  <a:pt x="22" y="379"/>
                </a:lnTo>
                <a:lnTo>
                  <a:pt x="28" y="373"/>
                </a:lnTo>
                <a:lnTo>
                  <a:pt x="28" y="373"/>
                </a:lnTo>
                <a:lnTo>
                  <a:pt x="28" y="375"/>
                </a:lnTo>
                <a:lnTo>
                  <a:pt x="28" y="375"/>
                </a:lnTo>
                <a:close/>
                <a:moveTo>
                  <a:pt x="28" y="368"/>
                </a:moveTo>
                <a:lnTo>
                  <a:pt x="28" y="368"/>
                </a:lnTo>
                <a:lnTo>
                  <a:pt x="23" y="369"/>
                </a:lnTo>
                <a:lnTo>
                  <a:pt x="23" y="369"/>
                </a:lnTo>
                <a:lnTo>
                  <a:pt x="17" y="372"/>
                </a:lnTo>
                <a:lnTo>
                  <a:pt x="17" y="372"/>
                </a:lnTo>
                <a:lnTo>
                  <a:pt x="14" y="374"/>
                </a:lnTo>
                <a:lnTo>
                  <a:pt x="16" y="373"/>
                </a:lnTo>
                <a:lnTo>
                  <a:pt x="16" y="373"/>
                </a:lnTo>
                <a:lnTo>
                  <a:pt x="22" y="368"/>
                </a:lnTo>
                <a:lnTo>
                  <a:pt x="28" y="363"/>
                </a:lnTo>
                <a:lnTo>
                  <a:pt x="28" y="363"/>
                </a:lnTo>
                <a:lnTo>
                  <a:pt x="28" y="368"/>
                </a:lnTo>
                <a:lnTo>
                  <a:pt x="28" y="368"/>
                </a:lnTo>
                <a:close/>
                <a:moveTo>
                  <a:pt x="30" y="356"/>
                </a:moveTo>
                <a:lnTo>
                  <a:pt x="30" y="356"/>
                </a:lnTo>
                <a:lnTo>
                  <a:pt x="20" y="359"/>
                </a:lnTo>
                <a:lnTo>
                  <a:pt x="10" y="363"/>
                </a:lnTo>
                <a:lnTo>
                  <a:pt x="10" y="363"/>
                </a:lnTo>
                <a:lnTo>
                  <a:pt x="10" y="357"/>
                </a:lnTo>
                <a:lnTo>
                  <a:pt x="10" y="357"/>
                </a:lnTo>
                <a:lnTo>
                  <a:pt x="18" y="354"/>
                </a:lnTo>
                <a:lnTo>
                  <a:pt x="27" y="351"/>
                </a:lnTo>
                <a:lnTo>
                  <a:pt x="44" y="342"/>
                </a:lnTo>
                <a:lnTo>
                  <a:pt x="44" y="342"/>
                </a:lnTo>
                <a:lnTo>
                  <a:pt x="57" y="336"/>
                </a:lnTo>
                <a:lnTo>
                  <a:pt x="57" y="336"/>
                </a:lnTo>
                <a:lnTo>
                  <a:pt x="62" y="335"/>
                </a:lnTo>
                <a:lnTo>
                  <a:pt x="58" y="337"/>
                </a:lnTo>
                <a:lnTo>
                  <a:pt x="58" y="337"/>
                </a:lnTo>
                <a:lnTo>
                  <a:pt x="45" y="347"/>
                </a:lnTo>
                <a:lnTo>
                  <a:pt x="45" y="347"/>
                </a:lnTo>
                <a:lnTo>
                  <a:pt x="42" y="346"/>
                </a:lnTo>
                <a:lnTo>
                  <a:pt x="37" y="347"/>
                </a:lnTo>
                <a:lnTo>
                  <a:pt x="37" y="347"/>
                </a:lnTo>
                <a:lnTo>
                  <a:pt x="33" y="351"/>
                </a:lnTo>
                <a:lnTo>
                  <a:pt x="30" y="356"/>
                </a:lnTo>
                <a:lnTo>
                  <a:pt x="30" y="356"/>
                </a:lnTo>
                <a:close/>
                <a:moveTo>
                  <a:pt x="30" y="222"/>
                </a:moveTo>
                <a:lnTo>
                  <a:pt x="30" y="222"/>
                </a:lnTo>
                <a:lnTo>
                  <a:pt x="35" y="220"/>
                </a:lnTo>
                <a:lnTo>
                  <a:pt x="40" y="218"/>
                </a:lnTo>
                <a:lnTo>
                  <a:pt x="40" y="218"/>
                </a:lnTo>
                <a:lnTo>
                  <a:pt x="48" y="214"/>
                </a:lnTo>
                <a:lnTo>
                  <a:pt x="50" y="213"/>
                </a:lnTo>
                <a:lnTo>
                  <a:pt x="46" y="216"/>
                </a:lnTo>
                <a:lnTo>
                  <a:pt x="46" y="216"/>
                </a:lnTo>
                <a:lnTo>
                  <a:pt x="37" y="221"/>
                </a:lnTo>
                <a:lnTo>
                  <a:pt x="28" y="226"/>
                </a:lnTo>
                <a:lnTo>
                  <a:pt x="28" y="226"/>
                </a:lnTo>
                <a:lnTo>
                  <a:pt x="30" y="222"/>
                </a:lnTo>
                <a:lnTo>
                  <a:pt x="30" y="222"/>
                </a:lnTo>
                <a:close/>
                <a:moveTo>
                  <a:pt x="56" y="173"/>
                </a:moveTo>
                <a:lnTo>
                  <a:pt x="56" y="173"/>
                </a:lnTo>
                <a:lnTo>
                  <a:pt x="60" y="172"/>
                </a:lnTo>
                <a:lnTo>
                  <a:pt x="55" y="175"/>
                </a:lnTo>
                <a:lnTo>
                  <a:pt x="55" y="175"/>
                </a:lnTo>
                <a:lnTo>
                  <a:pt x="56" y="173"/>
                </a:lnTo>
                <a:lnTo>
                  <a:pt x="56" y="173"/>
                </a:lnTo>
                <a:close/>
                <a:moveTo>
                  <a:pt x="52" y="180"/>
                </a:moveTo>
                <a:lnTo>
                  <a:pt x="52" y="180"/>
                </a:lnTo>
                <a:lnTo>
                  <a:pt x="63" y="176"/>
                </a:lnTo>
                <a:lnTo>
                  <a:pt x="63" y="176"/>
                </a:lnTo>
                <a:lnTo>
                  <a:pt x="58" y="179"/>
                </a:lnTo>
                <a:lnTo>
                  <a:pt x="54" y="182"/>
                </a:lnTo>
                <a:lnTo>
                  <a:pt x="54" y="182"/>
                </a:lnTo>
                <a:lnTo>
                  <a:pt x="50" y="184"/>
                </a:lnTo>
                <a:lnTo>
                  <a:pt x="50" y="184"/>
                </a:lnTo>
                <a:lnTo>
                  <a:pt x="52" y="180"/>
                </a:lnTo>
                <a:lnTo>
                  <a:pt x="52" y="180"/>
                </a:lnTo>
                <a:close/>
                <a:moveTo>
                  <a:pt x="44" y="193"/>
                </a:moveTo>
                <a:lnTo>
                  <a:pt x="44" y="193"/>
                </a:lnTo>
                <a:lnTo>
                  <a:pt x="50" y="191"/>
                </a:lnTo>
                <a:lnTo>
                  <a:pt x="50" y="191"/>
                </a:lnTo>
                <a:lnTo>
                  <a:pt x="61" y="187"/>
                </a:lnTo>
                <a:lnTo>
                  <a:pt x="63" y="186"/>
                </a:lnTo>
                <a:lnTo>
                  <a:pt x="63" y="187"/>
                </a:lnTo>
                <a:lnTo>
                  <a:pt x="58" y="191"/>
                </a:lnTo>
                <a:lnTo>
                  <a:pt x="58" y="191"/>
                </a:lnTo>
                <a:lnTo>
                  <a:pt x="49" y="196"/>
                </a:lnTo>
                <a:lnTo>
                  <a:pt x="39" y="202"/>
                </a:lnTo>
                <a:lnTo>
                  <a:pt x="39" y="202"/>
                </a:lnTo>
                <a:lnTo>
                  <a:pt x="44" y="193"/>
                </a:lnTo>
                <a:lnTo>
                  <a:pt x="44" y="193"/>
                </a:lnTo>
                <a:close/>
                <a:moveTo>
                  <a:pt x="36" y="207"/>
                </a:moveTo>
                <a:lnTo>
                  <a:pt x="36" y="207"/>
                </a:lnTo>
                <a:lnTo>
                  <a:pt x="42" y="206"/>
                </a:lnTo>
                <a:lnTo>
                  <a:pt x="47" y="205"/>
                </a:lnTo>
                <a:lnTo>
                  <a:pt x="47" y="205"/>
                </a:lnTo>
                <a:lnTo>
                  <a:pt x="63" y="198"/>
                </a:lnTo>
                <a:lnTo>
                  <a:pt x="63" y="198"/>
                </a:lnTo>
                <a:lnTo>
                  <a:pt x="54" y="202"/>
                </a:lnTo>
                <a:lnTo>
                  <a:pt x="54" y="202"/>
                </a:lnTo>
                <a:lnTo>
                  <a:pt x="44" y="207"/>
                </a:lnTo>
                <a:lnTo>
                  <a:pt x="38" y="210"/>
                </a:lnTo>
                <a:lnTo>
                  <a:pt x="34" y="213"/>
                </a:lnTo>
                <a:lnTo>
                  <a:pt x="34" y="213"/>
                </a:lnTo>
                <a:lnTo>
                  <a:pt x="36" y="207"/>
                </a:lnTo>
                <a:lnTo>
                  <a:pt x="36" y="207"/>
                </a:lnTo>
                <a:close/>
                <a:moveTo>
                  <a:pt x="25" y="233"/>
                </a:moveTo>
                <a:lnTo>
                  <a:pt x="25" y="233"/>
                </a:lnTo>
                <a:lnTo>
                  <a:pt x="37" y="229"/>
                </a:lnTo>
                <a:lnTo>
                  <a:pt x="37" y="229"/>
                </a:lnTo>
                <a:lnTo>
                  <a:pt x="49" y="225"/>
                </a:lnTo>
                <a:lnTo>
                  <a:pt x="51" y="225"/>
                </a:lnTo>
                <a:lnTo>
                  <a:pt x="52" y="225"/>
                </a:lnTo>
                <a:lnTo>
                  <a:pt x="47" y="229"/>
                </a:lnTo>
                <a:lnTo>
                  <a:pt x="47" y="229"/>
                </a:lnTo>
                <a:lnTo>
                  <a:pt x="40" y="232"/>
                </a:lnTo>
                <a:lnTo>
                  <a:pt x="34" y="236"/>
                </a:lnTo>
                <a:lnTo>
                  <a:pt x="28" y="239"/>
                </a:lnTo>
                <a:lnTo>
                  <a:pt x="22" y="242"/>
                </a:lnTo>
                <a:lnTo>
                  <a:pt x="22" y="242"/>
                </a:lnTo>
                <a:lnTo>
                  <a:pt x="25" y="233"/>
                </a:lnTo>
                <a:lnTo>
                  <a:pt x="25" y="233"/>
                </a:lnTo>
                <a:close/>
                <a:moveTo>
                  <a:pt x="57" y="232"/>
                </a:moveTo>
                <a:lnTo>
                  <a:pt x="57" y="232"/>
                </a:lnTo>
                <a:lnTo>
                  <a:pt x="50" y="233"/>
                </a:lnTo>
                <a:lnTo>
                  <a:pt x="44" y="236"/>
                </a:lnTo>
                <a:lnTo>
                  <a:pt x="44" y="236"/>
                </a:lnTo>
                <a:lnTo>
                  <a:pt x="34" y="240"/>
                </a:lnTo>
                <a:lnTo>
                  <a:pt x="34" y="240"/>
                </a:lnTo>
                <a:lnTo>
                  <a:pt x="28" y="243"/>
                </a:lnTo>
                <a:lnTo>
                  <a:pt x="23" y="246"/>
                </a:lnTo>
                <a:lnTo>
                  <a:pt x="22" y="246"/>
                </a:lnTo>
                <a:lnTo>
                  <a:pt x="24" y="243"/>
                </a:lnTo>
                <a:lnTo>
                  <a:pt x="24" y="243"/>
                </a:lnTo>
                <a:lnTo>
                  <a:pt x="31" y="239"/>
                </a:lnTo>
                <a:lnTo>
                  <a:pt x="39" y="235"/>
                </a:lnTo>
                <a:lnTo>
                  <a:pt x="48" y="230"/>
                </a:lnTo>
                <a:lnTo>
                  <a:pt x="52" y="228"/>
                </a:lnTo>
                <a:lnTo>
                  <a:pt x="55" y="225"/>
                </a:lnTo>
                <a:lnTo>
                  <a:pt x="55" y="225"/>
                </a:lnTo>
                <a:lnTo>
                  <a:pt x="57" y="232"/>
                </a:lnTo>
                <a:lnTo>
                  <a:pt x="57" y="232"/>
                </a:lnTo>
                <a:close/>
                <a:moveTo>
                  <a:pt x="21" y="248"/>
                </a:moveTo>
                <a:lnTo>
                  <a:pt x="21" y="248"/>
                </a:lnTo>
                <a:lnTo>
                  <a:pt x="35" y="242"/>
                </a:lnTo>
                <a:lnTo>
                  <a:pt x="35" y="242"/>
                </a:lnTo>
                <a:lnTo>
                  <a:pt x="53" y="235"/>
                </a:lnTo>
                <a:lnTo>
                  <a:pt x="53" y="235"/>
                </a:lnTo>
                <a:lnTo>
                  <a:pt x="57" y="233"/>
                </a:lnTo>
                <a:lnTo>
                  <a:pt x="54" y="236"/>
                </a:lnTo>
                <a:lnTo>
                  <a:pt x="54" y="236"/>
                </a:lnTo>
                <a:lnTo>
                  <a:pt x="45" y="241"/>
                </a:lnTo>
                <a:lnTo>
                  <a:pt x="35" y="246"/>
                </a:lnTo>
                <a:lnTo>
                  <a:pt x="27" y="251"/>
                </a:lnTo>
                <a:lnTo>
                  <a:pt x="18" y="257"/>
                </a:lnTo>
                <a:lnTo>
                  <a:pt x="18" y="257"/>
                </a:lnTo>
                <a:lnTo>
                  <a:pt x="21" y="248"/>
                </a:lnTo>
                <a:lnTo>
                  <a:pt x="21" y="248"/>
                </a:lnTo>
                <a:close/>
                <a:moveTo>
                  <a:pt x="17" y="261"/>
                </a:moveTo>
                <a:lnTo>
                  <a:pt x="17" y="261"/>
                </a:lnTo>
                <a:lnTo>
                  <a:pt x="27" y="258"/>
                </a:lnTo>
                <a:lnTo>
                  <a:pt x="37" y="254"/>
                </a:lnTo>
                <a:lnTo>
                  <a:pt x="37" y="254"/>
                </a:lnTo>
                <a:lnTo>
                  <a:pt x="54" y="246"/>
                </a:lnTo>
                <a:lnTo>
                  <a:pt x="54" y="246"/>
                </a:lnTo>
                <a:lnTo>
                  <a:pt x="62" y="243"/>
                </a:lnTo>
                <a:lnTo>
                  <a:pt x="63" y="243"/>
                </a:lnTo>
                <a:lnTo>
                  <a:pt x="64" y="245"/>
                </a:lnTo>
                <a:lnTo>
                  <a:pt x="60" y="248"/>
                </a:lnTo>
                <a:lnTo>
                  <a:pt x="60" y="248"/>
                </a:lnTo>
                <a:lnTo>
                  <a:pt x="49" y="254"/>
                </a:lnTo>
                <a:lnTo>
                  <a:pt x="37" y="259"/>
                </a:lnTo>
                <a:lnTo>
                  <a:pt x="25" y="264"/>
                </a:lnTo>
                <a:lnTo>
                  <a:pt x="20" y="267"/>
                </a:lnTo>
                <a:lnTo>
                  <a:pt x="15" y="271"/>
                </a:lnTo>
                <a:lnTo>
                  <a:pt x="15" y="271"/>
                </a:lnTo>
                <a:lnTo>
                  <a:pt x="17" y="261"/>
                </a:lnTo>
                <a:lnTo>
                  <a:pt x="17" y="261"/>
                </a:lnTo>
                <a:close/>
                <a:moveTo>
                  <a:pt x="14" y="275"/>
                </a:moveTo>
                <a:lnTo>
                  <a:pt x="14" y="275"/>
                </a:lnTo>
                <a:lnTo>
                  <a:pt x="28" y="270"/>
                </a:lnTo>
                <a:lnTo>
                  <a:pt x="44" y="264"/>
                </a:lnTo>
                <a:lnTo>
                  <a:pt x="44" y="264"/>
                </a:lnTo>
                <a:lnTo>
                  <a:pt x="68" y="254"/>
                </a:lnTo>
                <a:lnTo>
                  <a:pt x="68" y="254"/>
                </a:lnTo>
                <a:lnTo>
                  <a:pt x="73" y="252"/>
                </a:lnTo>
                <a:lnTo>
                  <a:pt x="71" y="253"/>
                </a:lnTo>
                <a:lnTo>
                  <a:pt x="63" y="258"/>
                </a:lnTo>
                <a:lnTo>
                  <a:pt x="63" y="258"/>
                </a:lnTo>
                <a:lnTo>
                  <a:pt x="50" y="264"/>
                </a:lnTo>
                <a:lnTo>
                  <a:pt x="37" y="270"/>
                </a:lnTo>
                <a:lnTo>
                  <a:pt x="24" y="276"/>
                </a:lnTo>
                <a:lnTo>
                  <a:pt x="18" y="280"/>
                </a:lnTo>
                <a:lnTo>
                  <a:pt x="12" y="284"/>
                </a:lnTo>
                <a:lnTo>
                  <a:pt x="12" y="284"/>
                </a:lnTo>
                <a:lnTo>
                  <a:pt x="14" y="275"/>
                </a:lnTo>
                <a:lnTo>
                  <a:pt x="14" y="275"/>
                </a:lnTo>
                <a:close/>
                <a:moveTo>
                  <a:pt x="12" y="288"/>
                </a:moveTo>
                <a:lnTo>
                  <a:pt x="12" y="288"/>
                </a:lnTo>
                <a:lnTo>
                  <a:pt x="24" y="283"/>
                </a:lnTo>
                <a:lnTo>
                  <a:pt x="37" y="277"/>
                </a:lnTo>
                <a:lnTo>
                  <a:pt x="37" y="277"/>
                </a:lnTo>
                <a:lnTo>
                  <a:pt x="49" y="273"/>
                </a:lnTo>
                <a:lnTo>
                  <a:pt x="61" y="269"/>
                </a:lnTo>
                <a:lnTo>
                  <a:pt x="61" y="269"/>
                </a:lnTo>
                <a:lnTo>
                  <a:pt x="70" y="266"/>
                </a:lnTo>
                <a:lnTo>
                  <a:pt x="70" y="266"/>
                </a:lnTo>
                <a:lnTo>
                  <a:pt x="63" y="269"/>
                </a:lnTo>
                <a:lnTo>
                  <a:pt x="63" y="269"/>
                </a:lnTo>
                <a:lnTo>
                  <a:pt x="35" y="285"/>
                </a:lnTo>
                <a:lnTo>
                  <a:pt x="35" y="285"/>
                </a:lnTo>
                <a:lnTo>
                  <a:pt x="22" y="292"/>
                </a:lnTo>
                <a:lnTo>
                  <a:pt x="16" y="295"/>
                </a:lnTo>
                <a:lnTo>
                  <a:pt x="10" y="299"/>
                </a:lnTo>
                <a:lnTo>
                  <a:pt x="10" y="299"/>
                </a:lnTo>
                <a:lnTo>
                  <a:pt x="12" y="288"/>
                </a:lnTo>
                <a:lnTo>
                  <a:pt x="12" y="288"/>
                </a:lnTo>
                <a:close/>
                <a:moveTo>
                  <a:pt x="10" y="302"/>
                </a:moveTo>
                <a:lnTo>
                  <a:pt x="10" y="302"/>
                </a:lnTo>
                <a:lnTo>
                  <a:pt x="10" y="301"/>
                </a:lnTo>
                <a:lnTo>
                  <a:pt x="10" y="301"/>
                </a:lnTo>
                <a:lnTo>
                  <a:pt x="28" y="294"/>
                </a:lnTo>
                <a:lnTo>
                  <a:pt x="46" y="287"/>
                </a:lnTo>
                <a:lnTo>
                  <a:pt x="46" y="287"/>
                </a:lnTo>
                <a:lnTo>
                  <a:pt x="64" y="279"/>
                </a:lnTo>
                <a:lnTo>
                  <a:pt x="64" y="279"/>
                </a:lnTo>
                <a:lnTo>
                  <a:pt x="73" y="275"/>
                </a:lnTo>
                <a:lnTo>
                  <a:pt x="76" y="274"/>
                </a:lnTo>
                <a:lnTo>
                  <a:pt x="71" y="277"/>
                </a:lnTo>
                <a:lnTo>
                  <a:pt x="71" y="277"/>
                </a:lnTo>
                <a:lnTo>
                  <a:pt x="56" y="285"/>
                </a:lnTo>
                <a:lnTo>
                  <a:pt x="39" y="293"/>
                </a:lnTo>
                <a:lnTo>
                  <a:pt x="24" y="302"/>
                </a:lnTo>
                <a:lnTo>
                  <a:pt x="9" y="312"/>
                </a:lnTo>
                <a:lnTo>
                  <a:pt x="9" y="312"/>
                </a:lnTo>
                <a:lnTo>
                  <a:pt x="10" y="302"/>
                </a:lnTo>
                <a:lnTo>
                  <a:pt x="10" y="302"/>
                </a:lnTo>
                <a:close/>
                <a:moveTo>
                  <a:pt x="34" y="324"/>
                </a:moveTo>
                <a:lnTo>
                  <a:pt x="34" y="324"/>
                </a:lnTo>
                <a:lnTo>
                  <a:pt x="20" y="332"/>
                </a:lnTo>
                <a:lnTo>
                  <a:pt x="14" y="336"/>
                </a:lnTo>
                <a:lnTo>
                  <a:pt x="9" y="341"/>
                </a:lnTo>
                <a:lnTo>
                  <a:pt x="9" y="341"/>
                </a:lnTo>
                <a:lnTo>
                  <a:pt x="8" y="331"/>
                </a:lnTo>
                <a:lnTo>
                  <a:pt x="8" y="331"/>
                </a:lnTo>
                <a:lnTo>
                  <a:pt x="9" y="332"/>
                </a:lnTo>
                <a:lnTo>
                  <a:pt x="9" y="332"/>
                </a:lnTo>
                <a:lnTo>
                  <a:pt x="26" y="327"/>
                </a:lnTo>
                <a:lnTo>
                  <a:pt x="42" y="319"/>
                </a:lnTo>
                <a:lnTo>
                  <a:pt x="57" y="311"/>
                </a:lnTo>
                <a:lnTo>
                  <a:pt x="72" y="302"/>
                </a:lnTo>
                <a:lnTo>
                  <a:pt x="72" y="302"/>
                </a:lnTo>
                <a:lnTo>
                  <a:pt x="53" y="314"/>
                </a:lnTo>
                <a:lnTo>
                  <a:pt x="34" y="324"/>
                </a:lnTo>
                <a:lnTo>
                  <a:pt x="34" y="324"/>
                </a:lnTo>
                <a:close/>
                <a:moveTo>
                  <a:pt x="9" y="329"/>
                </a:moveTo>
                <a:lnTo>
                  <a:pt x="9" y="329"/>
                </a:lnTo>
                <a:lnTo>
                  <a:pt x="9" y="315"/>
                </a:lnTo>
                <a:lnTo>
                  <a:pt x="9" y="315"/>
                </a:lnTo>
                <a:lnTo>
                  <a:pt x="20" y="312"/>
                </a:lnTo>
                <a:lnTo>
                  <a:pt x="30" y="307"/>
                </a:lnTo>
                <a:lnTo>
                  <a:pt x="51" y="298"/>
                </a:lnTo>
                <a:lnTo>
                  <a:pt x="51" y="298"/>
                </a:lnTo>
                <a:lnTo>
                  <a:pt x="64" y="293"/>
                </a:lnTo>
                <a:lnTo>
                  <a:pt x="64" y="293"/>
                </a:lnTo>
                <a:lnTo>
                  <a:pt x="77" y="288"/>
                </a:lnTo>
                <a:lnTo>
                  <a:pt x="77" y="288"/>
                </a:lnTo>
                <a:lnTo>
                  <a:pt x="79" y="287"/>
                </a:lnTo>
                <a:lnTo>
                  <a:pt x="79" y="287"/>
                </a:lnTo>
                <a:lnTo>
                  <a:pt x="78" y="288"/>
                </a:lnTo>
                <a:lnTo>
                  <a:pt x="78" y="288"/>
                </a:lnTo>
                <a:lnTo>
                  <a:pt x="69" y="293"/>
                </a:lnTo>
                <a:lnTo>
                  <a:pt x="60" y="297"/>
                </a:lnTo>
                <a:lnTo>
                  <a:pt x="50" y="301"/>
                </a:lnTo>
                <a:lnTo>
                  <a:pt x="40" y="306"/>
                </a:lnTo>
                <a:lnTo>
                  <a:pt x="40" y="306"/>
                </a:lnTo>
                <a:lnTo>
                  <a:pt x="24" y="317"/>
                </a:lnTo>
                <a:lnTo>
                  <a:pt x="9" y="329"/>
                </a:lnTo>
                <a:lnTo>
                  <a:pt x="9" y="329"/>
                </a:lnTo>
                <a:close/>
                <a:moveTo>
                  <a:pt x="9" y="343"/>
                </a:moveTo>
                <a:lnTo>
                  <a:pt x="9" y="343"/>
                </a:lnTo>
                <a:lnTo>
                  <a:pt x="9" y="343"/>
                </a:lnTo>
                <a:lnTo>
                  <a:pt x="9" y="343"/>
                </a:lnTo>
                <a:lnTo>
                  <a:pt x="15" y="342"/>
                </a:lnTo>
                <a:lnTo>
                  <a:pt x="21" y="340"/>
                </a:lnTo>
                <a:lnTo>
                  <a:pt x="32" y="335"/>
                </a:lnTo>
                <a:lnTo>
                  <a:pt x="32" y="335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65" y="320"/>
                </a:lnTo>
                <a:lnTo>
                  <a:pt x="51" y="329"/>
                </a:lnTo>
                <a:lnTo>
                  <a:pt x="36" y="337"/>
                </a:lnTo>
                <a:lnTo>
                  <a:pt x="9" y="354"/>
                </a:lnTo>
                <a:lnTo>
                  <a:pt x="9" y="354"/>
                </a:lnTo>
                <a:lnTo>
                  <a:pt x="9" y="343"/>
                </a:lnTo>
                <a:lnTo>
                  <a:pt x="9" y="343"/>
                </a:lnTo>
                <a:close/>
                <a:moveTo>
                  <a:pt x="56" y="353"/>
                </a:moveTo>
                <a:lnTo>
                  <a:pt x="56" y="353"/>
                </a:lnTo>
                <a:lnTo>
                  <a:pt x="61" y="352"/>
                </a:lnTo>
                <a:lnTo>
                  <a:pt x="61" y="352"/>
                </a:lnTo>
                <a:lnTo>
                  <a:pt x="60" y="354"/>
                </a:lnTo>
                <a:lnTo>
                  <a:pt x="58" y="355"/>
                </a:lnTo>
                <a:lnTo>
                  <a:pt x="56" y="354"/>
                </a:lnTo>
                <a:lnTo>
                  <a:pt x="54" y="353"/>
                </a:lnTo>
                <a:lnTo>
                  <a:pt x="54" y="353"/>
                </a:lnTo>
                <a:lnTo>
                  <a:pt x="49" y="349"/>
                </a:lnTo>
                <a:lnTo>
                  <a:pt x="49" y="349"/>
                </a:lnTo>
                <a:lnTo>
                  <a:pt x="54" y="349"/>
                </a:lnTo>
                <a:lnTo>
                  <a:pt x="55" y="350"/>
                </a:lnTo>
                <a:lnTo>
                  <a:pt x="55" y="351"/>
                </a:lnTo>
                <a:lnTo>
                  <a:pt x="55" y="351"/>
                </a:lnTo>
                <a:lnTo>
                  <a:pt x="55" y="352"/>
                </a:lnTo>
                <a:lnTo>
                  <a:pt x="56" y="353"/>
                </a:lnTo>
                <a:lnTo>
                  <a:pt x="56" y="353"/>
                </a:lnTo>
                <a:close/>
                <a:moveTo>
                  <a:pt x="62" y="349"/>
                </a:moveTo>
                <a:lnTo>
                  <a:pt x="62" y="349"/>
                </a:lnTo>
                <a:lnTo>
                  <a:pt x="59" y="350"/>
                </a:lnTo>
                <a:lnTo>
                  <a:pt x="61" y="347"/>
                </a:lnTo>
                <a:lnTo>
                  <a:pt x="61" y="347"/>
                </a:lnTo>
                <a:lnTo>
                  <a:pt x="61" y="345"/>
                </a:lnTo>
                <a:lnTo>
                  <a:pt x="60" y="345"/>
                </a:lnTo>
                <a:lnTo>
                  <a:pt x="60" y="345"/>
                </a:lnTo>
                <a:lnTo>
                  <a:pt x="56" y="345"/>
                </a:lnTo>
                <a:lnTo>
                  <a:pt x="51" y="347"/>
                </a:lnTo>
                <a:lnTo>
                  <a:pt x="49" y="347"/>
                </a:lnTo>
                <a:lnTo>
                  <a:pt x="52" y="344"/>
                </a:lnTo>
                <a:lnTo>
                  <a:pt x="52" y="344"/>
                </a:lnTo>
                <a:lnTo>
                  <a:pt x="64" y="336"/>
                </a:lnTo>
                <a:lnTo>
                  <a:pt x="64" y="336"/>
                </a:lnTo>
                <a:lnTo>
                  <a:pt x="64" y="342"/>
                </a:lnTo>
                <a:lnTo>
                  <a:pt x="62" y="349"/>
                </a:lnTo>
                <a:lnTo>
                  <a:pt x="62" y="349"/>
                </a:lnTo>
                <a:close/>
                <a:moveTo>
                  <a:pt x="64" y="332"/>
                </a:moveTo>
                <a:lnTo>
                  <a:pt x="64" y="332"/>
                </a:lnTo>
                <a:lnTo>
                  <a:pt x="52" y="337"/>
                </a:lnTo>
                <a:lnTo>
                  <a:pt x="38" y="342"/>
                </a:lnTo>
                <a:lnTo>
                  <a:pt x="38" y="342"/>
                </a:lnTo>
                <a:lnTo>
                  <a:pt x="25" y="349"/>
                </a:lnTo>
                <a:lnTo>
                  <a:pt x="25" y="349"/>
                </a:lnTo>
                <a:lnTo>
                  <a:pt x="16" y="354"/>
                </a:lnTo>
                <a:lnTo>
                  <a:pt x="13" y="355"/>
                </a:lnTo>
                <a:lnTo>
                  <a:pt x="16" y="353"/>
                </a:lnTo>
                <a:lnTo>
                  <a:pt x="16" y="353"/>
                </a:lnTo>
                <a:lnTo>
                  <a:pt x="40" y="338"/>
                </a:lnTo>
                <a:lnTo>
                  <a:pt x="53" y="331"/>
                </a:lnTo>
                <a:lnTo>
                  <a:pt x="65" y="322"/>
                </a:lnTo>
                <a:lnTo>
                  <a:pt x="65" y="322"/>
                </a:lnTo>
                <a:lnTo>
                  <a:pt x="64" y="332"/>
                </a:lnTo>
                <a:lnTo>
                  <a:pt x="64" y="332"/>
                </a:lnTo>
                <a:close/>
                <a:moveTo>
                  <a:pt x="67" y="312"/>
                </a:moveTo>
                <a:lnTo>
                  <a:pt x="67" y="312"/>
                </a:lnTo>
                <a:lnTo>
                  <a:pt x="66" y="318"/>
                </a:lnTo>
                <a:lnTo>
                  <a:pt x="66" y="318"/>
                </a:lnTo>
                <a:lnTo>
                  <a:pt x="52" y="323"/>
                </a:lnTo>
                <a:lnTo>
                  <a:pt x="38" y="330"/>
                </a:lnTo>
                <a:lnTo>
                  <a:pt x="38" y="330"/>
                </a:lnTo>
                <a:lnTo>
                  <a:pt x="27" y="335"/>
                </a:lnTo>
                <a:lnTo>
                  <a:pt x="27" y="335"/>
                </a:lnTo>
                <a:lnTo>
                  <a:pt x="19" y="338"/>
                </a:lnTo>
                <a:lnTo>
                  <a:pt x="14" y="340"/>
                </a:lnTo>
                <a:lnTo>
                  <a:pt x="13" y="340"/>
                </a:lnTo>
                <a:lnTo>
                  <a:pt x="13" y="340"/>
                </a:lnTo>
                <a:lnTo>
                  <a:pt x="16" y="337"/>
                </a:lnTo>
                <a:lnTo>
                  <a:pt x="19" y="334"/>
                </a:lnTo>
                <a:lnTo>
                  <a:pt x="28" y="330"/>
                </a:lnTo>
                <a:lnTo>
                  <a:pt x="45" y="321"/>
                </a:lnTo>
                <a:lnTo>
                  <a:pt x="45" y="321"/>
                </a:lnTo>
                <a:lnTo>
                  <a:pt x="58" y="314"/>
                </a:lnTo>
                <a:lnTo>
                  <a:pt x="70" y="306"/>
                </a:lnTo>
                <a:lnTo>
                  <a:pt x="70" y="306"/>
                </a:lnTo>
                <a:lnTo>
                  <a:pt x="68" y="309"/>
                </a:lnTo>
                <a:lnTo>
                  <a:pt x="67" y="312"/>
                </a:lnTo>
                <a:lnTo>
                  <a:pt x="67" y="312"/>
                </a:lnTo>
                <a:close/>
                <a:moveTo>
                  <a:pt x="78" y="300"/>
                </a:moveTo>
                <a:lnTo>
                  <a:pt x="78" y="300"/>
                </a:lnTo>
                <a:lnTo>
                  <a:pt x="76" y="299"/>
                </a:lnTo>
                <a:lnTo>
                  <a:pt x="76" y="299"/>
                </a:lnTo>
                <a:lnTo>
                  <a:pt x="69" y="303"/>
                </a:lnTo>
                <a:lnTo>
                  <a:pt x="62" y="307"/>
                </a:lnTo>
                <a:lnTo>
                  <a:pt x="47" y="315"/>
                </a:lnTo>
                <a:lnTo>
                  <a:pt x="47" y="315"/>
                </a:lnTo>
                <a:lnTo>
                  <a:pt x="23" y="324"/>
                </a:lnTo>
                <a:lnTo>
                  <a:pt x="23" y="324"/>
                </a:lnTo>
                <a:lnTo>
                  <a:pt x="14" y="329"/>
                </a:lnTo>
                <a:lnTo>
                  <a:pt x="13" y="329"/>
                </a:lnTo>
                <a:lnTo>
                  <a:pt x="14" y="328"/>
                </a:lnTo>
                <a:lnTo>
                  <a:pt x="21" y="321"/>
                </a:lnTo>
                <a:lnTo>
                  <a:pt x="21" y="321"/>
                </a:lnTo>
                <a:lnTo>
                  <a:pt x="29" y="316"/>
                </a:lnTo>
                <a:lnTo>
                  <a:pt x="36" y="312"/>
                </a:lnTo>
                <a:lnTo>
                  <a:pt x="54" y="303"/>
                </a:lnTo>
                <a:lnTo>
                  <a:pt x="70" y="295"/>
                </a:lnTo>
                <a:lnTo>
                  <a:pt x="85" y="286"/>
                </a:lnTo>
                <a:lnTo>
                  <a:pt x="85" y="286"/>
                </a:lnTo>
                <a:lnTo>
                  <a:pt x="84" y="290"/>
                </a:lnTo>
                <a:lnTo>
                  <a:pt x="83" y="293"/>
                </a:lnTo>
                <a:lnTo>
                  <a:pt x="80" y="297"/>
                </a:lnTo>
                <a:lnTo>
                  <a:pt x="78" y="300"/>
                </a:lnTo>
                <a:lnTo>
                  <a:pt x="78" y="300"/>
                </a:lnTo>
                <a:close/>
                <a:moveTo>
                  <a:pt x="12" y="312"/>
                </a:moveTo>
                <a:lnTo>
                  <a:pt x="12" y="312"/>
                </a:lnTo>
                <a:lnTo>
                  <a:pt x="16" y="310"/>
                </a:lnTo>
                <a:lnTo>
                  <a:pt x="20" y="307"/>
                </a:lnTo>
                <a:lnTo>
                  <a:pt x="28" y="302"/>
                </a:lnTo>
                <a:lnTo>
                  <a:pt x="28" y="302"/>
                </a:lnTo>
                <a:lnTo>
                  <a:pt x="46" y="293"/>
                </a:lnTo>
                <a:lnTo>
                  <a:pt x="46" y="293"/>
                </a:lnTo>
                <a:lnTo>
                  <a:pt x="63" y="284"/>
                </a:lnTo>
                <a:lnTo>
                  <a:pt x="79" y="275"/>
                </a:lnTo>
                <a:lnTo>
                  <a:pt x="79" y="275"/>
                </a:lnTo>
                <a:lnTo>
                  <a:pt x="83" y="279"/>
                </a:lnTo>
                <a:lnTo>
                  <a:pt x="83" y="279"/>
                </a:lnTo>
                <a:lnTo>
                  <a:pt x="84" y="281"/>
                </a:lnTo>
                <a:lnTo>
                  <a:pt x="85" y="283"/>
                </a:lnTo>
                <a:lnTo>
                  <a:pt x="85" y="283"/>
                </a:lnTo>
                <a:lnTo>
                  <a:pt x="67" y="290"/>
                </a:lnTo>
                <a:lnTo>
                  <a:pt x="49" y="297"/>
                </a:lnTo>
                <a:lnTo>
                  <a:pt x="30" y="305"/>
                </a:lnTo>
                <a:lnTo>
                  <a:pt x="12" y="312"/>
                </a:lnTo>
                <a:lnTo>
                  <a:pt x="12" y="312"/>
                </a:lnTo>
                <a:close/>
                <a:moveTo>
                  <a:pt x="50" y="283"/>
                </a:moveTo>
                <a:lnTo>
                  <a:pt x="50" y="283"/>
                </a:lnTo>
                <a:lnTo>
                  <a:pt x="24" y="293"/>
                </a:lnTo>
                <a:lnTo>
                  <a:pt x="24" y="293"/>
                </a:lnTo>
                <a:lnTo>
                  <a:pt x="18" y="297"/>
                </a:lnTo>
                <a:lnTo>
                  <a:pt x="15" y="298"/>
                </a:lnTo>
                <a:lnTo>
                  <a:pt x="17" y="296"/>
                </a:lnTo>
                <a:lnTo>
                  <a:pt x="17" y="296"/>
                </a:lnTo>
                <a:lnTo>
                  <a:pt x="31" y="288"/>
                </a:lnTo>
                <a:lnTo>
                  <a:pt x="47" y="281"/>
                </a:lnTo>
                <a:lnTo>
                  <a:pt x="62" y="273"/>
                </a:lnTo>
                <a:lnTo>
                  <a:pt x="69" y="268"/>
                </a:lnTo>
                <a:lnTo>
                  <a:pt x="76" y="264"/>
                </a:lnTo>
                <a:lnTo>
                  <a:pt x="76" y="264"/>
                </a:lnTo>
                <a:lnTo>
                  <a:pt x="76" y="262"/>
                </a:lnTo>
                <a:lnTo>
                  <a:pt x="75" y="262"/>
                </a:lnTo>
                <a:lnTo>
                  <a:pt x="75" y="262"/>
                </a:lnTo>
                <a:lnTo>
                  <a:pt x="60" y="266"/>
                </a:lnTo>
                <a:lnTo>
                  <a:pt x="53" y="269"/>
                </a:lnTo>
                <a:lnTo>
                  <a:pt x="46" y="271"/>
                </a:lnTo>
                <a:lnTo>
                  <a:pt x="46" y="271"/>
                </a:lnTo>
                <a:lnTo>
                  <a:pt x="27" y="280"/>
                </a:lnTo>
                <a:lnTo>
                  <a:pt x="27" y="280"/>
                </a:lnTo>
                <a:lnTo>
                  <a:pt x="16" y="285"/>
                </a:lnTo>
                <a:lnTo>
                  <a:pt x="14" y="286"/>
                </a:lnTo>
                <a:lnTo>
                  <a:pt x="14" y="286"/>
                </a:lnTo>
                <a:lnTo>
                  <a:pt x="20" y="281"/>
                </a:lnTo>
                <a:lnTo>
                  <a:pt x="20" y="281"/>
                </a:lnTo>
                <a:lnTo>
                  <a:pt x="27" y="276"/>
                </a:lnTo>
                <a:lnTo>
                  <a:pt x="34" y="273"/>
                </a:lnTo>
                <a:lnTo>
                  <a:pt x="49" y="266"/>
                </a:lnTo>
                <a:lnTo>
                  <a:pt x="64" y="259"/>
                </a:lnTo>
                <a:lnTo>
                  <a:pt x="71" y="255"/>
                </a:lnTo>
                <a:lnTo>
                  <a:pt x="77" y="251"/>
                </a:lnTo>
                <a:lnTo>
                  <a:pt x="77" y="251"/>
                </a:lnTo>
                <a:lnTo>
                  <a:pt x="78" y="257"/>
                </a:lnTo>
                <a:lnTo>
                  <a:pt x="76" y="264"/>
                </a:lnTo>
                <a:lnTo>
                  <a:pt x="76" y="264"/>
                </a:lnTo>
                <a:lnTo>
                  <a:pt x="76" y="268"/>
                </a:lnTo>
                <a:lnTo>
                  <a:pt x="78" y="272"/>
                </a:lnTo>
                <a:lnTo>
                  <a:pt x="78" y="272"/>
                </a:lnTo>
                <a:lnTo>
                  <a:pt x="70" y="274"/>
                </a:lnTo>
                <a:lnTo>
                  <a:pt x="64" y="277"/>
                </a:lnTo>
                <a:lnTo>
                  <a:pt x="50" y="283"/>
                </a:lnTo>
                <a:lnTo>
                  <a:pt x="50" y="283"/>
                </a:lnTo>
                <a:close/>
                <a:moveTo>
                  <a:pt x="47" y="260"/>
                </a:moveTo>
                <a:lnTo>
                  <a:pt x="47" y="260"/>
                </a:lnTo>
                <a:lnTo>
                  <a:pt x="27" y="268"/>
                </a:lnTo>
                <a:lnTo>
                  <a:pt x="27" y="268"/>
                </a:lnTo>
                <a:lnTo>
                  <a:pt x="18" y="272"/>
                </a:lnTo>
                <a:lnTo>
                  <a:pt x="17" y="273"/>
                </a:lnTo>
                <a:lnTo>
                  <a:pt x="17" y="272"/>
                </a:lnTo>
                <a:lnTo>
                  <a:pt x="23" y="268"/>
                </a:lnTo>
                <a:lnTo>
                  <a:pt x="23" y="268"/>
                </a:lnTo>
                <a:lnTo>
                  <a:pt x="35" y="261"/>
                </a:lnTo>
                <a:lnTo>
                  <a:pt x="48" y="256"/>
                </a:lnTo>
                <a:lnTo>
                  <a:pt x="60" y="250"/>
                </a:lnTo>
                <a:lnTo>
                  <a:pt x="66" y="247"/>
                </a:lnTo>
                <a:lnTo>
                  <a:pt x="71" y="242"/>
                </a:lnTo>
                <a:lnTo>
                  <a:pt x="71" y="242"/>
                </a:lnTo>
                <a:lnTo>
                  <a:pt x="74" y="245"/>
                </a:lnTo>
                <a:lnTo>
                  <a:pt x="76" y="249"/>
                </a:lnTo>
                <a:lnTo>
                  <a:pt x="76" y="249"/>
                </a:lnTo>
                <a:lnTo>
                  <a:pt x="62" y="254"/>
                </a:lnTo>
                <a:lnTo>
                  <a:pt x="47" y="260"/>
                </a:lnTo>
                <a:lnTo>
                  <a:pt x="47" y="260"/>
                </a:lnTo>
                <a:close/>
                <a:moveTo>
                  <a:pt x="23" y="257"/>
                </a:moveTo>
                <a:lnTo>
                  <a:pt x="23" y="257"/>
                </a:lnTo>
                <a:lnTo>
                  <a:pt x="19" y="258"/>
                </a:lnTo>
                <a:lnTo>
                  <a:pt x="20" y="257"/>
                </a:lnTo>
                <a:lnTo>
                  <a:pt x="26" y="254"/>
                </a:lnTo>
                <a:lnTo>
                  <a:pt x="26" y="254"/>
                </a:lnTo>
                <a:lnTo>
                  <a:pt x="38" y="247"/>
                </a:lnTo>
                <a:lnTo>
                  <a:pt x="38" y="247"/>
                </a:lnTo>
                <a:lnTo>
                  <a:pt x="49" y="241"/>
                </a:lnTo>
                <a:lnTo>
                  <a:pt x="59" y="235"/>
                </a:lnTo>
                <a:lnTo>
                  <a:pt x="59" y="235"/>
                </a:lnTo>
                <a:lnTo>
                  <a:pt x="62" y="237"/>
                </a:lnTo>
                <a:lnTo>
                  <a:pt x="65" y="239"/>
                </a:lnTo>
                <a:lnTo>
                  <a:pt x="65" y="239"/>
                </a:lnTo>
                <a:lnTo>
                  <a:pt x="68" y="240"/>
                </a:lnTo>
                <a:lnTo>
                  <a:pt x="68" y="240"/>
                </a:lnTo>
                <a:lnTo>
                  <a:pt x="56" y="242"/>
                </a:lnTo>
                <a:lnTo>
                  <a:pt x="46" y="248"/>
                </a:lnTo>
                <a:lnTo>
                  <a:pt x="23" y="257"/>
                </a:lnTo>
                <a:lnTo>
                  <a:pt x="23" y="257"/>
                </a:lnTo>
                <a:close/>
                <a:moveTo>
                  <a:pt x="57" y="212"/>
                </a:moveTo>
                <a:lnTo>
                  <a:pt x="57" y="212"/>
                </a:lnTo>
                <a:lnTo>
                  <a:pt x="56" y="217"/>
                </a:lnTo>
                <a:lnTo>
                  <a:pt x="55" y="222"/>
                </a:lnTo>
                <a:lnTo>
                  <a:pt x="55" y="222"/>
                </a:lnTo>
                <a:lnTo>
                  <a:pt x="40" y="226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26" y="231"/>
                </a:lnTo>
                <a:lnTo>
                  <a:pt x="34" y="227"/>
                </a:lnTo>
                <a:lnTo>
                  <a:pt x="42" y="222"/>
                </a:lnTo>
                <a:lnTo>
                  <a:pt x="56" y="211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5" y="209"/>
                </a:lnTo>
                <a:lnTo>
                  <a:pt x="55" y="209"/>
                </a:lnTo>
                <a:lnTo>
                  <a:pt x="49" y="212"/>
                </a:lnTo>
                <a:lnTo>
                  <a:pt x="43" y="214"/>
                </a:lnTo>
                <a:lnTo>
                  <a:pt x="43" y="214"/>
                </a:lnTo>
                <a:lnTo>
                  <a:pt x="32" y="219"/>
                </a:lnTo>
                <a:lnTo>
                  <a:pt x="32" y="219"/>
                </a:lnTo>
                <a:lnTo>
                  <a:pt x="33" y="216"/>
                </a:lnTo>
                <a:lnTo>
                  <a:pt x="33" y="216"/>
                </a:lnTo>
                <a:lnTo>
                  <a:pt x="37" y="213"/>
                </a:lnTo>
                <a:lnTo>
                  <a:pt x="42" y="210"/>
                </a:lnTo>
                <a:lnTo>
                  <a:pt x="42" y="210"/>
                </a:lnTo>
                <a:lnTo>
                  <a:pt x="52" y="205"/>
                </a:lnTo>
                <a:lnTo>
                  <a:pt x="62" y="200"/>
                </a:lnTo>
                <a:lnTo>
                  <a:pt x="62" y="200"/>
                </a:lnTo>
                <a:lnTo>
                  <a:pt x="57" y="212"/>
                </a:lnTo>
                <a:lnTo>
                  <a:pt x="57" y="212"/>
                </a:lnTo>
                <a:close/>
                <a:moveTo>
                  <a:pt x="64" y="196"/>
                </a:moveTo>
                <a:lnTo>
                  <a:pt x="64" y="196"/>
                </a:lnTo>
                <a:lnTo>
                  <a:pt x="54" y="199"/>
                </a:lnTo>
                <a:lnTo>
                  <a:pt x="54" y="199"/>
                </a:lnTo>
                <a:lnTo>
                  <a:pt x="43" y="203"/>
                </a:lnTo>
                <a:lnTo>
                  <a:pt x="42" y="203"/>
                </a:lnTo>
                <a:lnTo>
                  <a:pt x="42" y="203"/>
                </a:lnTo>
                <a:lnTo>
                  <a:pt x="47" y="200"/>
                </a:lnTo>
                <a:lnTo>
                  <a:pt x="47" y="200"/>
                </a:lnTo>
                <a:lnTo>
                  <a:pt x="58" y="194"/>
                </a:lnTo>
                <a:lnTo>
                  <a:pt x="63" y="190"/>
                </a:lnTo>
                <a:lnTo>
                  <a:pt x="67" y="186"/>
                </a:lnTo>
                <a:lnTo>
                  <a:pt x="67" y="186"/>
                </a:lnTo>
                <a:lnTo>
                  <a:pt x="64" y="196"/>
                </a:lnTo>
                <a:lnTo>
                  <a:pt x="64" y="196"/>
                </a:lnTo>
                <a:close/>
                <a:moveTo>
                  <a:pt x="67" y="179"/>
                </a:moveTo>
                <a:lnTo>
                  <a:pt x="67" y="179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67" y="182"/>
                </a:lnTo>
                <a:lnTo>
                  <a:pt x="58" y="185"/>
                </a:lnTo>
                <a:lnTo>
                  <a:pt x="58" y="185"/>
                </a:lnTo>
                <a:lnTo>
                  <a:pt x="46" y="191"/>
                </a:lnTo>
                <a:lnTo>
                  <a:pt x="46" y="191"/>
                </a:lnTo>
                <a:lnTo>
                  <a:pt x="48" y="187"/>
                </a:lnTo>
                <a:lnTo>
                  <a:pt x="48" y="187"/>
                </a:lnTo>
                <a:lnTo>
                  <a:pt x="57" y="182"/>
                </a:lnTo>
                <a:lnTo>
                  <a:pt x="67" y="176"/>
                </a:lnTo>
                <a:lnTo>
                  <a:pt x="67" y="176"/>
                </a:lnTo>
                <a:lnTo>
                  <a:pt x="67" y="179"/>
                </a:lnTo>
                <a:lnTo>
                  <a:pt x="67" y="179"/>
                </a:lnTo>
                <a:close/>
                <a:moveTo>
                  <a:pt x="67" y="173"/>
                </a:moveTo>
                <a:lnTo>
                  <a:pt x="67" y="173"/>
                </a:lnTo>
                <a:lnTo>
                  <a:pt x="59" y="175"/>
                </a:lnTo>
                <a:lnTo>
                  <a:pt x="59" y="175"/>
                </a:lnTo>
                <a:lnTo>
                  <a:pt x="66" y="171"/>
                </a:lnTo>
                <a:lnTo>
                  <a:pt x="66" y="171"/>
                </a:lnTo>
                <a:lnTo>
                  <a:pt x="66" y="169"/>
                </a:lnTo>
                <a:lnTo>
                  <a:pt x="65" y="169"/>
                </a:lnTo>
                <a:lnTo>
                  <a:pt x="65" y="169"/>
                </a:lnTo>
                <a:lnTo>
                  <a:pt x="58" y="170"/>
                </a:lnTo>
                <a:lnTo>
                  <a:pt x="58" y="170"/>
                </a:lnTo>
                <a:lnTo>
                  <a:pt x="65" y="159"/>
                </a:lnTo>
                <a:lnTo>
                  <a:pt x="65" y="159"/>
                </a:lnTo>
                <a:lnTo>
                  <a:pt x="67" y="173"/>
                </a:lnTo>
                <a:lnTo>
                  <a:pt x="67" y="173"/>
                </a:lnTo>
                <a:close/>
                <a:moveTo>
                  <a:pt x="38" y="454"/>
                </a:moveTo>
                <a:lnTo>
                  <a:pt x="38" y="454"/>
                </a:lnTo>
                <a:lnTo>
                  <a:pt x="32" y="442"/>
                </a:lnTo>
                <a:lnTo>
                  <a:pt x="27" y="430"/>
                </a:lnTo>
                <a:lnTo>
                  <a:pt x="27" y="430"/>
                </a:lnTo>
                <a:lnTo>
                  <a:pt x="28" y="427"/>
                </a:lnTo>
                <a:lnTo>
                  <a:pt x="28" y="427"/>
                </a:lnTo>
                <a:lnTo>
                  <a:pt x="29" y="419"/>
                </a:lnTo>
                <a:lnTo>
                  <a:pt x="31" y="412"/>
                </a:lnTo>
                <a:lnTo>
                  <a:pt x="37" y="397"/>
                </a:lnTo>
                <a:lnTo>
                  <a:pt x="37" y="397"/>
                </a:lnTo>
                <a:lnTo>
                  <a:pt x="38" y="391"/>
                </a:lnTo>
                <a:lnTo>
                  <a:pt x="38" y="386"/>
                </a:lnTo>
                <a:lnTo>
                  <a:pt x="37" y="375"/>
                </a:lnTo>
                <a:lnTo>
                  <a:pt x="37" y="375"/>
                </a:lnTo>
                <a:lnTo>
                  <a:pt x="36" y="368"/>
                </a:lnTo>
                <a:lnTo>
                  <a:pt x="37" y="361"/>
                </a:lnTo>
                <a:lnTo>
                  <a:pt x="38" y="358"/>
                </a:lnTo>
                <a:lnTo>
                  <a:pt x="40" y="356"/>
                </a:lnTo>
                <a:lnTo>
                  <a:pt x="43" y="356"/>
                </a:lnTo>
                <a:lnTo>
                  <a:pt x="46" y="358"/>
                </a:lnTo>
                <a:lnTo>
                  <a:pt x="46" y="358"/>
                </a:lnTo>
                <a:lnTo>
                  <a:pt x="50" y="361"/>
                </a:lnTo>
                <a:lnTo>
                  <a:pt x="54" y="363"/>
                </a:lnTo>
                <a:lnTo>
                  <a:pt x="54" y="363"/>
                </a:lnTo>
                <a:lnTo>
                  <a:pt x="59" y="364"/>
                </a:lnTo>
                <a:lnTo>
                  <a:pt x="64" y="362"/>
                </a:lnTo>
                <a:lnTo>
                  <a:pt x="68" y="359"/>
                </a:lnTo>
                <a:lnTo>
                  <a:pt x="70" y="354"/>
                </a:lnTo>
                <a:lnTo>
                  <a:pt x="70" y="354"/>
                </a:lnTo>
                <a:lnTo>
                  <a:pt x="72" y="346"/>
                </a:lnTo>
                <a:lnTo>
                  <a:pt x="73" y="337"/>
                </a:lnTo>
                <a:lnTo>
                  <a:pt x="73" y="337"/>
                </a:lnTo>
                <a:lnTo>
                  <a:pt x="74" y="328"/>
                </a:lnTo>
                <a:lnTo>
                  <a:pt x="75" y="320"/>
                </a:lnTo>
                <a:lnTo>
                  <a:pt x="79" y="313"/>
                </a:lnTo>
                <a:lnTo>
                  <a:pt x="84" y="306"/>
                </a:lnTo>
                <a:lnTo>
                  <a:pt x="84" y="306"/>
                </a:lnTo>
                <a:lnTo>
                  <a:pt x="89" y="300"/>
                </a:lnTo>
                <a:lnTo>
                  <a:pt x="93" y="292"/>
                </a:lnTo>
                <a:lnTo>
                  <a:pt x="94" y="288"/>
                </a:lnTo>
                <a:lnTo>
                  <a:pt x="95" y="285"/>
                </a:lnTo>
                <a:lnTo>
                  <a:pt x="94" y="281"/>
                </a:lnTo>
                <a:lnTo>
                  <a:pt x="92" y="277"/>
                </a:lnTo>
                <a:lnTo>
                  <a:pt x="92" y="277"/>
                </a:lnTo>
                <a:lnTo>
                  <a:pt x="90" y="274"/>
                </a:lnTo>
                <a:lnTo>
                  <a:pt x="87" y="271"/>
                </a:lnTo>
                <a:lnTo>
                  <a:pt x="85" y="268"/>
                </a:lnTo>
                <a:lnTo>
                  <a:pt x="85" y="266"/>
                </a:lnTo>
                <a:lnTo>
                  <a:pt x="85" y="264"/>
                </a:lnTo>
                <a:lnTo>
                  <a:pt x="85" y="264"/>
                </a:lnTo>
                <a:lnTo>
                  <a:pt x="87" y="256"/>
                </a:lnTo>
                <a:lnTo>
                  <a:pt x="87" y="252"/>
                </a:lnTo>
                <a:lnTo>
                  <a:pt x="87" y="248"/>
                </a:lnTo>
                <a:lnTo>
                  <a:pt x="87" y="248"/>
                </a:lnTo>
                <a:lnTo>
                  <a:pt x="84" y="240"/>
                </a:lnTo>
                <a:lnTo>
                  <a:pt x="82" y="237"/>
                </a:lnTo>
                <a:lnTo>
                  <a:pt x="79" y="235"/>
                </a:lnTo>
                <a:lnTo>
                  <a:pt x="79" y="235"/>
                </a:lnTo>
                <a:lnTo>
                  <a:pt x="72" y="232"/>
                </a:lnTo>
                <a:lnTo>
                  <a:pt x="72" y="232"/>
                </a:lnTo>
                <a:lnTo>
                  <a:pt x="69" y="230"/>
                </a:lnTo>
                <a:lnTo>
                  <a:pt x="66" y="227"/>
                </a:lnTo>
                <a:lnTo>
                  <a:pt x="65" y="224"/>
                </a:lnTo>
                <a:lnTo>
                  <a:pt x="65" y="220"/>
                </a:lnTo>
                <a:lnTo>
                  <a:pt x="66" y="212"/>
                </a:lnTo>
                <a:lnTo>
                  <a:pt x="69" y="206"/>
                </a:lnTo>
                <a:lnTo>
                  <a:pt x="69" y="206"/>
                </a:lnTo>
                <a:lnTo>
                  <a:pt x="73" y="195"/>
                </a:lnTo>
                <a:lnTo>
                  <a:pt x="75" y="189"/>
                </a:lnTo>
                <a:lnTo>
                  <a:pt x="76" y="184"/>
                </a:lnTo>
                <a:lnTo>
                  <a:pt x="76" y="184"/>
                </a:lnTo>
                <a:lnTo>
                  <a:pt x="75" y="175"/>
                </a:lnTo>
                <a:lnTo>
                  <a:pt x="75" y="167"/>
                </a:lnTo>
                <a:lnTo>
                  <a:pt x="74" y="157"/>
                </a:lnTo>
                <a:lnTo>
                  <a:pt x="73" y="148"/>
                </a:lnTo>
                <a:lnTo>
                  <a:pt x="73" y="148"/>
                </a:lnTo>
                <a:lnTo>
                  <a:pt x="86" y="134"/>
                </a:lnTo>
                <a:lnTo>
                  <a:pt x="100" y="119"/>
                </a:lnTo>
                <a:lnTo>
                  <a:pt x="114" y="106"/>
                </a:lnTo>
                <a:lnTo>
                  <a:pt x="131" y="94"/>
                </a:lnTo>
                <a:lnTo>
                  <a:pt x="131" y="94"/>
                </a:lnTo>
                <a:lnTo>
                  <a:pt x="148" y="81"/>
                </a:lnTo>
                <a:lnTo>
                  <a:pt x="165" y="71"/>
                </a:lnTo>
                <a:lnTo>
                  <a:pt x="183" y="62"/>
                </a:lnTo>
                <a:lnTo>
                  <a:pt x="202" y="55"/>
                </a:lnTo>
                <a:lnTo>
                  <a:pt x="222" y="48"/>
                </a:lnTo>
                <a:lnTo>
                  <a:pt x="241" y="43"/>
                </a:lnTo>
                <a:lnTo>
                  <a:pt x="261" y="39"/>
                </a:lnTo>
                <a:lnTo>
                  <a:pt x="281" y="36"/>
                </a:lnTo>
                <a:lnTo>
                  <a:pt x="302" y="35"/>
                </a:lnTo>
                <a:lnTo>
                  <a:pt x="322" y="34"/>
                </a:lnTo>
                <a:lnTo>
                  <a:pt x="341" y="35"/>
                </a:lnTo>
                <a:lnTo>
                  <a:pt x="361" y="38"/>
                </a:lnTo>
                <a:lnTo>
                  <a:pt x="382" y="41"/>
                </a:lnTo>
                <a:lnTo>
                  <a:pt x="401" y="46"/>
                </a:lnTo>
                <a:lnTo>
                  <a:pt x="421" y="51"/>
                </a:lnTo>
                <a:lnTo>
                  <a:pt x="439" y="58"/>
                </a:lnTo>
                <a:lnTo>
                  <a:pt x="439" y="58"/>
                </a:lnTo>
                <a:lnTo>
                  <a:pt x="432" y="61"/>
                </a:lnTo>
                <a:lnTo>
                  <a:pt x="429" y="62"/>
                </a:lnTo>
                <a:lnTo>
                  <a:pt x="426" y="65"/>
                </a:lnTo>
                <a:lnTo>
                  <a:pt x="426" y="65"/>
                </a:lnTo>
                <a:lnTo>
                  <a:pt x="424" y="67"/>
                </a:lnTo>
                <a:lnTo>
                  <a:pt x="424" y="69"/>
                </a:lnTo>
                <a:lnTo>
                  <a:pt x="424" y="72"/>
                </a:lnTo>
                <a:lnTo>
                  <a:pt x="425" y="74"/>
                </a:lnTo>
                <a:lnTo>
                  <a:pt x="428" y="77"/>
                </a:lnTo>
                <a:lnTo>
                  <a:pt x="432" y="79"/>
                </a:lnTo>
                <a:lnTo>
                  <a:pt x="432" y="79"/>
                </a:lnTo>
                <a:lnTo>
                  <a:pt x="436" y="80"/>
                </a:lnTo>
                <a:lnTo>
                  <a:pt x="439" y="79"/>
                </a:lnTo>
                <a:lnTo>
                  <a:pt x="439" y="79"/>
                </a:lnTo>
                <a:lnTo>
                  <a:pt x="443" y="79"/>
                </a:lnTo>
                <a:lnTo>
                  <a:pt x="443" y="79"/>
                </a:lnTo>
                <a:lnTo>
                  <a:pt x="445" y="79"/>
                </a:lnTo>
                <a:lnTo>
                  <a:pt x="447" y="80"/>
                </a:lnTo>
                <a:lnTo>
                  <a:pt x="448" y="81"/>
                </a:lnTo>
                <a:lnTo>
                  <a:pt x="448" y="85"/>
                </a:lnTo>
                <a:lnTo>
                  <a:pt x="448" y="85"/>
                </a:lnTo>
                <a:lnTo>
                  <a:pt x="439" y="84"/>
                </a:lnTo>
                <a:lnTo>
                  <a:pt x="432" y="81"/>
                </a:lnTo>
                <a:lnTo>
                  <a:pt x="424" y="78"/>
                </a:lnTo>
                <a:lnTo>
                  <a:pt x="417" y="75"/>
                </a:lnTo>
                <a:lnTo>
                  <a:pt x="417" y="75"/>
                </a:lnTo>
                <a:lnTo>
                  <a:pt x="411" y="70"/>
                </a:lnTo>
                <a:lnTo>
                  <a:pt x="404" y="65"/>
                </a:lnTo>
                <a:lnTo>
                  <a:pt x="401" y="63"/>
                </a:lnTo>
                <a:lnTo>
                  <a:pt x="397" y="62"/>
                </a:lnTo>
                <a:lnTo>
                  <a:pt x="393" y="62"/>
                </a:lnTo>
                <a:lnTo>
                  <a:pt x="390" y="64"/>
                </a:lnTo>
                <a:lnTo>
                  <a:pt x="390" y="64"/>
                </a:lnTo>
                <a:lnTo>
                  <a:pt x="388" y="66"/>
                </a:lnTo>
                <a:lnTo>
                  <a:pt x="386" y="69"/>
                </a:lnTo>
                <a:lnTo>
                  <a:pt x="385" y="75"/>
                </a:lnTo>
                <a:lnTo>
                  <a:pt x="385" y="75"/>
                </a:lnTo>
                <a:lnTo>
                  <a:pt x="385" y="79"/>
                </a:lnTo>
                <a:lnTo>
                  <a:pt x="386" y="85"/>
                </a:lnTo>
                <a:lnTo>
                  <a:pt x="387" y="87"/>
                </a:lnTo>
                <a:lnTo>
                  <a:pt x="386" y="89"/>
                </a:lnTo>
                <a:lnTo>
                  <a:pt x="384" y="90"/>
                </a:lnTo>
                <a:lnTo>
                  <a:pt x="381" y="91"/>
                </a:lnTo>
                <a:lnTo>
                  <a:pt x="381" y="91"/>
                </a:lnTo>
                <a:lnTo>
                  <a:pt x="374" y="90"/>
                </a:lnTo>
                <a:lnTo>
                  <a:pt x="367" y="89"/>
                </a:lnTo>
                <a:lnTo>
                  <a:pt x="359" y="87"/>
                </a:lnTo>
                <a:lnTo>
                  <a:pt x="352" y="85"/>
                </a:lnTo>
                <a:lnTo>
                  <a:pt x="352" y="85"/>
                </a:lnTo>
                <a:lnTo>
                  <a:pt x="346" y="86"/>
                </a:lnTo>
                <a:lnTo>
                  <a:pt x="342" y="88"/>
                </a:lnTo>
                <a:lnTo>
                  <a:pt x="339" y="91"/>
                </a:lnTo>
                <a:lnTo>
                  <a:pt x="338" y="95"/>
                </a:lnTo>
                <a:lnTo>
                  <a:pt x="338" y="99"/>
                </a:lnTo>
                <a:lnTo>
                  <a:pt x="340" y="104"/>
                </a:lnTo>
                <a:lnTo>
                  <a:pt x="343" y="108"/>
                </a:lnTo>
                <a:lnTo>
                  <a:pt x="348" y="111"/>
                </a:lnTo>
                <a:lnTo>
                  <a:pt x="348" y="111"/>
                </a:lnTo>
                <a:lnTo>
                  <a:pt x="356" y="114"/>
                </a:lnTo>
                <a:lnTo>
                  <a:pt x="364" y="116"/>
                </a:lnTo>
                <a:lnTo>
                  <a:pt x="373" y="118"/>
                </a:lnTo>
                <a:lnTo>
                  <a:pt x="381" y="119"/>
                </a:lnTo>
                <a:lnTo>
                  <a:pt x="381" y="119"/>
                </a:lnTo>
                <a:lnTo>
                  <a:pt x="385" y="118"/>
                </a:lnTo>
                <a:lnTo>
                  <a:pt x="388" y="117"/>
                </a:lnTo>
                <a:lnTo>
                  <a:pt x="395" y="114"/>
                </a:lnTo>
                <a:lnTo>
                  <a:pt x="395" y="114"/>
                </a:lnTo>
                <a:lnTo>
                  <a:pt x="404" y="109"/>
                </a:lnTo>
                <a:lnTo>
                  <a:pt x="409" y="108"/>
                </a:lnTo>
                <a:lnTo>
                  <a:pt x="413" y="107"/>
                </a:lnTo>
                <a:lnTo>
                  <a:pt x="418" y="107"/>
                </a:lnTo>
                <a:lnTo>
                  <a:pt x="422" y="109"/>
                </a:lnTo>
                <a:lnTo>
                  <a:pt x="426" y="111"/>
                </a:lnTo>
                <a:lnTo>
                  <a:pt x="431" y="114"/>
                </a:lnTo>
                <a:lnTo>
                  <a:pt x="431" y="114"/>
                </a:lnTo>
                <a:lnTo>
                  <a:pt x="435" y="118"/>
                </a:lnTo>
                <a:lnTo>
                  <a:pt x="437" y="123"/>
                </a:lnTo>
                <a:lnTo>
                  <a:pt x="442" y="133"/>
                </a:lnTo>
                <a:lnTo>
                  <a:pt x="447" y="143"/>
                </a:lnTo>
                <a:lnTo>
                  <a:pt x="451" y="148"/>
                </a:lnTo>
                <a:lnTo>
                  <a:pt x="455" y="152"/>
                </a:lnTo>
                <a:lnTo>
                  <a:pt x="455" y="152"/>
                </a:lnTo>
                <a:lnTo>
                  <a:pt x="459" y="154"/>
                </a:lnTo>
                <a:lnTo>
                  <a:pt x="462" y="154"/>
                </a:lnTo>
                <a:lnTo>
                  <a:pt x="466" y="153"/>
                </a:lnTo>
                <a:lnTo>
                  <a:pt x="469" y="151"/>
                </a:lnTo>
                <a:lnTo>
                  <a:pt x="476" y="147"/>
                </a:lnTo>
                <a:lnTo>
                  <a:pt x="480" y="145"/>
                </a:lnTo>
                <a:lnTo>
                  <a:pt x="483" y="145"/>
                </a:lnTo>
                <a:lnTo>
                  <a:pt x="483" y="145"/>
                </a:lnTo>
                <a:lnTo>
                  <a:pt x="488" y="146"/>
                </a:lnTo>
                <a:lnTo>
                  <a:pt x="493" y="148"/>
                </a:lnTo>
                <a:lnTo>
                  <a:pt x="502" y="153"/>
                </a:lnTo>
                <a:lnTo>
                  <a:pt x="502" y="153"/>
                </a:lnTo>
                <a:lnTo>
                  <a:pt x="506" y="156"/>
                </a:lnTo>
                <a:lnTo>
                  <a:pt x="510" y="160"/>
                </a:lnTo>
                <a:lnTo>
                  <a:pt x="510" y="160"/>
                </a:lnTo>
                <a:lnTo>
                  <a:pt x="512" y="164"/>
                </a:lnTo>
                <a:lnTo>
                  <a:pt x="514" y="169"/>
                </a:lnTo>
                <a:lnTo>
                  <a:pt x="514" y="171"/>
                </a:lnTo>
                <a:lnTo>
                  <a:pt x="513" y="173"/>
                </a:lnTo>
                <a:lnTo>
                  <a:pt x="511" y="173"/>
                </a:lnTo>
                <a:lnTo>
                  <a:pt x="507" y="172"/>
                </a:lnTo>
                <a:lnTo>
                  <a:pt x="507" y="172"/>
                </a:lnTo>
                <a:lnTo>
                  <a:pt x="501" y="168"/>
                </a:lnTo>
                <a:lnTo>
                  <a:pt x="495" y="162"/>
                </a:lnTo>
                <a:lnTo>
                  <a:pt x="489" y="157"/>
                </a:lnTo>
                <a:lnTo>
                  <a:pt x="486" y="156"/>
                </a:lnTo>
                <a:lnTo>
                  <a:pt x="482" y="155"/>
                </a:lnTo>
                <a:lnTo>
                  <a:pt x="482" y="155"/>
                </a:lnTo>
                <a:lnTo>
                  <a:pt x="479" y="155"/>
                </a:lnTo>
                <a:lnTo>
                  <a:pt x="477" y="156"/>
                </a:lnTo>
                <a:lnTo>
                  <a:pt x="475" y="157"/>
                </a:lnTo>
                <a:lnTo>
                  <a:pt x="473" y="158"/>
                </a:lnTo>
                <a:lnTo>
                  <a:pt x="471" y="164"/>
                </a:lnTo>
                <a:lnTo>
                  <a:pt x="470" y="169"/>
                </a:lnTo>
                <a:lnTo>
                  <a:pt x="470" y="169"/>
                </a:lnTo>
                <a:lnTo>
                  <a:pt x="471" y="173"/>
                </a:lnTo>
                <a:lnTo>
                  <a:pt x="473" y="176"/>
                </a:lnTo>
                <a:lnTo>
                  <a:pt x="475" y="179"/>
                </a:lnTo>
                <a:lnTo>
                  <a:pt x="478" y="181"/>
                </a:lnTo>
                <a:lnTo>
                  <a:pt x="485" y="185"/>
                </a:lnTo>
                <a:lnTo>
                  <a:pt x="491" y="188"/>
                </a:lnTo>
                <a:lnTo>
                  <a:pt x="491" y="188"/>
                </a:lnTo>
                <a:lnTo>
                  <a:pt x="494" y="189"/>
                </a:lnTo>
                <a:lnTo>
                  <a:pt x="494" y="189"/>
                </a:lnTo>
                <a:lnTo>
                  <a:pt x="497" y="191"/>
                </a:lnTo>
                <a:lnTo>
                  <a:pt x="498" y="193"/>
                </a:lnTo>
                <a:lnTo>
                  <a:pt x="498" y="195"/>
                </a:lnTo>
                <a:lnTo>
                  <a:pt x="496" y="198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91" y="203"/>
                </a:lnTo>
                <a:lnTo>
                  <a:pt x="467" y="192"/>
                </a:lnTo>
                <a:lnTo>
                  <a:pt x="443" y="181"/>
                </a:lnTo>
                <a:lnTo>
                  <a:pt x="443" y="181"/>
                </a:lnTo>
                <a:lnTo>
                  <a:pt x="431" y="174"/>
                </a:lnTo>
                <a:lnTo>
                  <a:pt x="420" y="166"/>
                </a:lnTo>
                <a:lnTo>
                  <a:pt x="410" y="155"/>
                </a:lnTo>
                <a:lnTo>
                  <a:pt x="400" y="144"/>
                </a:lnTo>
                <a:lnTo>
                  <a:pt x="400" y="144"/>
                </a:lnTo>
                <a:lnTo>
                  <a:pt x="393" y="137"/>
                </a:lnTo>
                <a:lnTo>
                  <a:pt x="386" y="130"/>
                </a:lnTo>
                <a:lnTo>
                  <a:pt x="378" y="124"/>
                </a:lnTo>
                <a:lnTo>
                  <a:pt x="370" y="120"/>
                </a:lnTo>
                <a:lnTo>
                  <a:pt x="370" y="120"/>
                </a:lnTo>
                <a:lnTo>
                  <a:pt x="358" y="117"/>
                </a:lnTo>
                <a:lnTo>
                  <a:pt x="347" y="117"/>
                </a:lnTo>
                <a:lnTo>
                  <a:pt x="336" y="118"/>
                </a:lnTo>
                <a:lnTo>
                  <a:pt x="325" y="120"/>
                </a:lnTo>
                <a:lnTo>
                  <a:pt x="325" y="120"/>
                </a:lnTo>
                <a:lnTo>
                  <a:pt x="316" y="122"/>
                </a:lnTo>
                <a:lnTo>
                  <a:pt x="306" y="126"/>
                </a:lnTo>
                <a:lnTo>
                  <a:pt x="296" y="130"/>
                </a:lnTo>
                <a:lnTo>
                  <a:pt x="285" y="136"/>
                </a:lnTo>
                <a:lnTo>
                  <a:pt x="274" y="142"/>
                </a:lnTo>
                <a:lnTo>
                  <a:pt x="264" y="149"/>
                </a:lnTo>
                <a:lnTo>
                  <a:pt x="254" y="157"/>
                </a:lnTo>
                <a:lnTo>
                  <a:pt x="245" y="166"/>
                </a:lnTo>
                <a:lnTo>
                  <a:pt x="237" y="175"/>
                </a:lnTo>
                <a:lnTo>
                  <a:pt x="230" y="185"/>
                </a:lnTo>
                <a:lnTo>
                  <a:pt x="224" y="194"/>
                </a:lnTo>
                <a:lnTo>
                  <a:pt x="220" y="205"/>
                </a:lnTo>
                <a:lnTo>
                  <a:pt x="218" y="215"/>
                </a:lnTo>
                <a:lnTo>
                  <a:pt x="217" y="226"/>
                </a:lnTo>
                <a:lnTo>
                  <a:pt x="219" y="236"/>
                </a:lnTo>
                <a:lnTo>
                  <a:pt x="223" y="248"/>
                </a:lnTo>
                <a:lnTo>
                  <a:pt x="223" y="248"/>
                </a:lnTo>
                <a:lnTo>
                  <a:pt x="226" y="253"/>
                </a:lnTo>
                <a:lnTo>
                  <a:pt x="229" y="258"/>
                </a:lnTo>
                <a:lnTo>
                  <a:pt x="234" y="261"/>
                </a:lnTo>
                <a:lnTo>
                  <a:pt x="238" y="264"/>
                </a:lnTo>
                <a:lnTo>
                  <a:pt x="249" y="269"/>
                </a:lnTo>
                <a:lnTo>
                  <a:pt x="260" y="272"/>
                </a:lnTo>
                <a:lnTo>
                  <a:pt x="285" y="277"/>
                </a:lnTo>
                <a:lnTo>
                  <a:pt x="296" y="280"/>
                </a:lnTo>
                <a:lnTo>
                  <a:pt x="306" y="284"/>
                </a:lnTo>
                <a:lnTo>
                  <a:pt x="306" y="284"/>
                </a:lnTo>
                <a:lnTo>
                  <a:pt x="312" y="289"/>
                </a:lnTo>
                <a:lnTo>
                  <a:pt x="316" y="294"/>
                </a:lnTo>
                <a:lnTo>
                  <a:pt x="318" y="301"/>
                </a:lnTo>
                <a:lnTo>
                  <a:pt x="318" y="307"/>
                </a:lnTo>
                <a:lnTo>
                  <a:pt x="317" y="314"/>
                </a:lnTo>
                <a:lnTo>
                  <a:pt x="315" y="321"/>
                </a:lnTo>
                <a:lnTo>
                  <a:pt x="310" y="335"/>
                </a:lnTo>
                <a:lnTo>
                  <a:pt x="310" y="335"/>
                </a:lnTo>
                <a:lnTo>
                  <a:pt x="307" y="345"/>
                </a:lnTo>
                <a:lnTo>
                  <a:pt x="304" y="355"/>
                </a:lnTo>
                <a:lnTo>
                  <a:pt x="304" y="355"/>
                </a:lnTo>
                <a:lnTo>
                  <a:pt x="304" y="362"/>
                </a:lnTo>
                <a:lnTo>
                  <a:pt x="304" y="369"/>
                </a:lnTo>
                <a:lnTo>
                  <a:pt x="306" y="384"/>
                </a:lnTo>
                <a:lnTo>
                  <a:pt x="306" y="384"/>
                </a:lnTo>
                <a:lnTo>
                  <a:pt x="306" y="389"/>
                </a:lnTo>
                <a:lnTo>
                  <a:pt x="305" y="394"/>
                </a:lnTo>
                <a:lnTo>
                  <a:pt x="301" y="404"/>
                </a:lnTo>
                <a:lnTo>
                  <a:pt x="296" y="416"/>
                </a:lnTo>
                <a:lnTo>
                  <a:pt x="291" y="425"/>
                </a:lnTo>
                <a:lnTo>
                  <a:pt x="291" y="425"/>
                </a:lnTo>
                <a:lnTo>
                  <a:pt x="286" y="440"/>
                </a:lnTo>
                <a:lnTo>
                  <a:pt x="281" y="456"/>
                </a:lnTo>
                <a:lnTo>
                  <a:pt x="281" y="456"/>
                </a:lnTo>
                <a:lnTo>
                  <a:pt x="278" y="470"/>
                </a:lnTo>
                <a:lnTo>
                  <a:pt x="277" y="485"/>
                </a:lnTo>
                <a:lnTo>
                  <a:pt x="277" y="493"/>
                </a:lnTo>
                <a:lnTo>
                  <a:pt x="278" y="500"/>
                </a:lnTo>
                <a:lnTo>
                  <a:pt x="279" y="508"/>
                </a:lnTo>
                <a:lnTo>
                  <a:pt x="282" y="514"/>
                </a:lnTo>
                <a:lnTo>
                  <a:pt x="282" y="514"/>
                </a:lnTo>
                <a:lnTo>
                  <a:pt x="286" y="520"/>
                </a:lnTo>
                <a:lnTo>
                  <a:pt x="289" y="525"/>
                </a:lnTo>
                <a:lnTo>
                  <a:pt x="294" y="528"/>
                </a:lnTo>
                <a:lnTo>
                  <a:pt x="299" y="531"/>
                </a:lnTo>
                <a:lnTo>
                  <a:pt x="304" y="532"/>
                </a:lnTo>
                <a:lnTo>
                  <a:pt x="310" y="533"/>
                </a:lnTo>
                <a:lnTo>
                  <a:pt x="316" y="533"/>
                </a:lnTo>
                <a:lnTo>
                  <a:pt x="322" y="532"/>
                </a:lnTo>
                <a:lnTo>
                  <a:pt x="322" y="532"/>
                </a:lnTo>
                <a:lnTo>
                  <a:pt x="334" y="529"/>
                </a:lnTo>
                <a:lnTo>
                  <a:pt x="344" y="524"/>
                </a:lnTo>
                <a:lnTo>
                  <a:pt x="354" y="518"/>
                </a:lnTo>
                <a:lnTo>
                  <a:pt x="364" y="512"/>
                </a:lnTo>
                <a:lnTo>
                  <a:pt x="364" y="512"/>
                </a:lnTo>
                <a:lnTo>
                  <a:pt x="378" y="503"/>
                </a:lnTo>
                <a:lnTo>
                  <a:pt x="392" y="495"/>
                </a:lnTo>
                <a:lnTo>
                  <a:pt x="406" y="488"/>
                </a:lnTo>
                <a:lnTo>
                  <a:pt x="420" y="480"/>
                </a:lnTo>
                <a:lnTo>
                  <a:pt x="420" y="480"/>
                </a:lnTo>
                <a:lnTo>
                  <a:pt x="430" y="475"/>
                </a:lnTo>
                <a:lnTo>
                  <a:pt x="439" y="470"/>
                </a:lnTo>
                <a:lnTo>
                  <a:pt x="448" y="463"/>
                </a:lnTo>
                <a:lnTo>
                  <a:pt x="455" y="455"/>
                </a:lnTo>
                <a:lnTo>
                  <a:pt x="455" y="455"/>
                </a:lnTo>
                <a:lnTo>
                  <a:pt x="457" y="449"/>
                </a:lnTo>
                <a:lnTo>
                  <a:pt x="459" y="443"/>
                </a:lnTo>
                <a:lnTo>
                  <a:pt x="460" y="431"/>
                </a:lnTo>
                <a:lnTo>
                  <a:pt x="461" y="426"/>
                </a:lnTo>
                <a:lnTo>
                  <a:pt x="462" y="420"/>
                </a:lnTo>
                <a:lnTo>
                  <a:pt x="465" y="415"/>
                </a:lnTo>
                <a:lnTo>
                  <a:pt x="470" y="410"/>
                </a:lnTo>
                <a:lnTo>
                  <a:pt x="470" y="410"/>
                </a:lnTo>
                <a:lnTo>
                  <a:pt x="477" y="405"/>
                </a:lnTo>
                <a:lnTo>
                  <a:pt x="484" y="401"/>
                </a:lnTo>
                <a:lnTo>
                  <a:pt x="500" y="395"/>
                </a:lnTo>
                <a:lnTo>
                  <a:pt x="507" y="391"/>
                </a:lnTo>
                <a:lnTo>
                  <a:pt x="514" y="387"/>
                </a:lnTo>
                <a:lnTo>
                  <a:pt x="520" y="381"/>
                </a:lnTo>
                <a:lnTo>
                  <a:pt x="525" y="374"/>
                </a:lnTo>
                <a:lnTo>
                  <a:pt x="525" y="374"/>
                </a:lnTo>
                <a:lnTo>
                  <a:pt x="528" y="367"/>
                </a:lnTo>
                <a:lnTo>
                  <a:pt x="528" y="360"/>
                </a:lnTo>
                <a:lnTo>
                  <a:pt x="526" y="352"/>
                </a:lnTo>
                <a:lnTo>
                  <a:pt x="523" y="346"/>
                </a:lnTo>
                <a:lnTo>
                  <a:pt x="523" y="346"/>
                </a:lnTo>
                <a:lnTo>
                  <a:pt x="519" y="340"/>
                </a:lnTo>
                <a:lnTo>
                  <a:pt x="515" y="335"/>
                </a:lnTo>
                <a:lnTo>
                  <a:pt x="511" y="329"/>
                </a:lnTo>
                <a:lnTo>
                  <a:pt x="508" y="322"/>
                </a:lnTo>
                <a:lnTo>
                  <a:pt x="508" y="322"/>
                </a:lnTo>
                <a:lnTo>
                  <a:pt x="506" y="315"/>
                </a:lnTo>
                <a:lnTo>
                  <a:pt x="506" y="307"/>
                </a:lnTo>
                <a:lnTo>
                  <a:pt x="506" y="299"/>
                </a:lnTo>
                <a:lnTo>
                  <a:pt x="505" y="291"/>
                </a:lnTo>
                <a:lnTo>
                  <a:pt x="505" y="291"/>
                </a:lnTo>
                <a:lnTo>
                  <a:pt x="504" y="286"/>
                </a:lnTo>
                <a:lnTo>
                  <a:pt x="502" y="281"/>
                </a:lnTo>
                <a:lnTo>
                  <a:pt x="498" y="271"/>
                </a:lnTo>
                <a:lnTo>
                  <a:pt x="498" y="271"/>
                </a:lnTo>
                <a:lnTo>
                  <a:pt x="492" y="258"/>
                </a:lnTo>
                <a:lnTo>
                  <a:pt x="492" y="258"/>
                </a:lnTo>
                <a:lnTo>
                  <a:pt x="491" y="254"/>
                </a:lnTo>
                <a:lnTo>
                  <a:pt x="491" y="254"/>
                </a:lnTo>
                <a:lnTo>
                  <a:pt x="490" y="250"/>
                </a:lnTo>
                <a:lnTo>
                  <a:pt x="490" y="248"/>
                </a:lnTo>
                <a:lnTo>
                  <a:pt x="491" y="247"/>
                </a:lnTo>
                <a:lnTo>
                  <a:pt x="495" y="245"/>
                </a:lnTo>
                <a:lnTo>
                  <a:pt x="500" y="243"/>
                </a:lnTo>
                <a:lnTo>
                  <a:pt x="500" y="243"/>
                </a:lnTo>
                <a:lnTo>
                  <a:pt x="503" y="250"/>
                </a:lnTo>
                <a:lnTo>
                  <a:pt x="505" y="256"/>
                </a:lnTo>
                <a:lnTo>
                  <a:pt x="506" y="262"/>
                </a:lnTo>
                <a:lnTo>
                  <a:pt x="507" y="269"/>
                </a:lnTo>
                <a:lnTo>
                  <a:pt x="508" y="283"/>
                </a:lnTo>
                <a:lnTo>
                  <a:pt x="508" y="296"/>
                </a:lnTo>
                <a:lnTo>
                  <a:pt x="508" y="296"/>
                </a:lnTo>
                <a:lnTo>
                  <a:pt x="508" y="303"/>
                </a:lnTo>
                <a:lnTo>
                  <a:pt x="508" y="310"/>
                </a:lnTo>
                <a:lnTo>
                  <a:pt x="510" y="317"/>
                </a:lnTo>
                <a:lnTo>
                  <a:pt x="514" y="323"/>
                </a:lnTo>
                <a:lnTo>
                  <a:pt x="514" y="323"/>
                </a:lnTo>
                <a:lnTo>
                  <a:pt x="517" y="327"/>
                </a:lnTo>
                <a:lnTo>
                  <a:pt x="521" y="329"/>
                </a:lnTo>
                <a:lnTo>
                  <a:pt x="525" y="330"/>
                </a:lnTo>
                <a:lnTo>
                  <a:pt x="530" y="330"/>
                </a:lnTo>
                <a:lnTo>
                  <a:pt x="539" y="330"/>
                </a:lnTo>
                <a:lnTo>
                  <a:pt x="547" y="329"/>
                </a:lnTo>
                <a:lnTo>
                  <a:pt x="547" y="329"/>
                </a:lnTo>
                <a:lnTo>
                  <a:pt x="554" y="327"/>
                </a:lnTo>
                <a:lnTo>
                  <a:pt x="563" y="323"/>
                </a:lnTo>
                <a:lnTo>
                  <a:pt x="566" y="321"/>
                </a:lnTo>
                <a:lnTo>
                  <a:pt x="570" y="318"/>
                </a:lnTo>
                <a:lnTo>
                  <a:pt x="572" y="315"/>
                </a:lnTo>
                <a:lnTo>
                  <a:pt x="574" y="311"/>
                </a:lnTo>
                <a:lnTo>
                  <a:pt x="574" y="311"/>
                </a:lnTo>
                <a:lnTo>
                  <a:pt x="575" y="306"/>
                </a:lnTo>
                <a:lnTo>
                  <a:pt x="575" y="301"/>
                </a:lnTo>
                <a:lnTo>
                  <a:pt x="573" y="297"/>
                </a:lnTo>
                <a:lnTo>
                  <a:pt x="572" y="292"/>
                </a:lnTo>
                <a:lnTo>
                  <a:pt x="567" y="283"/>
                </a:lnTo>
                <a:lnTo>
                  <a:pt x="561" y="275"/>
                </a:lnTo>
                <a:lnTo>
                  <a:pt x="561" y="275"/>
                </a:lnTo>
                <a:lnTo>
                  <a:pt x="553" y="264"/>
                </a:lnTo>
                <a:lnTo>
                  <a:pt x="553" y="264"/>
                </a:lnTo>
                <a:lnTo>
                  <a:pt x="550" y="258"/>
                </a:lnTo>
                <a:lnTo>
                  <a:pt x="550" y="258"/>
                </a:lnTo>
                <a:lnTo>
                  <a:pt x="549" y="256"/>
                </a:lnTo>
                <a:lnTo>
                  <a:pt x="547" y="250"/>
                </a:lnTo>
                <a:lnTo>
                  <a:pt x="546" y="247"/>
                </a:lnTo>
                <a:lnTo>
                  <a:pt x="547" y="243"/>
                </a:lnTo>
                <a:lnTo>
                  <a:pt x="548" y="242"/>
                </a:lnTo>
                <a:lnTo>
                  <a:pt x="551" y="243"/>
                </a:lnTo>
                <a:lnTo>
                  <a:pt x="551" y="243"/>
                </a:lnTo>
                <a:lnTo>
                  <a:pt x="556" y="247"/>
                </a:lnTo>
                <a:lnTo>
                  <a:pt x="560" y="251"/>
                </a:lnTo>
                <a:lnTo>
                  <a:pt x="563" y="256"/>
                </a:lnTo>
                <a:lnTo>
                  <a:pt x="566" y="261"/>
                </a:lnTo>
                <a:lnTo>
                  <a:pt x="577" y="282"/>
                </a:lnTo>
                <a:lnTo>
                  <a:pt x="577" y="282"/>
                </a:lnTo>
                <a:lnTo>
                  <a:pt x="582" y="290"/>
                </a:lnTo>
                <a:lnTo>
                  <a:pt x="587" y="297"/>
                </a:lnTo>
                <a:lnTo>
                  <a:pt x="594" y="304"/>
                </a:lnTo>
                <a:lnTo>
                  <a:pt x="601" y="310"/>
                </a:lnTo>
                <a:lnTo>
                  <a:pt x="601" y="310"/>
                </a:lnTo>
                <a:lnTo>
                  <a:pt x="605" y="315"/>
                </a:lnTo>
                <a:lnTo>
                  <a:pt x="610" y="320"/>
                </a:lnTo>
                <a:lnTo>
                  <a:pt x="614" y="326"/>
                </a:lnTo>
                <a:lnTo>
                  <a:pt x="617" y="332"/>
                </a:lnTo>
                <a:lnTo>
                  <a:pt x="621" y="344"/>
                </a:lnTo>
                <a:lnTo>
                  <a:pt x="624" y="357"/>
                </a:lnTo>
                <a:lnTo>
                  <a:pt x="624" y="357"/>
                </a:lnTo>
                <a:lnTo>
                  <a:pt x="624" y="358"/>
                </a:lnTo>
                <a:lnTo>
                  <a:pt x="624" y="358"/>
                </a:lnTo>
                <a:lnTo>
                  <a:pt x="621" y="381"/>
                </a:lnTo>
                <a:lnTo>
                  <a:pt x="615" y="404"/>
                </a:lnTo>
                <a:lnTo>
                  <a:pt x="607" y="427"/>
                </a:lnTo>
                <a:lnTo>
                  <a:pt x="598" y="448"/>
                </a:lnTo>
                <a:lnTo>
                  <a:pt x="587" y="468"/>
                </a:lnTo>
                <a:lnTo>
                  <a:pt x="575" y="488"/>
                </a:lnTo>
                <a:lnTo>
                  <a:pt x="562" y="506"/>
                </a:lnTo>
                <a:lnTo>
                  <a:pt x="547" y="524"/>
                </a:lnTo>
                <a:lnTo>
                  <a:pt x="531" y="540"/>
                </a:lnTo>
                <a:lnTo>
                  <a:pt x="512" y="554"/>
                </a:lnTo>
                <a:lnTo>
                  <a:pt x="494" y="569"/>
                </a:lnTo>
                <a:lnTo>
                  <a:pt x="474" y="581"/>
                </a:lnTo>
                <a:lnTo>
                  <a:pt x="454" y="592"/>
                </a:lnTo>
                <a:lnTo>
                  <a:pt x="431" y="601"/>
                </a:lnTo>
                <a:lnTo>
                  <a:pt x="409" y="609"/>
                </a:lnTo>
                <a:lnTo>
                  <a:pt x="386" y="615"/>
                </a:lnTo>
                <a:lnTo>
                  <a:pt x="386" y="615"/>
                </a:lnTo>
                <a:lnTo>
                  <a:pt x="360" y="619"/>
                </a:lnTo>
                <a:lnTo>
                  <a:pt x="334" y="622"/>
                </a:lnTo>
                <a:lnTo>
                  <a:pt x="309" y="622"/>
                </a:lnTo>
                <a:lnTo>
                  <a:pt x="282" y="620"/>
                </a:lnTo>
                <a:lnTo>
                  <a:pt x="257" y="616"/>
                </a:lnTo>
                <a:lnTo>
                  <a:pt x="233" y="611"/>
                </a:lnTo>
                <a:lnTo>
                  <a:pt x="209" y="603"/>
                </a:lnTo>
                <a:lnTo>
                  <a:pt x="184" y="593"/>
                </a:lnTo>
                <a:lnTo>
                  <a:pt x="162" y="582"/>
                </a:lnTo>
                <a:lnTo>
                  <a:pt x="140" y="569"/>
                </a:lnTo>
                <a:lnTo>
                  <a:pt x="119" y="553"/>
                </a:lnTo>
                <a:lnTo>
                  <a:pt x="100" y="537"/>
                </a:lnTo>
                <a:lnTo>
                  <a:pt x="82" y="518"/>
                </a:lnTo>
                <a:lnTo>
                  <a:pt x="66" y="499"/>
                </a:lnTo>
                <a:lnTo>
                  <a:pt x="51" y="477"/>
                </a:lnTo>
                <a:lnTo>
                  <a:pt x="38" y="454"/>
                </a:lnTo>
                <a:lnTo>
                  <a:pt x="38" y="454"/>
                </a:lnTo>
                <a:close/>
                <a:moveTo>
                  <a:pt x="166" y="653"/>
                </a:moveTo>
                <a:lnTo>
                  <a:pt x="166" y="653"/>
                </a:lnTo>
                <a:lnTo>
                  <a:pt x="165" y="650"/>
                </a:lnTo>
                <a:lnTo>
                  <a:pt x="166" y="646"/>
                </a:lnTo>
                <a:lnTo>
                  <a:pt x="167" y="642"/>
                </a:lnTo>
                <a:lnTo>
                  <a:pt x="169" y="638"/>
                </a:lnTo>
                <a:lnTo>
                  <a:pt x="174" y="630"/>
                </a:lnTo>
                <a:lnTo>
                  <a:pt x="178" y="624"/>
                </a:lnTo>
                <a:lnTo>
                  <a:pt x="178" y="624"/>
                </a:lnTo>
                <a:lnTo>
                  <a:pt x="184" y="615"/>
                </a:lnTo>
                <a:lnTo>
                  <a:pt x="187" y="610"/>
                </a:lnTo>
                <a:lnTo>
                  <a:pt x="190" y="605"/>
                </a:lnTo>
                <a:lnTo>
                  <a:pt x="190" y="605"/>
                </a:lnTo>
                <a:lnTo>
                  <a:pt x="201" y="610"/>
                </a:lnTo>
                <a:lnTo>
                  <a:pt x="201" y="610"/>
                </a:lnTo>
                <a:lnTo>
                  <a:pt x="194" y="624"/>
                </a:lnTo>
                <a:lnTo>
                  <a:pt x="190" y="633"/>
                </a:lnTo>
                <a:lnTo>
                  <a:pt x="185" y="642"/>
                </a:lnTo>
                <a:lnTo>
                  <a:pt x="180" y="650"/>
                </a:lnTo>
                <a:lnTo>
                  <a:pt x="175" y="655"/>
                </a:lnTo>
                <a:lnTo>
                  <a:pt x="173" y="656"/>
                </a:lnTo>
                <a:lnTo>
                  <a:pt x="170" y="656"/>
                </a:lnTo>
                <a:lnTo>
                  <a:pt x="168" y="655"/>
                </a:lnTo>
                <a:lnTo>
                  <a:pt x="166" y="653"/>
                </a:lnTo>
                <a:lnTo>
                  <a:pt x="166" y="653"/>
                </a:lnTo>
                <a:close/>
                <a:moveTo>
                  <a:pt x="306" y="662"/>
                </a:moveTo>
                <a:lnTo>
                  <a:pt x="306" y="662"/>
                </a:lnTo>
                <a:lnTo>
                  <a:pt x="329" y="662"/>
                </a:lnTo>
                <a:lnTo>
                  <a:pt x="329" y="662"/>
                </a:lnTo>
                <a:lnTo>
                  <a:pt x="315" y="665"/>
                </a:lnTo>
                <a:lnTo>
                  <a:pt x="300" y="668"/>
                </a:lnTo>
                <a:lnTo>
                  <a:pt x="300" y="668"/>
                </a:lnTo>
                <a:lnTo>
                  <a:pt x="302" y="662"/>
                </a:lnTo>
                <a:lnTo>
                  <a:pt x="302" y="662"/>
                </a:lnTo>
                <a:lnTo>
                  <a:pt x="306" y="662"/>
                </a:lnTo>
                <a:lnTo>
                  <a:pt x="306" y="662"/>
                </a:lnTo>
                <a:close/>
                <a:moveTo>
                  <a:pt x="339" y="679"/>
                </a:moveTo>
                <a:lnTo>
                  <a:pt x="339" y="679"/>
                </a:lnTo>
                <a:lnTo>
                  <a:pt x="341" y="685"/>
                </a:lnTo>
                <a:lnTo>
                  <a:pt x="341" y="685"/>
                </a:lnTo>
                <a:lnTo>
                  <a:pt x="317" y="693"/>
                </a:lnTo>
                <a:lnTo>
                  <a:pt x="305" y="697"/>
                </a:lnTo>
                <a:lnTo>
                  <a:pt x="293" y="700"/>
                </a:lnTo>
                <a:lnTo>
                  <a:pt x="293" y="700"/>
                </a:lnTo>
                <a:lnTo>
                  <a:pt x="291" y="701"/>
                </a:lnTo>
                <a:lnTo>
                  <a:pt x="291" y="701"/>
                </a:lnTo>
                <a:lnTo>
                  <a:pt x="294" y="700"/>
                </a:lnTo>
                <a:lnTo>
                  <a:pt x="294" y="700"/>
                </a:lnTo>
                <a:lnTo>
                  <a:pt x="307" y="693"/>
                </a:lnTo>
                <a:lnTo>
                  <a:pt x="307" y="693"/>
                </a:lnTo>
                <a:lnTo>
                  <a:pt x="322" y="686"/>
                </a:lnTo>
                <a:lnTo>
                  <a:pt x="338" y="680"/>
                </a:lnTo>
                <a:lnTo>
                  <a:pt x="338" y="680"/>
                </a:lnTo>
                <a:lnTo>
                  <a:pt x="339" y="679"/>
                </a:lnTo>
                <a:lnTo>
                  <a:pt x="339" y="679"/>
                </a:lnTo>
                <a:close/>
                <a:moveTo>
                  <a:pt x="344" y="698"/>
                </a:moveTo>
                <a:lnTo>
                  <a:pt x="344" y="698"/>
                </a:lnTo>
                <a:lnTo>
                  <a:pt x="344" y="698"/>
                </a:lnTo>
                <a:lnTo>
                  <a:pt x="344" y="698"/>
                </a:lnTo>
                <a:lnTo>
                  <a:pt x="316" y="706"/>
                </a:lnTo>
                <a:lnTo>
                  <a:pt x="302" y="709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87" y="711"/>
                </a:lnTo>
                <a:lnTo>
                  <a:pt x="294" y="709"/>
                </a:lnTo>
                <a:lnTo>
                  <a:pt x="300" y="706"/>
                </a:lnTo>
                <a:lnTo>
                  <a:pt x="313" y="700"/>
                </a:lnTo>
                <a:lnTo>
                  <a:pt x="313" y="700"/>
                </a:lnTo>
                <a:lnTo>
                  <a:pt x="327" y="694"/>
                </a:lnTo>
                <a:lnTo>
                  <a:pt x="342" y="687"/>
                </a:lnTo>
                <a:lnTo>
                  <a:pt x="342" y="687"/>
                </a:lnTo>
                <a:lnTo>
                  <a:pt x="344" y="698"/>
                </a:lnTo>
                <a:lnTo>
                  <a:pt x="344" y="698"/>
                </a:lnTo>
                <a:close/>
                <a:moveTo>
                  <a:pt x="388" y="743"/>
                </a:moveTo>
                <a:lnTo>
                  <a:pt x="388" y="743"/>
                </a:lnTo>
                <a:lnTo>
                  <a:pt x="354" y="755"/>
                </a:lnTo>
                <a:lnTo>
                  <a:pt x="354" y="755"/>
                </a:lnTo>
                <a:lnTo>
                  <a:pt x="332" y="760"/>
                </a:lnTo>
                <a:lnTo>
                  <a:pt x="332" y="760"/>
                </a:lnTo>
                <a:lnTo>
                  <a:pt x="317" y="763"/>
                </a:lnTo>
                <a:lnTo>
                  <a:pt x="302" y="768"/>
                </a:lnTo>
                <a:lnTo>
                  <a:pt x="272" y="777"/>
                </a:lnTo>
                <a:lnTo>
                  <a:pt x="272" y="777"/>
                </a:lnTo>
                <a:lnTo>
                  <a:pt x="212" y="797"/>
                </a:lnTo>
                <a:lnTo>
                  <a:pt x="180" y="806"/>
                </a:lnTo>
                <a:lnTo>
                  <a:pt x="150" y="815"/>
                </a:lnTo>
                <a:lnTo>
                  <a:pt x="150" y="815"/>
                </a:lnTo>
                <a:lnTo>
                  <a:pt x="162" y="810"/>
                </a:lnTo>
                <a:lnTo>
                  <a:pt x="175" y="805"/>
                </a:lnTo>
                <a:lnTo>
                  <a:pt x="202" y="796"/>
                </a:lnTo>
                <a:lnTo>
                  <a:pt x="202" y="796"/>
                </a:lnTo>
                <a:lnTo>
                  <a:pt x="231" y="785"/>
                </a:lnTo>
                <a:lnTo>
                  <a:pt x="258" y="775"/>
                </a:lnTo>
                <a:lnTo>
                  <a:pt x="258" y="775"/>
                </a:lnTo>
                <a:lnTo>
                  <a:pt x="309" y="759"/>
                </a:lnTo>
                <a:lnTo>
                  <a:pt x="334" y="749"/>
                </a:lnTo>
                <a:lnTo>
                  <a:pt x="346" y="744"/>
                </a:lnTo>
                <a:lnTo>
                  <a:pt x="357" y="737"/>
                </a:lnTo>
                <a:lnTo>
                  <a:pt x="357" y="737"/>
                </a:lnTo>
                <a:lnTo>
                  <a:pt x="388" y="743"/>
                </a:lnTo>
                <a:lnTo>
                  <a:pt x="388" y="743"/>
                </a:lnTo>
                <a:close/>
                <a:moveTo>
                  <a:pt x="415" y="749"/>
                </a:moveTo>
                <a:lnTo>
                  <a:pt x="415" y="749"/>
                </a:lnTo>
                <a:lnTo>
                  <a:pt x="387" y="756"/>
                </a:lnTo>
                <a:lnTo>
                  <a:pt x="359" y="763"/>
                </a:lnTo>
                <a:lnTo>
                  <a:pt x="331" y="772"/>
                </a:lnTo>
                <a:lnTo>
                  <a:pt x="304" y="781"/>
                </a:lnTo>
                <a:lnTo>
                  <a:pt x="304" y="781"/>
                </a:lnTo>
                <a:lnTo>
                  <a:pt x="245" y="800"/>
                </a:lnTo>
                <a:lnTo>
                  <a:pt x="216" y="809"/>
                </a:lnTo>
                <a:lnTo>
                  <a:pt x="201" y="814"/>
                </a:lnTo>
                <a:lnTo>
                  <a:pt x="186" y="817"/>
                </a:lnTo>
                <a:lnTo>
                  <a:pt x="186" y="817"/>
                </a:lnTo>
                <a:lnTo>
                  <a:pt x="181" y="817"/>
                </a:lnTo>
                <a:lnTo>
                  <a:pt x="176" y="819"/>
                </a:lnTo>
                <a:lnTo>
                  <a:pt x="176" y="819"/>
                </a:lnTo>
                <a:lnTo>
                  <a:pt x="190" y="814"/>
                </a:lnTo>
                <a:lnTo>
                  <a:pt x="190" y="814"/>
                </a:lnTo>
                <a:lnTo>
                  <a:pt x="221" y="803"/>
                </a:lnTo>
                <a:lnTo>
                  <a:pt x="221" y="803"/>
                </a:lnTo>
                <a:lnTo>
                  <a:pt x="251" y="793"/>
                </a:lnTo>
                <a:lnTo>
                  <a:pt x="280" y="783"/>
                </a:lnTo>
                <a:lnTo>
                  <a:pt x="280" y="783"/>
                </a:lnTo>
                <a:lnTo>
                  <a:pt x="337" y="763"/>
                </a:lnTo>
                <a:lnTo>
                  <a:pt x="337" y="763"/>
                </a:lnTo>
                <a:lnTo>
                  <a:pt x="357" y="756"/>
                </a:lnTo>
                <a:lnTo>
                  <a:pt x="357" y="756"/>
                </a:lnTo>
                <a:lnTo>
                  <a:pt x="375" y="751"/>
                </a:lnTo>
                <a:lnTo>
                  <a:pt x="384" y="748"/>
                </a:lnTo>
                <a:lnTo>
                  <a:pt x="392" y="744"/>
                </a:lnTo>
                <a:lnTo>
                  <a:pt x="392" y="744"/>
                </a:lnTo>
                <a:lnTo>
                  <a:pt x="415" y="749"/>
                </a:lnTo>
                <a:lnTo>
                  <a:pt x="415" y="749"/>
                </a:lnTo>
                <a:close/>
                <a:moveTo>
                  <a:pt x="435" y="754"/>
                </a:moveTo>
                <a:lnTo>
                  <a:pt x="435" y="754"/>
                </a:lnTo>
                <a:lnTo>
                  <a:pt x="409" y="761"/>
                </a:lnTo>
                <a:lnTo>
                  <a:pt x="383" y="769"/>
                </a:lnTo>
                <a:lnTo>
                  <a:pt x="356" y="778"/>
                </a:lnTo>
                <a:lnTo>
                  <a:pt x="331" y="787"/>
                </a:lnTo>
                <a:lnTo>
                  <a:pt x="331" y="787"/>
                </a:lnTo>
                <a:lnTo>
                  <a:pt x="306" y="795"/>
                </a:lnTo>
                <a:lnTo>
                  <a:pt x="279" y="802"/>
                </a:lnTo>
                <a:lnTo>
                  <a:pt x="279" y="802"/>
                </a:lnTo>
                <a:lnTo>
                  <a:pt x="252" y="810"/>
                </a:lnTo>
                <a:lnTo>
                  <a:pt x="239" y="816"/>
                </a:lnTo>
                <a:lnTo>
                  <a:pt x="226" y="819"/>
                </a:lnTo>
                <a:lnTo>
                  <a:pt x="226" y="819"/>
                </a:lnTo>
                <a:lnTo>
                  <a:pt x="221" y="820"/>
                </a:lnTo>
                <a:lnTo>
                  <a:pt x="223" y="819"/>
                </a:lnTo>
                <a:lnTo>
                  <a:pt x="234" y="815"/>
                </a:lnTo>
                <a:lnTo>
                  <a:pt x="234" y="815"/>
                </a:lnTo>
                <a:lnTo>
                  <a:pt x="258" y="807"/>
                </a:lnTo>
                <a:lnTo>
                  <a:pt x="258" y="807"/>
                </a:lnTo>
                <a:lnTo>
                  <a:pt x="286" y="799"/>
                </a:lnTo>
                <a:lnTo>
                  <a:pt x="312" y="790"/>
                </a:lnTo>
                <a:lnTo>
                  <a:pt x="312" y="790"/>
                </a:lnTo>
                <a:lnTo>
                  <a:pt x="366" y="769"/>
                </a:lnTo>
                <a:lnTo>
                  <a:pt x="392" y="759"/>
                </a:lnTo>
                <a:lnTo>
                  <a:pt x="419" y="750"/>
                </a:lnTo>
                <a:lnTo>
                  <a:pt x="419" y="750"/>
                </a:lnTo>
                <a:lnTo>
                  <a:pt x="420" y="750"/>
                </a:lnTo>
                <a:lnTo>
                  <a:pt x="420" y="750"/>
                </a:lnTo>
                <a:lnTo>
                  <a:pt x="435" y="754"/>
                </a:lnTo>
                <a:lnTo>
                  <a:pt x="435" y="754"/>
                </a:lnTo>
                <a:close/>
                <a:moveTo>
                  <a:pt x="485" y="771"/>
                </a:moveTo>
                <a:lnTo>
                  <a:pt x="485" y="771"/>
                </a:lnTo>
                <a:lnTo>
                  <a:pt x="463" y="778"/>
                </a:lnTo>
                <a:lnTo>
                  <a:pt x="441" y="786"/>
                </a:lnTo>
                <a:lnTo>
                  <a:pt x="420" y="794"/>
                </a:lnTo>
                <a:lnTo>
                  <a:pt x="398" y="801"/>
                </a:lnTo>
                <a:lnTo>
                  <a:pt x="398" y="801"/>
                </a:lnTo>
                <a:lnTo>
                  <a:pt x="360" y="813"/>
                </a:lnTo>
                <a:lnTo>
                  <a:pt x="360" y="813"/>
                </a:lnTo>
                <a:lnTo>
                  <a:pt x="402" y="796"/>
                </a:lnTo>
                <a:lnTo>
                  <a:pt x="402" y="796"/>
                </a:lnTo>
                <a:lnTo>
                  <a:pt x="412" y="791"/>
                </a:lnTo>
                <a:lnTo>
                  <a:pt x="422" y="786"/>
                </a:lnTo>
                <a:lnTo>
                  <a:pt x="432" y="781"/>
                </a:lnTo>
                <a:lnTo>
                  <a:pt x="442" y="776"/>
                </a:lnTo>
                <a:lnTo>
                  <a:pt x="442" y="776"/>
                </a:lnTo>
                <a:lnTo>
                  <a:pt x="457" y="772"/>
                </a:lnTo>
                <a:lnTo>
                  <a:pt x="464" y="769"/>
                </a:lnTo>
                <a:lnTo>
                  <a:pt x="471" y="766"/>
                </a:lnTo>
                <a:lnTo>
                  <a:pt x="471" y="766"/>
                </a:lnTo>
                <a:lnTo>
                  <a:pt x="485" y="771"/>
                </a:lnTo>
                <a:lnTo>
                  <a:pt x="485" y="771"/>
                </a:lnTo>
                <a:close/>
                <a:moveTo>
                  <a:pt x="509" y="784"/>
                </a:moveTo>
                <a:lnTo>
                  <a:pt x="509" y="784"/>
                </a:lnTo>
                <a:lnTo>
                  <a:pt x="509" y="785"/>
                </a:lnTo>
                <a:lnTo>
                  <a:pt x="509" y="785"/>
                </a:lnTo>
                <a:lnTo>
                  <a:pt x="489" y="795"/>
                </a:lnTo>
                <a:lnTo>
                  <a:pt x="489" y="795"/>
                </a:lnTo>
                <a:lnTo>
                  <a:pt x="487" y="796"/>
                </a:lnTo>
                <a:lnTo>
                  <a:pt x="487" y="796"/>
                </a:lnTo>
                <a:lnTo>
                  <a:pt x="465" y="803"/>
                </a:lnTo>
                <a:lnTo>
                  <a:pt x="454" y="807"/>
                </a:lnTo>
                <a:lnTo>
                  <a:pt x="442" y="812"/>
                </a:lnTo>
                <a:lnTo>
                  <a:pt x="442" y="812"/>
                </a:lnTo>
                <a:lnTo>
                  <a:pt x="417" y="822"/>
                </a:lnTo>
                <a:lnTo>
                  <a:pt x="417" y="822"/>
                </a:lnTo>
                <a:lnTo>
                  <a:pt x="402" y="826"/>
                </a:lnTo>
                <a:lnTo>
                  <a:pt x="402" y="826"/>
                </a:lnTo>
                <a:lnTo>
                  <a:pt x="407" y="823"/>
                </a:lnTo>
                <a:lnTo>
                  <a:pt x="411" y="820"/>
                </a:lnTo>
                <a:lnTo>
                  <a:pt x="411" y="820"/>
                </a:lnTo>
                <a:lnTo>
                  <a:pt x="422" y="814"/>
                </a:lnTo>
                <a:lnTo>
                  <a:pt x="433" y="808"/>
                </a:lnTo>
                <a:lnTo>
                  <a:pt x="456" y="799"/>
                </a:lnTo>
                <a:lnTo>
                  <a:pt x="478" y="790"/>
                </a:lnTo>
                <a:lnTo>
                  <a:pt x="488" y="784"/>
                </a:lnTo>
                <a:lnTo>
                  <a:pt x="499" y="778"/>
                </a:lnTo>
                <a:lnTo>
                  <a:pt x="499" y="778"/>
                </a:lnTo>
                <a:lnTo>
                  <a:pt x="509" y="784"/>
                </a:lnTo>
                <a:lnTo>
                  <a:pt x="509" y="784"/>
                </a:lnTo>
                <a:close/>
                <a:moveTo>
                  <a:pt x="523" y="799"/>
                </a:moveTo>
                <a:lnTo>
                  <a:pt x="523" y="799"/>
                </a:lnTo>
                <a:lnTo>
                  <a:pt x="524" y="801"/>
                </a:lnTo>
                <a:lnTo>
                  <a:pt x="524" y="803"/>
                </a:lnTo>
                <a:lnTo>
                  <a:pt x="524" y="803"/>
                </a:lnTo>
                <a:lnTo>
                  <a:pt x="523" y="803"/>
                </a:lnTo>
                <a:lnTo>
                  <a:pt x="523" y="803"/>
                </a:lnTo>
                <a:lnTo>
                  <a:pt x="500" y="813"/>
                </a:lnTo>
                <a:lnTo>
                  <a:pt x="500" y="813"/>
                </a:lnTo>
                <a:lnTo>
                  <a:pt x="487" y="817"/>
                </a:lnTo>
                <a:lnTo>
                  <a:pt x="487" y="817"/>
                </a:lnTo>
                <a:lnTo>
                  <a:pt x="486" y="817"/>
                </a:lnTo>
                <a:lnTo>
                  <a:pt x="486" y="817"/>
                </a:lnTo>
                <a:lnTo>
                  <a:pt x="505" y="808"/>
                </a:lnTo>
                <a:lnTo>
                  <a:pt x="514" y="803"/>
                </a:lnTo>
                <a:lnTo>
                  <a:pt x="522" y="797"/>
                </a:lnTo>
                <a:lnTo>
                  <a:pt x="522" y="797"/>
                </a:lnTo>
                <a:lnTo>
                  <a:pt x="523" y="799"/>
                </a:lnTo>
                <a:lnTo>
                  <a:pt x="523" y="799"/>
                </a:lnTo>
                <a:close/>
                <a:moveTo>
                  <a:pt x="514" y="800"/>
                </a:moveTo>
                <a:lnTo>
                  <a:pt x="514" y="800"/>
                </a:lnTo>
                <a:lnTo>
                  <a:pt x="507" y="804"/>
                </a:lnTo>
                <a:lnTo>
                  <a:pt x="507" y="804"/>
                </a:lnTo>
                <a:lnTo>
                  <a:pt x="492" y="812"/>
                </a:lnTo>
                <a:lnTo>
                  <a:pt x="477" y="819"/>
                </a:lnTo>
                <a:lnTo>
                  <a:pt x="477" y="819"/>
                </a:lnTo>
                <a:lnTo>
                  <a:pt x="477" y="819"/>
                </a:lnTo>
                <a:lnTo>
                  <a:pt x="477" y="820"/>
                </a:lnTo>
                <a:lnTo>
                  <a:pt x="477" y="820"/>
                </a:lnTo>
                <a:lnTo>
                  <a:pt x="460" y="823"/>
                </a:lnTo>
                <a:lnTo>
                  <a:pt x="441" y="824"/>
                </a:lnTo>
                <a:lnTo>
                  <a:pt x="441" y="824"/>
                </a:lnTo>
                <a:lnTo>
                  <a:pt x="457" y="818"/>
                </a:lnTo>
                <a:lnTo>
                  <a:pt x="473" y="812"/>
                </a:lnTo>
                <a:lnTo>
                  <a:pt x="505" y="802"/>
                </a:lnTo>
                <a:lnTo>
                  <a:pt x="505" y="802"/>
                </a:lnTo>
                <a:lnTo>
                  <a:pt x="517" y="798"/>
                </a:lnTo>
                <a:lnTo>
                  <a:pt x="517" y="798"/>
                </a:lnTo>
                <a:lnTo>
                  <a:pt x="514" y="800"/>
                </a:lnTo>
                <a:lnTo>
                  <a:pt x="514" y="800"/>
                </a:lnTo>
                <a:close/>
                <a:moveTo>
                  <a:pt x="436" y="823"/>
                </a:moveTo>
                <a:lnTo>
                  <a:pt x="436" y="823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34" y="825"/>
                </a:lnTo>
                <a:lnTo>
                  <a:pt x="409" y="827"/>
                </a:lnTo>
                <a:lnTo>
                  <a:pt x="409" y="827"/>
                </a:lnTo>
                <a:lnTo>
                  <a:pt x="422" y="822"/>
                </a:lnTo>
                <a:lnTo>
                  <a:pt x="435" y="817"/>
                </a:lnTo>
                <a:lnTo>
                  <a:pt x="462" y="805"/>
                </a:lnTo>
                <a:lnTo>
                  <a:pt x="462" y="805"/>
                </a:lnTo>
                <a:lnTo>
                  <a:pt x="479" y="800"/>
                </a:lnTo>
                <a:lnTo>
                  <a:pt x="479" y="800"/>
                </a:lnTo>
                <a:lnTo>
                  <a:pt x="458" y="812"/>
                </a:lnTo>
                <a:lnTo>
                  <a:pt x="447" y="817"/>
                </a:lnTo>
                <a:lnTo>
                  <a:pt x="436" y="823"/>
                </a:lnTo>
                <a:lnTo>
                  <a:pt x="436" y="823"/>
                </a:lnTo>
                <a:close/>
                <a:moveTo>
                  <a:pt x="356" y="828"/>
                </a:moveTo>
                <a:lnTo>
                  <a:pt x="356" y="828"/>
                </a:lnTo>
                <a:lnTo>
                  <a:pt x="356" y="828"/>
                </a:lnTo>
                <a:lnTo>
                  <a:pt x="356" y="828"/>
                </a:lnTo>
                <a:lnTo>
                  <a:pt x="360" y="826"/>
                </a:lnTo>
                <a:lnTo>
                  <a:pt x="360" y="826"/>
                </a:lnTo>
                <a:lnTo>
                  <a:pt x="372" y="821"/>
                </a:lnTo>
                <a:lnTo>
                  <a:pt x="383" y="817"/>
                </a:lnTo>
                <a:lnTo>
                  <a:pt x="383" y="817"/>
                </a:lnTo>
                <a:lnTo>
                  <a:pt x="414" y="803"/>
                </a:lnTo>
                <a:lnTo>
                  <a:pt x="414" y="803"/>
                </a:lnTo>
                <a:lnTo>
                  <a:pt x="451" y="789"/>
                </a:lnTo>
                <a:lnTo>
                  <a:pt x="486" y="773"/>
                </a:lnTo>
                <a:lnTo>
                  <a:pt x="486" y="773"/>
                </a:lnTo>
                <a:lnTo>
                  <a:pt x="486" y="773"/>
                </a:lnTo>
                <a:lnTo>
                  <a:pt x="486" y="772"/>
                </a:lnTo>
                <a:lnTo>
                  <a:pt x="486" y="772"/>
                </a:lnTo>
                <a:lnTo>
                  <a:pt x="496" y="777"/>
                </a:lnTo>
                <a:lnTo>
                  <a:pt x="496" y="777"/>
                </a:lnTo>
                <a:lnTo>
                  <a:pt x="429" y="804"/>
                </a:lnTo>
                <a:lnTo>
                  <a:pt x="396" y="817"/>
                </a:lnTo>
                <a:lnTo>
                  <a:pt x="379" y="823"/>
                </a:lnTo>
                <a:lnTo>
                  <a:pt x="361" y="827"/>
                </a:lnTo>
                <a:lnTo>
                  <a:pt x="361" y="827"/>
                </a:lnTo>
                <a:lnTo>
                  <a:pt x="356" y="828"/>
                </a:lnTo>
                <a:lnTo>
                  <a:pt x="356" y="828"/>
                </a:lnTo>
                <a:close/>
                <a:moveTo>
                  <a:pt x="410" y="790"/>
                </a:moveTo>
                <a:lnTo>
                  <a:pt x="410" y="790"/>
                </a:lnTo>
                <a:lnTo>
                  <a:pt x="387" y="800"/>
                </a:lnTo>
                <a:lnTo>
                  <a:pt x="362" y="810"/>
                </a:lnTo>
                <a:lnTo>
                  <a:pt x="314" y="828"/>
                </a:lnTo>
                <a:lnTo>
                  <a:pt x="314" y="828"/>
                </a:lnTo>
                <a:lnTo>
                  <a:pt x="285" y="827"/>
                </a:lnTo>
                <a:lnTo>
                  <a:pt x="285" y="827"/>
                </a:lnTo>
                <a:lnTo>
                  <a:pt x="293" y="825"/>
                </a:lnTo>
                <a:lnTo>
                  <a:pt x="302" y="822"/>
                </a:lnTo>
                <a:lnTo>
                  <a:pt x="302" y="822"/>
                </a:lnTo>
                <a:lnTo>
                  <a:pt x="326" y="813"/>
                </a:lnTo>
                <a:lnTo>
                  <a:pt x="350" y="805"/>
                </a:lnTo>
                <a:lnTo>
                  <a:pt x="350" y="805"/>
                </a:lnTo>
                <a:lnTo>
                  <a:pt x="393" y="792"/>
                </a:lnTo>
                <a:lnTo>
                  <a:pt x="435" y="777"/>
                </a:lnTo>
                <a:lnTo>
                  <a:pt x="435" y="777"/>
                </a:lnTo>
                <a:lnTo>
                  <a:pt x="410" y="790"/>
                </a:lnTo>
                <a:lnTo>
                  <a:pt x="410" y="790"/>
                </a:lnTo>
                <a:close/>
                <a:moveTo>
                  <a:pt x="250" y="826"/>
                </a:moveTo>
                <a:lnTo>
                  <a:pt x="250" y="826"/>
                </a:lnTo>
                <a:lnTo>
                  <a:pt x="300" y="809"/>
                </a:lnTo>
                <a:lnTo>
                  <a:pt x="348" y="793"/>
                </a:lnTo>
                <a:lnTo>
                  <a:pt x="348" y="793"/>
                </a:lnTo>
                <a:lnTo>
                  <a:pt x="373" y="784"/>
                </a:lnTo>
                <a:lnTo>
                  <a:pt x="396" y="775"/>
                </a:lnTo>
                <a:lnTo>
                  <a:pt x="420" y="766"/>
                </a:lnTo>
                <a:lnTo>
                  <a:pt x="432" y="762"/>
                </a:lnTo>
                <a:lnTo>
                  <a:pt x="444" y="760"/>
                </a:lnTo>
                <a:lnTo>
                  <a:pt x="444" y="760"/>
                </a:lnTo>
                <a:lnTo>
                  <a:pt x="439" y="761"/>
                </a:lnTo>
                <a:lnTo>
                  <a:pt x="434" y="763"/>
                </a:lnTo>
                <a:lnTo>
                  <a:pt x="425" y="768"/>
                </a:lnTo>
                <a:lnTo>
                  <a:pt x="425" y="768"/>
                </a:lnTo>
                <a:lnTo>
                  <a:pt x="411" y="774"/>
                </a:lnTo>
                <a:lnTo>
                  <a:pt x="396" y="779"/>
                </a:lnTo>
                <a:lnTo>
                  <a:pt x="396" y="779"/>
                </a:lnTo>
                <a:lnTo>
                  <a:pt x="372" y="788"/>
                </a:lnTo>
                <a:lnTo>
                  <a:pt x="346" y="796"/>
                </a:lnTo>
                <a:lnTo>
                  <a:pt x="346" y="796"/>
                </a:lnTo>
                <a:lnTo>
                  <a:pt x="305" y="808"/>
                </a:lnTo>
                <a:lnTo>
                  <a:pt x="285" y="817"/>
                </a:lnTo>
                <a:lnTo>
                  <a:pt x="275" y="821"/>
                </a:lnTo>
                <a:lnTo>
                  <a:pt x="266" y="827"/>
                </a:lnTo>
                <a:lnTo>
                  <a:pt x="266" y="827"/>
                </a:lnTo>
                <a:lnTo>
                  <a:pt x="250" y="826"/>
                </a:lnTo>
                <a:lnTo>
                  <a:pt x="250" y="826"/>
                </a:lnTo>
                <a:close/>
                <a:moveTo>
                  <a:pt x="216" y="823"/>
                </a:moveTo>
                <a:lnTo>
                  <a:pt x="216" y="823"/>
                </a:lnTo>
                <a:lnTo>
                  <a:pt x="226" y="821"/>
                </a:lnTo>
                <a:lnTo>
                  <a:pt x="236" y="819"/>
                </a:lnTo>
                <a:lnTo>
                  <a:pt x="255" y="813"/>
                </a:lnTo>
                <a:lnTo>
                  <a:pt x="255" y="813"/>
                </a:lnTo>
                <a:lnTo>
                  <a:pt x="269" y="807"/>
                </a:lnTo>
                <a:lnTo>
                  <a:pt x="283" y="803"/>
                </a:lnTo>
                <a:lnTo>
                  <a:pt x="311" y="795"/>
                </a:lnTo>
                <a:lnTo>
                  <a:pt x="311" y="795"/>
                </a:lnTo>
                <a:lnTo>
                  <a:pt x="339" y="786"/>
                </a:lnTo>
                <a:lnTo>
                  <a:pt x="367" y="777"/>
                </a:lnTo>
                <a:lnTo>
                  <a:pt x="395" y="768"/>
                </a:lnTo>
                <a:lnTo>
                  <a:pt x="423" y="760"/>
                </a:lnTo>
                <a:lnTo>
                  <a:pt x="423" y="760"/>
                </a:lnTo>
                <a:lnTo>
                  <a:pt x="433" y="757"/>
                </a:lnTo>
                <a:lnTo>
                  <a:pt x="433" y="757"/>
                </a:lnTo>
                <a:lnTo>
                  <a:pt x="419" y="762"/>
                </a:lnTo>
                <a:lnTo>
                  <a:pt x="419" y="762"/>
                </a:lnTo>
                <a:lnTo>
                  <a:pt x="405" y="767"/>
                </a:lnTo>
                <a:lnTo>
                  <a:pt x="391" y="772"/>
                </a:lnTo>
                <a:lnTo>
                  <a:pt x="391" y="772"/>
                </a:lnTo>
                <a:lnTo>
                  <a:pt x="363" y="782"/>
                </a:lnTo>
                <a:lnTo>
                  <a:pt x="336" y="792"/>
                </a:lnTo>
                <a:lnTo>
                  <a:pt x="336" y="792"/>
                </a:lnTo>
                <a:lnTo>
                  <a:pt x="313" y="799"/>
                </a:lnTo>
                <a:lnTo>
                  <a:pt x="289" y="806"/>
                </a:lnTo>
                <a:lnTo>
                  <a:pt x="265" y="815"/>
                </a:lnTo>
                <a:lnTo>
                  <a:pt x="254" y="820"/>
                </a:lnTo>
                <a:lnTo>
                  <a:pt x="243" y="825"/>
                </a:lnTo>
                <a:lnTo>
                  <a:pt x="243" y="825"/>
                </a:lnTo>
                <a:lnTo>
                  <a:pt x="216" y="823"/>
                </a:lnTo>
                <a:lnTo>
                  <a:pt x="216" y="823"/>
                </a:lnTo>
                <a:close/>
                <a:moveTo>
                  <a:pt x="341" y="792"/>
                </a:moveTo>
                <a:lnTo>
                  <a:pt x="341" y="792"/>
                </a:lnTo>
                <a:lnTo>
                  <a:pt x="378" y="780"/>
                </a:lnTo>
                <a:lnTo>
                  <a:pt x="378" y="780"/>
                </a:lnTo>
                <a:lnTo>
                  <a:pt x="353" y="789"/>
                </a:lnTo>
                <a:lnTo>
                  <a:pt x="353" y="789"/>
                </a:lnTo>
                <a:lnTo>
                  <a:pt x="300" y="807"/>
                </a:lnTo>
                <a:lnTo>
                  <a:pt x="300" y="807"/>
                </a:lnTo>
                <a:lnTo>
                  <a:pt x="272" y="816"/>
                </a:lnTo>
                <a:lnTo>
                  <a:pt x="259" y="820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47" y="825"/>
                </a:lnTo>
                <a:lnTo>
                  <a:pt x="258" y="820"/>
                </a:lnTo>
                <a:lnTo>
                  <a:pt x="269" y="815"/>
                </a:lnTo>
                <a:lnTo>
                  <a:pt x="294" y="807"/>
                </a:lnTo>
                <a:lnTo>
                  <a:pt x="318" y="800"/>
                </a:lnTo>
                <a:lnTo>
                  <a:pt x="341" y="792"/>
                </a:lnTo>
                <a:lnTo>
                  <a:pt x="341" y="792"/>
                </a:lnTo>
                <a:close/>
                <a:moveTo>
                  <a:pt x="426" y="762"/>
                </a:moveTo>
                <a:lnTo>
                  <a:pt x="426" y="762"/>
                </a:lnTo>
                <a:lnTo>
                  <a:pt x="438" y="756"/>
                </a:lnTo>
                <a:lnTo>
                  <a:pt x="438" y="756"/>
                </a:lnTo>
                <a:lnTo>
                  <a:pt x="439" y="755"/>
                </a:lnTo>
                <a:lnTo>
                  <a:pt x="439" y="755"/>
                </a:lnTo>
                <a:lnTo>
                  <a:pt x="445" y="757"/>
                </a:lnTo>
                <a:lnTo>
                  <a:pt x="445" y="757"/>
                </a:lnTo>
                <a:lnTo>
                  <a:pt x="426" y="762"/>
                </a:lnTo>
                <a:lnTo>
                  <a:pt x="426" y="762"/>
                </a:lnTo>
                <a:close/>
                <a:moveTo>
                  <a:pt x="132" y="812"/>
                </a:moveTo>
                <a:lnTo>
                  <a:pt x="132" y="812"/>
                </a:lnTo>
                <a:lnTo>
                  <a:pt x="166" y="798"/>
                </a:lnTo>
                <a:lnTo>
                  <a:pt x="201" y="786"/>
                </a:lnTo>
                <a:lnTo>
                  <a:pt x="201" y="786"/>
                </a:lnTo>
                <a:lnTo>
                  <a:pt x="255" y="771"/>
                </a:lnTo>
                <a:lnTo>
                  <a:pt x="255" y="771"/>
                </a:lnTo>
                <a:lnTo>
                  <a:pt x="282" y="763"/>
                </a:lnTo>
                <a:lnTo>
                  <a:pt x="310" y="755"/>
                </a:lnTo>
                <a:lnTo>
                  <a:pt x="310" y="755"/>
                </a:lnTo>
                <a:lnTo>
                  <a:pt x="334" y="747"/>
                </a:lnTo>
                <a:lnTo>
                  <a:pt x="334" y="747"/>
                </a:lnTo>
                <a:lnTo>
                  <a:pt x="342" y="743"/>
                </a:lnTo>
                <a:lnTo>
                  <a:pt x="342" y="743"/>
                </a:lnTo>
                <a:lnTo>
                  <a:pt x="331" y="749"/>
                </a:lnTo>
                <a:lnTo>
                  <a:pt x="320" y="753"/>
                </a:lnTo>
                <a:lnTo>
                  <a:pt x="296" y="761"/>
                </a:lnTo>
                <a:lnTo>
                  <a:pt x="272" y="769"/>
                </a:lnTo>
                <a:lnTo>
                  <a:pt x="249" y="776"/>
                </a:lnTo>
                <a:lnTo>
                  <a:pt x="249" y="776"/>
                </a:lnTo>
                <a:lnTo>
                  <a:pt x="223" y="786"/>
                </a:lnTo>
                <a:lnTo>
                  <a:pt x="196" y="795"/>
                </a:lnTo>
                <a:lnTo>
                  <a:pt x="196" y="795"/>
                </a:lnTo>
                <a:lnTo>
                  <a:pt x="171" y="804"/>
                </a:lnTo>
                <a:lnTo>
                  <a:pt x="158" y="809"/>
                </a:lnTo>
                <a:lnTo>
                  <a:pt x="145" y="815"/>
                </a:lnTo>
                <a:lnTo>
                  <a:pt x="145" y="815"/>
                </a:lnTo>
                <a:lnTo>
                  <a:pt x="138" y="814"/>
                </a:lnTo>
                <a:lnTo>
                  <a:pt x="132" y="812"/>
                </a:lnTo>
                <a:lnTo>
                  <a:pt x="132" y="812"/>
                </a:lnTo>
                <a:close/>
                <a:moveTo>
                  <a:pt x="250" y="770"/>
                </a:moveTo>
                <a:lnTo>
                  <a:pt x="250" y="770"/>
                </a:lnTo>
                <a:lnTo>
                  <a:pt x="291" y="756"/>
                </a:lnTo>
                <a:lnTo>
                  <a:pt x="310" y="748"/>
                </a:lnTo>
                <a:lnTo>
                  <a:pt x="329" y="740"/>
                </a:lnTo>
                <a:lnTo>
                  <a:pt x="329" y="740"/>
                </a:lnTo>
                <a:lnTo>
                  <a:pt x="331" y="739"/>
                </a:lnTo>
                <a:lnTo>
                  <a:pt x="332" y="738"/>
                </a:lnTo>
                <a:lnTo>
                  <a:pt x="332" y="738"/>
                </a:lnTo>
                <a:lnTo>
                  <a:pt x="349" y="737"/>
                </a:lnTo>
                <a:lnTo>
                  <a:pt x="349" y="737"/>
                </a:lnTo>
                <a:lnTo>
                  <a:pt x="351" y="736"/>
                </a:lnTo>
                <a:lnTo>
                  <a:pt x="351" y="736"/>
                </a:lnTo>
                <a:lnTo>
                  <a:pt x="353" y="737"/>
                </a:lnTo>
                <a:lnTo>
                  <a:pt x="353" y="737"/>
                </a:lnTo>
                <a:lnTo>
                  <a:pt x="328" y="746"/>
                </a:lnTo>
                <a:lnTo>
                  <a:pt x="303" y="755"/>
                </a:lnTo>
                <a:lnTo>
                  <a:pt x="276" y="763"/>
                </a:lnTo>
                <a:lnTo>
                  <a:pt x="250" y="770"/>
                </a:lnTo>
                <a:lnTo>
                  <a:pt x="250" y="770"/>
                </a:lnTo>
                <a:close/>
                <a:moveTo>
                  <a:pt x="288" y="703"/>
                </a:moveTo>
                <a:lnTo>
                  <a:pt x="288" y="703"/>
                </a:lnTo>
                <a:lnTo>
                  <a:pt x="308" y="698"/>
                </a:lnTo>
                <a:lnTo>
                  <a:pt x="327" y="692"/>
                </a:lnTo>
                <a:lnTo>
                  <a:pt x="327" y="692"/>
                </a:lnTo>
                <a:lnTo>
                  <a:pt x="312" y="698"/>
                </a:lnTo>
                <a:lnTo>
                  <a:pt x="312" y="698"/>
                </a:lnTo>
                <a:lnTo>
                  <a:pt x="288" y="708"/>
                </a:lnTo>
                <a:lnTo>
                  <a:pt x="288" y="708"/>
                </a:lnTo>
                <a:lnTo>
                  <a:pt x="288" y="703"/>
                </a:lnTo>
                <a:lnTo>
                  <a:pt x="288" y="703"/>
                </a:lnTo>
                <a:close/>
                <a:moveTo>
                  <a:pt x="324" y="738"/>
                </a:moveTo>
                <a:lnTo>
                  <a:pt x="324" y="738"/>
                </a:lnTo>
                <a:lnTo>
                  <a:pt x="305" y="744"/>
                </a:lnTo>
                <a:lnTo>
                  <a:pt x="286" y="750"/>
                </a:lnTo>
                <a:lnTo>
                  <a:pt x="247" y="759"/>
                </a:lnTo>
                <a:lnTo>
                  <a:pt x="247" y="759"/>
                </a:lnTo>
                <a:lnTo>
                  <a:pt x="275" y="749"/>
                </a:lnTo>
                <a:lnTo>
                  <a:pt x="290" y="744"/>
                </a:lnTo>
                <a:lnTo>
                  <a:pt x="303" y="737"/>
                </a:lnTo>
                <a:lnTo>
                  <a:pt x="303" y="737"/>
                </a:lnTo>
                <a:lnTo>
                  <a:pt x="324" y="738"/>
                </a:lnTo>
                <a:lnTo>
                  <a:pt x="324" y="738"/>
                </a:lnTo>
                <a:close/>
                <a:moveTo>
                  <a:pt x="344" y="728"/>
                </a:moveTo>
                <a:lnTo>
                  <a:pt x="344" y="728"/>
                </a:lnTo>
                <a:lnTo>
                  <a:pt x="342" y="728"/>
                </a:lnTo>
                <a:lnTo>
                  <a:pt x="342" y="728"/>
                </a:lnTo>
                <a:lnTo>
                  <a:pt x="342" y="727"/>
                </a:lnTo>
                <a:lnTo>
                  <a:pt x="341" y="727"/>
                </a:lnTo>
                <a:lnTo>
                  <a:pt x="341" y="727"/>
                </a:lnTo>
                <a:lnTo>
                  <a:pt x="335" y="726"/>
                </a:lnTo>
                <a:lnTo>
                  <a:pt x="330" y="726"/>
                </a:lnTo>
                <a:lnTo>
                  <a:pt x="330" y="726"/>
                </a:lnTo>
                <a:lnTo>
                  <a:pt x="338" y="723"/>
                </a:lnTo>
                <a:lnTo>
                  <a:pt x="345" y="719"/>
                </a:lnTo>
                <a:lnTo>
                  <a:pt x="345" y="719"/>
                </a:lnTo>
                <a:lnTo>
                  <a:pt x="344" y="728"/>
                </a:lnTo>
                <a:lnTo>
                  <a:pt x="344" y="728"/>
                </a:lnTo>
                <a:close/>
                <a:moveTo>
                  <a:pt x="324" y="727"/>
                </a:moveTo>
                <a:lnTo>
                  <a:pt x="324" y="727"/>
                </a:lnTo>
                <a:lnTo>
                  <a:pt x="324" y="728"/>
                </a:lnTo>
                <a:lnTo>
                  <a:pt x="325" y="729"/>
                </a:lnTo>
                <a:lnTo>
                  <a:pt x="325" y="729"/>
                </a:lnTo>
                <a:lnTo>
                  <a:pt x="298" y="727"/>
                </a:lnTo>
                <a:lnTo>
                  <a:pt x="298" y="727"/>
                </a:lnTo>
                <a:lnTo>
                  <a:pt x="319" y="723"/>
                </a:lnTo>
                <a:lnTo>
                  <a:pt x="319" y="723"/>
                </a:lnTo>
                <a:lnTo>
                  <a:pt x="330" y="720"/>
                </a:lnTo>
                <a:lnTo>
                  <a:pt x="341" y="719"/>
                </a:lnTo>
                <a:lnTo>
                  <a:pt x="341" y="719"/>
                </a:lnTo>
                <a:lnTo>
                  <a:pt x="337" y="720"/>
                </a:lnTo>
                <a:lnTo>
                  <a:pt x="333" y="722"/>
                </a:lnTo>
                <a:lnTo>
                  <a:pt x="324" y="727"/>
                </a:lnTo>
                <a:lnTo>
                  <a:pt x="324" y="727"/>
                </a:lnTo>
                <a:close/>
                <a:moveTo>
                  <a:pt x="289" y="726"/>
                </a:moveTo>
                <a:lnTo>
                  <a:pt x="289" y="726"/>
                </a:lnTo>
                <a:lnTo>
                  <a:pt x="289" y="724"/>
                </a:lnTo>
                <a:lnTo>
                  <a:pt x="289" y="724"/>
                </a:lnTo>
                <a:lnTo>
                  <a:pt x="288" y="722"/>
                </a:lnTo>
                <a:lnTo>
                  <a:pt x="288" y="722"/>
                </a:lnTo>
                <a:lnTo>
                  <a:pt x="300" y="720"/>
                </a:lnTo>
                <a:lnTo>
                  <a:pt x="311" y="717"/>
                </a:lnTo>
                <a:lnTo>
                  <a:pt x="322" y="714"/>
                </a:lnTo>
                <a:lnTo>
                  <a:pt x="334" y="711"/>
                </a:lnTo>
                <a:lnTo>
                  <a:pt x="334" y="711"/>
                </a:lnTo>
                <a:lnTo>
                  <a:pt x="337" y="711"/>
                </a:lnTo>
                <a:lnTo>
                  <a:pt x="335" y="712"/>
                </a:lnTo>
                <a:lnTo>
                  <a:pt x="328" y="714"/>
                </a:lnTo>
                <a:lnTo>
                  <a:pt x="328" y="714"/>
                </a:lnTo>
                <a:lnTo>
                  <a:pt x="320" y="717"/>
                </a:lnTo>
                <a:lnTo>
                  <a:pt x="312" y="719"/>
                </a:lnTo>
                <a:lnTo>
                  <a:pt x="312" y="719"/>
                </a:lnTo>
                <a:lnTo>
                  <a:pt x="301" y="722"/>
                </a:lnTo>
                <a:lnTo>
                  <a:pt x="289" y="726"/>
                </a:lnTo>
                <a:lnTo>
                  <a:pt x="289" y="726"/>
                </a:lnTo>
                <a:close/>
                <a:moveTo>
                  <a:pt x="287" y="713"/>
                </a:moveTo>
                <a:lnTo>
                  <a:pt x="287" y="713"/>
                </a:lnTo>
                <a:lnTo>
                  <a:pt x="299" y="712"/>
                </a:lnTo>
                <a:lnTo>
                  <a:pt x="311" y="709"/>
                </a:lnTo>
                <a:lnTo>
                  <a:pt x="311" y="709"/>
                </a:lnTo>
                <a:lnTo>
                  <a:pt x="311" y="709"/>
                </a:lnTo>
                <a:lnTo>
                  <a:pt x="287" y="718"/>
                </a:lnTo>
                <a:lnTo>
                  <a:pt x="287" y="718"/>
                </a:lnTo>
                <a:lnTo>
                  <a:pt x="287" y="713"/>
                </a:lnTo>
                <a:lnTo>
                  <a:pt x="287" y="713"/>
                </a:lnTo>
                <a:close/>
                <a:moveTo>
                  <a:pt x="328" y="681"/>
                </a:moveTo>
                <a:lnTo>
                  <a:pt x="328" y="681"/>
                </a:lnTo>
                <a:lnTo>
                  <a:pt x="309" y="690"/>
                </a:lnTo>
                <a:lnTo>
                  <a:pt x="289" y="699"/>
                </a:lnTo>
                <a:lnTo>
                  <a:pt x="289" y="699"/>
                </a:lnTo>
                <a:lnTo>
                  <a:pt x="292" y="691"/>
                </a:lnTo>
                <a:lnTo>
                  <a:pt x="292" y="691"/>
                </a:lnTo>
                <a:lnTo>
                  <a:pt x="312" y="685"/>
                </a:lnTo>
                <a:lnTo>
                  <a:pt x="312" y="685"/>
                </a:lnTo>
                <a:lnTo>
                  <a:pt x="325" y="682"/>
                </a:lnTo>
                <a:lnTo>
                  <a:pt x="325" y="682"/>
                </a:lnTo>
                <a:lnTo>
                  <a:pt x="332" y="680"/>
                </a:lnTo>
                <a:lnTo>
                  <a:pt x="328" y="681"/>
                </a:lnTo>
                <a:lnTo>
                  <a:pt x="328" y="681"/>
                </a:lnTo>
                <a:close/>
                <a:moveTo>
                  <a:pt x="296" y="680"/>
                </a:moveTo>
                <a:lnTo>
                  <a:pt x="296" y="680"/>
                </a:lnTo>
                <a:lnTo>
                  <a:pt x="313" y="677"/>
                </a:lnTo>
                <a:lnTo>
                  <a:pt x="321" y="675"/>
                </a:lnTo>
                <a:lnTo>
                  <a:pt x="328" y="672"/>
                </a:lnTo>
                <a:lnTo>
                  <a:pt x="328" y="672"/>
                </a:lnTo>
                <a:lnTo>
                  <a:pt x="319" y="676"/>
                </a:lnTo>
                <a:lnTo>
                  <a:pt x="311" y="679"/>
                </a:lnTo>
                <a:lnTo>
                  <a:pt x="302" y="682"/>
                </a:lnTo>
                <a:lnTo>
                  <a:pt x="294" y="687"/>
                </a:lnTo>
                <a:lnTo>
                  <a:pt x="294" y="687"/>
                </a:lnTo>
                <a:lnTo>
                  <a:pt x="296" y="680"/>
                </a:lnTo>
                <a:lnTo>
                  <a:pt x="296" y="680"/>
                </a:lnTo>
                <a:close/>
                <a:moveTo>
                  <a:pt x="300" y="671"/>
                </a:moveTo>
                <a:lnTo>
                  <a:pt x="300" y="671"/>
                </a:lnTo>
                <a:lnTo>
                  <a:pt x="318" y="667"/>
                </a:lnTo>
                <a:lnTo>
                  <a:pt x="318" y="667"/>
                </a:lnTo>
                <a:lnTo>
                  <a:pt x="323" y="666"/>
                </a:lnTo>
                <a:lnTo>
                  <a:pt x="323" y="666"/>
                </a:lnTo>
                <a:lnTo>
                  <a:pt x="321" y="666"/>
                </a:lnTo>
                <a:lnTo>
                  <a:pt x="321" y="666"/>
                </a:lnTo>
                <a:lnTo>
                  <a:pt x="309" y="670"/>
                </a:lnTo>
                <a:lnTo>
                  <a:pt x="298" y="675"/>
                </a:lnTo>
                <a:lnTo>
                  <a:pt x="298" y="675"/>
                </a:lnTo>
                <a:lnTo>
                  <a:pt x="300" y="671"/>
                </a:lnTo>
                <a:lnTo>
                  <a:pt x="300" y="671"/>
                </a:lnTo>
                <a:close/>
                <a:moveTo>
                  <a:pt x="224" y="749"/>
                </a:moveTo>
                <a:lnTo>
                  <a:pt x="224" y="749"/>
                </a:lnTo>
                <a:lnTo>
                  <a:pt x="239" y="746"/>
                </a:lnTo>
                <a:lnTo>
                  <a:pt x="254" y="743"/>
                </a:lnTo>
                <a:lnTo>
                  <a:pt x="269" y="740"/>
                </a:lnTo>
                <a:lnTo>
                  <a:pt x="285" y="736"/>
                </a:lnTo>
                <a:lnTo>
                  <a:pt x="285" y="736"/>
                </a:lnTo>
                <a:lnTo>
                  <a:pt x="288" y="736"/>
                </a:lnTo>
                <a:lnTo>
                  <a:pt x="288" y="736"/>
                </a:lnTo>
                <a:lnTo>
                  <a:pt x="259" y="745"/>
                </a:lnTo>
                <a:lnTo>
                  <a:pt x="245" y="750"/>
                </a:lnTo>
                <a:lnTo>
                  <a:pt x="231" y="754"/>
                </a:lnTo>
                <a:lnTo>
                  <a:pt x="231" y="754"/>
                </a:lnTo>
                <a:lnTo>
                  <a:pt x="190" y="764"/>
                </a:lnTo>
                <a:lnTo>
                  <a:pt x="170" y="771"/>
                </a:lnTo>
                <a:lnTo>
                  <a:pt x="150" y="777"/>
                </a:lnTo>
                <a:lnTo>
                  <a:pt x="150" y="777"/>
                </a:lnTo>
                <a:lnTo>
                  <a:pt x="158" y="772"/>
                </a:lnTo>
                <a:lnTo>
                  <a:pt x="167" y="768"/>
                </a:lnTo>
                <a:lnTo>
                  <a:pt x="185" y="760"/>
                </a:lnTo>
                <a:lnTo>
                  <a:pt x="205" y="754"/>
                </a:lnTo>
                <a:lnTo>
                  <a:pt x="224" y="749"/>
                </a:lnTo>
                <a:lnTo>
                  <a:pt x="224" y="749"/>
                </a:lnTo>
                <a:close/>
                <a:moveTo>
                  <a:pt x="143" y="782"/>
                </a:moveTo>
                <a:lnTo>
                  <a:pt x="143" y="782"/>
                </a:lnTo>
                <a:lnTo>
                  <a:pt x="146" y="780"/>
                </a:lnTo>
                <a:lnTo>
                  <a:pt x="146" y="780"/>
                </a:lnTo>
                <a:lnTo>
                  <a:pt x="147" y="781"/>
                </a:lnTo>
                <a:lnTo>
                  <a:pt x="148" y="781"/>
                </a:lnTo>
                <a:lnTo>
                  <a:pt x="148" y="781"/>
                </a:lnTo>
                <a:lnTo>
                  <a:pt x="171" y="773"/>
                </a:lnTo>
                <a:lnTo>
                  <a:pt x="194" y="766"/>
                </a:lnTo>
                <a:lnTo>
                  <a:pt x="242" y="753"/>
                </a:lnTo>
                <a:lnTo>
                  <a:pt x="242" y="753"/>
                </a:lnTo>
                <a:lnTo>
                  <a:pt x="264" y="746"/>
                </a:lnTo>
                <a:lnTo>
                  <a:pt x="287" y="739"/>
                </a:lnTo>
                <a:lnTo>
                  <a:pt x="287" y="739"/>
                </a:lnTo>
                <a:lnTo>
                  <a:pt x="294" y="737"/>
                </a:lnTo>
                <a:lnTo>
                  <a:pt x="294" y="737"/>
                </a:lnTo>
                <a:lnTo>
                  <a:pt x="299" y="737"/>
                </a:lnTo>
                <a:lnTo>
                  <a:pt x="299" y="737"/>
                </a:lnTo>
                <a:lnTo>
                  <a:pt x="289" y="742"/>
                </a:lnTo>
                <a:lnTo>
                  <a:pt x="289" y="742"/>
                </a:lnTo>
                <a:lnTo>
                  <a:pt x="268" y="750"/>
                </a:lnTo>
                <a:lnTo>
                  <a:pt x="247" y="757"/>
                </a:lnTo>
                <a:lnTo>
                  <a:pt x="206" y="770"/>
                </a:lnTo>
                <a:lnTo>
                  <a:pt x="164" y="784"/>
                </a:lnTo>
                <a:lnTo>
                  <a:pt x="143" y="792"/>
                </a:lnTo>
                <a:lnTo>
                  <a:pt x="123" y="801"/>
                </a:lnTo>
                <a:lnTo>
                  <a:pt x="123" y="801"/>
                </a:lnTo>
                <a:lnTo>
                  <a:pt x="128" y="795"/>
                </a:lnTo>
                <a:lnTo>
                  <a:pt x="134" y="790"/>
                </a:lnTo>
                <a:lnTo>
                  <a:pt x="143" y="782"/>
                </a:lnTo>
                <a:lnTo>
                  <a:pt x="143" y="782"/>
                </a:lnTo>
                <a:close/>
                <a:moveTo>
                  <a:pt x="205" y="773"/>
                </a:moveTo>
                <a:lnTo>
                  <a:pt x="205" y="773"/>
                </a:lnTo>
                <a:lnTo>
                  <a:pt x="166" y="787"/>
                </a:lnTo>
                <a:lnTo>
                  <a:pt x="148" y="794"/>
                </a:lnTo>
                <a:lnTo>
                  <a:pt x="129" y="800"/>
                </a:lnTo>
                <a:lnTo>
                  <a:pt x="129" y="800"/>
                </a:lnTo>
                <a:lnTo>
                  <a:pt x="137" y="797"/>
                </a:lnTo>
                <a:lnTo>
                  <a:pt x="137" y="797"/>
                </a:lnTo>
                <a:lnTo>
                  <a:pt x="151" y="791"/>
                </a:lnTo>
                <a:lnTo>
                  <a:pt x="165" y="785"/>
                </a:lnTo>
                <a:lnTo>
                  <a:pt x="165" y="785"/>
                </a:lnTo>
                <a:lnTo>
                  <a:pt x="184" y="779"/>
                </a:lnTo>
                <a:lnTo>
                  <a:pt x="205" y="773"/>
                </a:lnTo>
                <a:lnTo>
                  <a:pt x="205" y="773"/>
                </a:lnTo>
                <a:close/>
                <a:moveTo>
                  <a:pt x="121" y="805"/>
                </a:moveTo>
                <a:lnTo>
                  <a:pt x="121" y="805"/>
                </a:lnTo>
                <a:lnTo>
                  <a:pt x="148" y="796"/>
                </a:lnTo>
                <a:lnTo>
                  <a:pt x="173" y="787"/>
                </a:lnTo>
                <a:lnTo>
                  <a:pt x="199" y="777"/>
                </a:lnTo>
                <a:lnTo>
                  <a:pt x="225" y="768"/>
                </a:lnTo>
                <a:lnTo>
                  <a:pt x="225" y="768"/>
                </a:lnTo>
                <a:lnTo>
                  <a:pt x="239" y="764"/>
                </a:lnTo>
                <a:lnTo>
                  <a:pt x="253" y="760"/>
                </a:lnTo>
                <a:lnTo>
                  <a:pt x="281" y="753"/>
                </a:lnTo>
                <a:lnTo>
                  <a:pt x="281" y="753"/>
                </a:lnTo>
                <a:lnTo>
                  <a:pt x="307" y="746"/>
                </a:lnTo>
                <a:lnTo>
                  <a:pt x="307" y="746"/>
                </a:lnTo>
                <a:lnTo>
                  <a:pt x="314" y="744"/>
                </a:lnTo>
                <a:lnTo>
                  <a:pt x="314" y="744"/>
                </a:lnTo>
                <a:lnTo>
                  <a:pt x="291" y="754"/>
                </a:lnTo>
                <a:lnTo>
                  <a:pt x="267" y="762"/>
                </a:lnTo>
                <a:lnTo>
                  <a:pt x="220" y="778"/>
                </a:lnTo>
                <a:lnTo>
                  <a:pt x="220" y="778"/>
                </a:lnTo>
                <a:lnTo>
                  <a:pt x="188" y="788"/>
                </a:lnTo>
                <a:lnTo>
                  <a:pt x="188" y="788"/>
                </a:lnTo>
                <a:lnTo>
                  <a:pt x="158" y="798"/>
                </a:lnTo>
                <a:lnTo>
                  <a:pt x="129" y="810"/>
                </a:lnTo>
                <a:lnTo>
                  <a:pt x="129" y="810"/>
                </a:lnTo>
                <a:lnTo>
                  <a:pt x="123" y="807"/>
                </a:lnTo>
                <a:lnTo>
                  <a:pt x="123" y="807"/>
                </a:lnTo>
                <a:lnTo>
                  <a:pt x="121" y="806"/>
                </a:lnTo>
                <a:lnTo>
                  <a:pt x="121" y="805"/>
                </a:lnTo>
                <a:lnTo>
                  <a:pt x="121" y="805"/>
                </a:lnTo>
                <a:close/>
                <a:moveTo>
                  <a:pt x="152" y="816"/>
                </a:moveTo>
                <a:lnTo>
                  <a:pt x="152" y="816"/>
                </a:lnTo>
                <a:lnTo>
                  <a:pt x="183" y="807"/>
                </a:lnTo>
                <a:lnTo>
                  <a:pt x="216" y="798"/>
                </a:lnTo>
                <a:lnTo>
                  <a:pt x="278" y="777"/>
                </a:lnTo>
                <a:lnTo>
                  <a:pt x="278" y="777"/>
                </a:lnTo>
                <a:lnTo>
                  <a:pt x="309" y="768"/>
                </a:lnTo>
                <a:lnTo>
                  <a:pt x="339" y="761"/>
                </a:lnTo>
                <a:lnTo>
                  <a:pt x="339" y="761"/>
                </a:lnTo>
                <a:lnTo>
                  <a:pt x="280" y="781"/>
                </a:lnTo>
                <a:lnTo>
                  <a:pt x="280" y="781"/>
                </a:lnTo>
                <a:lnTo>
                  <a:pt x="253" y="790"/>
                </a:lnTo>
                <a:lnTo>
                  <a:pt x="225" y="799"/>
                </a:lnTo>
                <a:lnTo>
                  <a:pt x="197" y="808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70" y="819"/>
                </a:lnTo>
                <a:lnTo>
                  <a:pt x="152" y="816"/>
                </a:lnTo>
                <a:lnTo>
                  <a:pt x="152" y="816"/>
                </a:lnTo>
                <a:close/>
                <a:moveTo>
                  <a:pt x="179" y="820"/>
                </a:moveTo>
                <a:lnTo>
                  <a:pt x="179" y="820"/>
                </a:lnTo>
                <a:lnTo>
                  <a:pt x="205" y="815"/>
                </a:lnTo>
                <a:lnTo>
                  <a:pt x="230" y="807"/>
                </a:lnTo>
                <a:lnTo>
                  <a:pt x="254" y="800"/>
                </a:lnTo>
                <a:lnTo>
                  <a:pt x="279" y="791"/>
                </a:lnTo>
                <a:lnTo>
                  <a:pt x="279" y="791"/>
                </a:lnTo>
                <a:lnTo>
                  <a:pt x="336" y="773"/>
                </a:lnTo>
                <a:lnTo>
                  <a:pt x="364" y="764"/>
                </a:lnTo>
                <a:lnTo>
                  <a:pt x="393" y="756"/>
                </a:lnTo>
                <a:lnTo>
                  <a:pt x="393" y="756"/>
                </a:lnTo>
                <a:lnTo>
                  <a:pt x="378" y="762"/>
                </a:lnTo>
                <a:lnTo>
                  <a:pt x="378" y="762"/>
                </a:lnTo>
                <a:lnTo>
                  <a:pt x="317" y="786"/>
                </a:lnTo>
                <a:lnTo>
                  <a:pt x="317" y="786"/>
                </a:lnTo>
                <a:lnTo>
                  <a:pt x="290" y="795"/>
                </a:lnTo>
                <a:lnTo>
                  <a:pt x="263" y="803"/>
                </a:lnTo>
                <a:lnTo>
                  <a:pt x="236" y="812"/>
                </a:lnTo>
                <a:lnTo>
                  <a:pt x="223" y="816"/>
                </a:lnTo>
                <a:lnTo>
                  <a:pt x="210" y="822"/>
                </a:lnTo>
                <a:lnTo>
                  <a:pt x="210" y="822"/>
                </a:lnTo>
                <a:lnTo>
                  <a:pt x="210" y="823"/>
                </a:lnTo>
                <a:lnTo>
                  <a:pt x="210" y="823"/>
                </a:lnTo>
                <a:lnTo>
                  <a:pt x="205" y="822"/>
                </a:lnTo>
                <a:lnTo>
                  <a:pt x="205" y="822"/>
                </a:lnTo>
                <a:lnTo>
                  <a:pt x="179" y="820"/>
                </a:lnTo>
                <a:lnTo>
                  <a:pt x="179" y="820"/>
                </a:lnTo>
                <a:close/>
                <a:moveTo>
                  <a:pt x="320" y="828"/>
                </a:moveTo>
                <a:lnTo>
                  <a:pt x="320" y="828"/>
                </a:lnTo>
                <a:lnTo>
                  <a:pt x="393" y="805"/>
                </a:lnTo>
                <a:lnTo>
                  <a:pt x="393" y="805"/>
                </a:lnTo>
                <a:lnTo>
                  <a:pt x="431" y="792"/>
                </a:lnTo>
                <a:lnTo>
                  <a:pt x="469" y="779"/>
                </a:lnTo>
                <a:lnTo>
                  <a:pt x="469" y="779"/>
                </a:lnTo>
                <a:lnTo>
                  <a:pt x="460" y="783"/>
                </a:lnTo>
                <a:lnTo>
                  <a:pt x="460" y="783"/>
                </a:lnTo>
                <a:lnTo>
                  <a:pt x="414" y="801"/>
                </a:lnTo>
                <a:lnTo>
                  <a:pt x="414" y="801"/>
                </a:lnTo>
                <a:lnTo>
                  <a:pt x="383" y="814"/>
                </a:lnTo>
                <a:lnTo>
                  <a:pt x="368" y="821"/>
                </a:lnTo>
                <a:lnTo>
                  <a:pt x="352" y="828"/>
                </a:lnTo>
                <a:lnTo>
                  <a:pt x="352" y="828"/>
                </a:lnTo>
                <a:lnTo>
                  <a:pt x="320" y="828"/>
                </a:lnTo>
                <a:lnTo>
                  <a:pt x="320" y="828"/>
                </a:lnTo>
                <a:close/>
                <a:moveTo>
                  <a:pt x="366" y="828"/>
                </a:moveTo>
                <a:lnTo>
                  <a:pt x="366" y="828"/>
                </a:lnTo>
                <a:lnTo>
                  <a:pt x="380" y="824"/>
                </a:lnTo>
                <a:lnTo>
                  <a:pt x="394" y="820"/>
                </a:lnTo>
                <a:lnTo>
                  <a:pt x="420" y="809"/>
                </a:lnTo>
                <a:lnTo>
                  <a:pt x="420" y="809"/>
                </a:lnTo>
                <a:lnTo>
                  <a:pt x="451" y="798"/>
                </a:lnTo>
                <a:lnTo>
                  <a:pt x="466" y="792"/>
                </a:lnTo>
                <a:lnTo>
                  <a:pt x="481" y="786"/>
                </a:lnTo>
                <a:lnTo>
                  <a:pt x="481" y="786"/>
                </a:lnTo>
                <a:lnTo>
                  <a:pt x="488" y="782"/>
                </a:lnTo>
                <a:lnTo>
                  <a:pt x="494" y="778"/>
                </a:lnTo>
                <a:lnTo>
                  <a:pt x="494" y="778"/>
                </a:lnTo>
                <a:lnTo>
                  <a:pt x="487" y="783"/>
                </a:lnTo>
                <a:lnTo>
                  <a:pt x="480" y="787"/>
                </a:lnTo>
                <a:lnTo>
                  <a:pt x="480" y="787"/>
                </a:lnTo>
                <a:lnTo>
                  <a:pt x="464" y="794"/>
                </a:lnTo>
                <a:lnTo>
                  <a:pt x="447" y="801"/>
                </a:lnTo>
                <a:lnTo>
                  <a:pt x="447" y="801"/>
                </a:lnTo>
                <a:lnTo>
                  <a:pt x="433" y="806"/>
                </a:lnTo>
                <a:lnTo>
                  <a:pt x="421" y="813"/>
                </a:lnTo>
                <a:lnTo>
                  <a:pt x="409" y="819"/>
                </a:lnTo>
                <a:lnTo>
                  <a:pt x="397" y="827"/>
                </a:lnTo>
                <a:lnTo>
                  <a:pt x="397" y="827"/>
                </a:lnTo>
                <a:lnTo>
                  <a:pt x="392" y="827"/>
                </a:lnTo>
                <a:lnTo>
                  <a:pt x="392" y="827"/>
                </a:lnTo>
                <a:lnTo>
                  <a:pt x="366" y="828"/>
                </a:lnTo>
                <a:lnTo>
                  <a:pt x="366" y="828"/>
                </a:lnTo>
                <a:close/>
                <a:moveTo>
                  <a:pt x="494" y="817"/>
                </a:moveTo>
                <a:lnTo>
                  <a:pt x="494" y="817"/>
                </a:lnTo>
                <a:lnTo>
                  <a:pt x="508" y="813"/>
                </a:lnTo>
                <a:lnTo>
                  <a:pt x="522" y="806"/>
                </a:lnTo>
                <a:lnTo>
                  <a:pt x="522" y="806"/>
                </a:lnTo>
                <a:lnTo>
                  <a:pt x="517" y="809"/>
                </a:lnTo>
                <a:lnTo>
                  <a:pt x="510" y="813"/>
                </a:lnTo>
                <a:lnTo>
                  <a:pt x="494" y="817"/>
                </a:lnTo>
                <a:lnTo>
                  <a:pt x="494" y="817"/>
                </a:lnTo>
                <a:close/>
                <a:moveTo>
                  <a:pt x="520" y="794"/>
                </a:moveTo>
                <a:lnTo>
                  <a:pt x="520" y="794"/>
                </a:lnTo>
                <a:lnTo>
                  <a:pt x="498" y="801"/>
                </a:lnTo>
                <a:lnTo>
                  <a:pt x="476" y="808"/>
                </a:lnTo>
                <a:lnTo>
                  <a:pt x="476" y="808"/>
                </a:lnTo>
                <a:lnTo>
                  <a:pt x="453" y="817"/>
                </a:lnTo>
                <a:lnTo>
                  <a:pt x="453" y="817"/>
                </a:lnTo>
                <a:lnTo>
                  <a:pt x="445" y="820"/>
                </a:lnTo>
                <a:lnTo>
                  <a:pt x="445" y="820"/>
                </a:lnTo>
                <a:lnTo>
                  <a:pt x="464" y="810"/>
                </a:lnTo>
                <a:lnTo>
                  <a:pt x="481" y="801"/>
                </a:lnTo>
                <a:lnTo>
                  <a:pt x="481" y="801"/>
                </a:lnTo>
                <a:lnTo>
                  <a:pt x="495" y="795"/>
                </a:lnTo>
                <a:lnTo>
                  <a:pt x="495" y="795"/>
                </a:lnTo>
                <a:lnTo>
                  <a:pt x="503" y="791"/>
                </a:lnTo>
                <a:lnTo>
                  <a:pt x="510" y="786"/>
                </a:lnTo>
                <a:lnTo>
                  <a:pt x="510" y="786"/>
                </a:lnTo>
                <a:lnTo>
                  <a:pt x="511" y="786"/>
                </a:lnTo>
                <a:lnTo>
                  <a:pt x="511" y="786"/>
                </a:lnTo>
                <a:lnTo>
                  <a:pt x="516" y="790"/>
                </a:lnTo>
                <a:lnTo>
                  <a:pt x="520" y="794"/>
                </a:lnTo>
                <a:lnTo>
                  <a:pt x="520" y="794"/>
                </a:lnTo>
                <a:close/>
                <a:moveTo>
                  <a:pt x="466" y="764"/>
                </a:moveTo>
                <a:lnTo>
                  <a:pt x="466" y="764"/>
                </a:lnTo>
                <a:lnTo>
                  <a:pt x="418" y="781"/>
                </a:lnTo>
                <a:lnTo>
                  <a:pt x="395" y="789"/>
                </a:lnTo>
                <a:lnTo>
                  <a:pt x="371" y="797"/>
                </a:lnTo>
                <a:lnTo>
                  <a:pt x="371" y="797"/>
                </a:lnTo>
                <a:lnTo>
                  <a:pt x="345" y="804"/>
                </a:lnTo>
                <a:lnTo>
                  <a:pt x="319" y="813"/>
                </a:lnTo>
                <a:lnTo>
                  <a:pt x="319" y="813"/>
                </a:lnTo>
                <a:lnTo>
                  <a:pt x="297" y="821"/>
                </a:lnTo>
                <a:lnTo>
                  <a:pt x="286" y="825"/>
                </a:lnTo>
                <a:lnTo>
                  <a:pt x="274" y="827"/>
                </a:lnTo>
                <a:lnTo>
                  <a:pt x="274" y="827"/>
                </a:lnTo>
                <a:lnTo>
                  <a:pt x="271" y="827"/>
                </a:lnTo>
                <a:lnTo>
                  <a:pt x="271" y="827"/>
                </a:lnTo>
                <a:lnTo>
                  <a:pt x="283" y="819"/>
                </a:lnTo>
                <a:lnTo>
                  <a:pt x="283" y="819"/>
                </a:lnTo>
                <a:lnTo>
                  <a:pt x="296" y="814"/>
                </a:lnTo>
                <a:lnTo>
                  <a:pt x="309" y="809"/>
                </a:lnTo>
                <a:lnTo>
                  <a:pt x="309" y="809"/>
                </a:lnTo>
                <a:lnTo>
                  <a:pt x="351" y="796"/>
                </a:lnTo>
                <a:lnTo>
                  <a:pt x="351" y="796"/>
                </a:lnTo>
                <a:lnTo>
                  <a:pt x="377" y="788"/>
                </a:lnTo>
                <a:lnTo>
                  <a:pt x="401" y="780"/>
                </a:lnTo>
                <a:lnTo>
                  <a:pt x="425" y="770"/>
                </a:lnTo>
                <a:lnTo>
                  <a:pt x="449" y="759"/>
                </a:lnTo>
                <a:lnTo>
                  <a:pt x="449" y="759"/>
                </a:lnTo>
                <a:lnTo>
                  <a:pt x="450" y="759"/>
                </a:lnTo>
                <a:lnTo>
                  <a:pt x="450" y="759"/>
                </a:lnTo>
                <a:lnTo>
                  <a:pt x="458" y="761"/>
                </a:lnTo>
                <a:lnTo>
                  <a:pt x="458" y="761"/>
                </a:lnTo>
                <a:lnTo>
                  <a:pt x="466" y="764"/>
                </a:lnTo>
                <a:lnTo>
                  <a:pt x="466" y="764"/>
                </a:lnTo>
                <a:close/>
                <a:moveTo>
                  <a:pt x="345" y="717"/>
                </a:moveTo>
                <a:lnTo>
                  <a:pt x="345" y="717"/>
                </a:lnTo>
                <a:lnTo>
                  <a:pt x="332" y="718"/>
                </a:lnTo>
                <a:lnTo>
                  <a:pt x="318" y="721"/>
                </a:lnTo>
                <a:lnTo>
                  <a:pt x="318" y="721"/>
                </a:lnTo>
                <a:lnTo>
                  <a:pt x="305" y="724"/>
                </a:lnTo>
                <a:lnTo>
                  <a:pt x="305" y="724"/>
                </a:lnTo>
                <a:lnTo>
                  <a:pt x="294" y="727"/>
                </a:lnTo>
                <a:lnTo>
                  <a:pt x="294" y="727"/>
                </a:lnTo>
                <a:lnTo>
                  <a:pt x="293" y="727"/>
                </a:lnTo>
                <a:lnTo>
                  <a:pt x="293" y="727"/>
                </a:lnTo>
                <a:lnTo>
                  <a:pt x="294" y="726"/>
                </a:lnTo>
                <a:lnTo>
                  <a:pt x="294" y="726"/>
                </a:lnTo>
                <a:lnTo>
                  <a:pt x="306" y="723"/>
                </a:lnTo>
                <a:lnTo>
                  <a:pt x="318" y="719"/>
                </a:lnTo>
                <a:lnTo>
                  <a:pt x="330" y="716"/>
                </a:lnTo>
                <a:lnTo>
                  <a:pt x="336" y="713"/>
                </a:lnTo>
                <a:lnTo>
                  <a:pt x="342" y="710"/>
                </a:lnTo>
                <a:lnTo>
                  <a:pt x="342" y="710"/>
                </a:lnTo>
                <a:lnTo>
                  <a:pt x="342" y="709"/>
                </a:lnTo>
                <a:lnTo>
                  <a:pt x="341" y="708"/>
                </a:lnTo>
                <a:lnTo>
                  <a:pt x="341" y="708"/>
                </a:lnTo>
                <a:lnTo>
                  <a:pt x="328" y="710"/>
                </a:lnTo>
                <a:lnTo>
                  <a:pt x="314" y="714"/>
                </a:lnTo>
                <a:lnTo>
                  <a:pt x="301" y="717"/>
                </a:lnTo>
                <a:lnTo>
                  <a:pt x="288" y="720"/>
                </a:lnTo>
                <a:lnTo>
                  <a:pt x="288" y="720"/>
                </a:lnTo>
                <a:lnTo>
                  <a:pt x="288" y="719"/>
                </a:lnTo>
                <a:lnTo>
                  <a:pt x="288" y="719"/>
                </a:lnTo>
                <a:lnTo>
                  <a:pt x="295" y="718"/>
                </a:lnTo>
                <a:lnTo>
                  <a:pt x="302" y="715"/>
                </a:lnTo>
                <a:lnTo>
                  <a:pt x="316" y="710"/>
                </a:lnTo>
                <a:lnTo>
                  <a:pt x="316" y="710"/>
                </a:lnTo>
                <a:lnTo>
                  <a:pt x="330" y="705"/>
                </a:lnTo>
                <a:lnTo>
                  <a:pt x="344" y="700"/>
                </a:lnTo>
                <a:lnTo>
                  <a:pt x="344" y="700"/>
                </a:lnTo>
                <a:lnTo>
                  <a:pt x="345" y="708"/>
                </a:lnTo>
                <a:lnTo>
                  <a:pt x="345" y="717"/>
                </a:lnTo>
                <a:lnTo>
                  <a:pt x="345" y="717"/>
                </a:lnTo>
                <a:close/>
                <a:moveTo>
                  <a:pt x="339" y="678"/>
                </a:moveTo>
                <a:lnTo>
                  <a:pt x="339" y="678"/>
                </a:lnTo>
                <a:lnTo>
                  <a:pt x="338" y="677"/>
                </a:lnTo>
                <a:lnTo>
                  <a:pt x="338" y="677"/>
                </a:lnTo>
                <a:lnTo>
                  <a:pt x="327" y="679"/>
                </a:lnTo>
                <a:lnTo>
                  <a:pt x="316" y="682"/>
                </a:lnTo>
                <a:lnTo>
                  <a:pt x="294" y="688"/>
                </a:lnTo>
                <a:lnTo>
                  <a:pt x="294" y="688"/>
                </a:lnTo>
                <a:lnTo>
                  <a:pt x="299" y="687"/>
                </a:lnTo>
                <a:lnTo>
                  <a:pt x="304" y="684"/>
                </a:lnTo>
                <a:lnTo>
                  <a:pt x="313" y="680"/>
                </a:lnTo>
                <a:lnTo>
                  <a:pt x="313" y="680"/>
                </a:lnTo>
                <a:lnTo>
                  <a:pt x="323" y="676"/>
                </a:lnTo>
                <a:lnTo>
                  <a:pt x="333" y="672"/>
                </a:lnTo>
                <a:lnTo>
                  <a:pt x="333" y="672"/>
                </a:lnTo>
                <a:lnTo>
                  <a:pt x="333" y="672"/>
                </a:lnTo>
                <a:lnTo>
                  <a:pt x="333" y="671"/>
                </a:lnTo>
                <a:lnTo>
                  <a:pt x="332" y="670"/>
                </a:lnTo>
                <a:lnTo>
                  <a:pt x="332" y="670"/>
                </a:lnTo>
                <a:lnTo>
                  <a:pt x="314" y="674"/>
                </a:lnTo>
                <a:lnTo>
                  <a:pt x="314" y="674"/>
                </a:lnTo>
                <a:lnTo>
                  <a:pt x="306" y="676"/>
                </a:lnTo>
                <a:lnTo>
                  <a:pt x="301" y="676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297" y="678"/>
                </a:lnTo>
                <a:lnTo>
                  <a:pt x="306" y="674"/>
                </a:lnTo>
                <a:lnTo>
                  <a:pt x="315" y="670"/>
                </a:lnTo>
                <a:lnTo>
                  <a:pt x="324" y="667"/>
                </a:lnTo>
                <a:lnTo>
                  <a:pt x="333" y="663"/>
                </a:lnTo>
                <a:lnTo>
                  <a:pt x="333" y="663"/>
                </a:lnTo>
                <a:lnTo>
                  <a:pt x="333" y="663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3" y="662"/>
                </a:lnTo>
                <a:lnTo>
                  <a:pt x="339" y="678"/>
                </a:lnTo>
                <a:lnTo>
                  <a:pt x="339" y="678"/>
                </a:lnTo>
                <a:close/>
                <a:moveTo>
                  <a:pt x="632" y="470"/>
                </a:moveTo>
                <a:lnTo>
                  <a:pt x="632" y="470"/>
                </a:lnTo>
                <a:lnTo>
                  <a:pt x="624" y="488"/>
                </a:lnTo>
                <a:lnTo>
                  <a:pt x="615" y="504"/>
                </a:lnTo>
                <a:lnTo>
                  <a:pt x="603" y="519"/>
                </a:lnTo>
                <a:lnTo>
                  <a:pt x="592" y="533"/>
                </a:lnTo>
                <a:lnTo>
                  <a:pt x="581" y="547"/>
                </a:lnTo>
                <a:lnTo>
                  <a:pt x="568" y="560"/>
                </a:lnTo>
                <a:lnTo>
                  <a:pt x="555" y="573"/>
                </a:lnTo>
                <a:lnTo>
                  <a:pt x="540" y="584"/>
                </a:lnTo>
                <a:lnTo>
                  <a:pt x="525" y="595"/>
                </a:lnTo>
                <a:lnTo>
                  <a:pt x="509" y="604"/>
                </a:lnTo>
                <a:lnTo>
                  <a:pt x="494" y="613"/>
                </a:lnTo>
                <a:lnTo>
                  <a:pt x="477" y="621"/>
                </a:lnTo>
                <a:lnTo>
                  <a:pt x="460" y="628"/>
                </a:lnTo>
                <a:lnTo>
                  <a:pt x="442" y="634"/>
                </a:lnTo>
                <a:lnTo>
                  <a:pt x="424" y="639"/>
                </a:lnTo>
                <a:lnTo>
                  <a:pt x="406" y="644"/>
                </a:lnTo>
                <a:lnTo>
                  <a:pt x="406" y="644"/>
                </a:lnTo>
                <a:lnTo>
                  <a:pt x="384" y="648"/>
                </a:lnTo>
                <a:lnTo>
                  <a:pt x="360" y="652"/>
                </a:lnTo>
                <a:lnTo>
                  <a:pt x="337" y="653"/>
                </a:lnTo>
                <a:lnTo>
                  <a:pt x="315" y="653"/>
                </a:lnTo>
                <a:lnTo>
                  <a:pt x="315" y="653"/>
                </a:lnTo>
                <a:lnTo>
                  <a:pt x="286" y="653"/>
                </a:lnTo>
                <a:lnTo>
                  <a:pt x="271" y="651"/>
                </a:lnTo>
                <a:lnTo>
                  <a:pt x="256" y="650"/>
                </a:lnTo>
                <a:lnTo>
                  <a:pt x="242" y="646"/>
                </a:lnTo>
                <a:lnTo>
                  <a:pt x="228" y="643"/>
                </a:lnTo>
                <a:lnTo>
                  <a:pt x="214" y="639"/>
                </a:lnTo>
                <a:lnTo>
                  <a:pt x="200" y="634"/>
                </a:lnTo>
                <a:lnTo>
                  <a:pt x="200" y="634"/>
                </a:lnTo>
                <a:lnTo>
                  <a:pt x="210" y="613"/>
                </a:lnTo>
                <a:lnTo>
                  <a:pt x="210" y="613"/>
                </a:lnTo>
                <a:lnTo>
                  <a:pt x="230" y="619"/>
                </a:lnTo>
                <a:lnTo>
                  <a:pt x="251" y="624"/>
                </a:lnTo>
                <a:lnTo>
                  <a:pt x="272" y="627"/>
                </a:lnTo>
                <a:lnTo>
                  <a:pt x="294" y="629"/>
                </a:lnTo>
                <a:lnTo>
                  <a:pt x="316" y="630"/>
                </a:lnTo>
                <a:lnTo>
                  <a:pt x="337" y="630"/>
                </a:lnTo>
                <a:lnTo>
                  <a:pt x="358" y="628"/>
                </a:lnTo>
                <a:lnTo>
                  <a:pt x="381" y="625"/>
                </a:lnTo>
                <a:lnTo>
                  <a:pt x="381" y="625"/>
                </a:lnTo>
                <a:lnTo>
                  <a:pt x="407" y="619"/>
                </a:lnTo>
                <a:lnTo>
                  <a:pt x="432" y="611"/>
                </a:lnTo>
                <a:lnTo>
                  <a:pt x="457" y="600"/>
                </a:lnTo>
                <a:lnTo>
                  <a:pt x="480" y="588"/>
                </a:lnTo>
                <a:lnTo>
                  <a:pt x="502" y="574"/>
                </a:lnTo>
                <a:lnTo>
                  <a:pt x="523" y="558"/>
                </a:lnTo>
                <a:lnTo>
                  <a:pt x="543" y="540"/>
                </a:lnTo>
                <a:lnTo>
                  <a:pt x="561" y="521"/>
                </a:lnTo>
                <a:lnTo>
                  <a:pt x="577" y="501"/>
                </a:lnTo>
                <a:lnTo>
                  <a:pt x="591" y="479"/>
                </a:lnTo>
                <a:lnTo>
                  <a:pt x="603" y="456"/>
                </a:lnTo>
                <a:lnTo>
                  <a:pt x="615" y="433"/>
                </a:lnTo>
                <a:lnTo>
                  <a:pt x="623" y="408"/>
                </a:lnTo>
                <a:lnTo>
                  <a:pt x="630" y="381"/>
                </a:lnTo>
                <a:lnTo>
                  <a:pt x="632" y="368"/>
                </a:lnTo>
                <a:lnTo>
                  <a:pt x="633" y="355"/>
                </a:lnTo>
                <a:lnTo>
                  <a:pt x="634" y="342"/>
                </a:lnTo>
                <a:lnTo>
                  <a:pt x="635" y="329"/>
                </a:lnTo>
                <a:lnTo>
                  <a:pt x="635" y="329"/>
                </a:lnTo>
                <a:lnTo>
                  <a:pt x="634" y="305"/>
                </a:lnTo>
                <a:lnTo>
                  <a:pt x="631" y="284"/>
                </a:lnTo>
                <a:lnTo>
                  <a:pt x="627" y="263"/>
                </a:lnTo>
                <a:lnTo>
                  <a:pt x="621" y="241"/>
                </a:lnTo>
                <a:lnTo>
                  <a:pt x="614" y="221"/>
                </a:lnTo>
                <a:lnTo>
                  <a:pt x="604" y="201"/>
                </a:lnTo>
                <a:lnTo>
                  <a:pt x="594" y="183"/>
                </a:lnTo>
                <a:lnTo>
                  <a:pt x="583" y="165"/>
                </a:lnTo>
                <a:lnTo>
                  <a:pt x="571" y="147"/>
                </a:lnTo>
                <a:lnTo>
                  <a:pt x="557" y="130"/>
                </a:lnTo>
                <a:lnTo>
                  <a:pt x="542" y="115"/>
                </a:lnTo>
                <a:lnTo>
                  <a:pt x="525" y="101"/>
                </a:lnTo>
                <a:lnTo>
                  <a:pt x="508" y="88"/>
                </a:lnTo>
                <a:lnTo>
                  <a:pt x="491" y="74"/>
                </a:lnTo>
                <a:lnTo>
                  <a:pt x="472" y="64"/>
                </a:lnTo>
                <a:lnTo>
                  <a:pt x="452" y="54"/>
                </a:lnTo>
                <a:lnTo>
                  <a:pt x="452" y="54"/>
                </a:lnTo>
                <a:lnTo>
                  <a:pt x="461" y="42"/>
                </a:lnTo>
                <a:lnTo>
                  <a:pt x="465" y="36"/>
                </a:lnTo>
                <a:lnTo>
                  <a:pt x="468" y="29"/>
                </a:lnTo>
                <a:lnTo>
                  <a:pt x="468" y="29"/>
                </a:lnTo>
                <a:lnTo>
                  <a:pt x="496" y="43"/>
                </a:lnTo>
                <a:lnTo>
                  <a:pt x="509" y="51"/>
                </a:lnTo>
                <a:lnTo>
                  <a:pt x="522" y="60"/>
                </a:lnTo>
                <a:lnTo>
                  <a:pt x="536" y="68"/>
                </a:lnTo>
                <a:lnTo>
                  <a:pt x="548" y="78"/>
                </a:lnTo>
                <a:lnTo>
                  <a:pt x="560" y="89"/>
                </a:lnTo>
                <a:lnTo>
                  <a:pt x="571" y="100"/>
                </a:lnTo>
                <a:lnTo>
                  <a:pt x="571" y="100"/>
                </a:lnTo>
                <a:lnTo>
                  <a:pt x="582" y="112"/>
                </a:lnTo>
                <a:lnTo>
                  <a:pt x="592" y="125"/>
                </a:lnTo>
                <a:lnTo>
                  <a:pt x="601" y="139"/>
                </a:lnTo>
                <a:lnTo>
                  <a:pt x="611" y="153"/>
                </a:lnTo>
                <a:lnTo>
                  <a:pt x="619" y="168"/>
                </a:lnTo>
                <a:lnTo>
                  <a:pt x="626" y="183"/>
                </a:lnTo>
                <a:lnTo>
                  <a:pt x="639" y="213"/>
                </a:lnTo>
                <a:lnTo>
                  <a:pt x="639" y="213"/>
                </a:lnTo>
                <a:lnTo>
                  <a:pt x="645" y="229"/>
                </a:lnTo>
                <a:lnTo>
                  <a:pt x="650" y="245"/>
                </a:lnTo>
                <a:lnTo>
                  <a:pt x="654" y="261"/>
                </a:lnTo>
                <a:lnTo>
                  <a:pt x="658" y="277"/>
                </a:lnTo>
                <a:lnTo>
                  <a:pt x="660" y="293"/>
                </a:lnTo>
                <a:lnTo>
                  <a:pt x="662" y="309"/>
                </a:lnTo>
                <a:lnTo>
                  <a:pt x="662" y="327"/>
                </a:lnTo>
                <a:lnTo>
                  <a:pt x="662" y="343"/>
                </a:lnTo>
                <a:lnTo>
                  <a:pt x="661" y="359"/>
                </a:lnTo>
                <a:lnTo>
                  <a:pt x="659" y="375"/>
                </a:lnTo>
                <a:lnTo>
                  <a:pt x="657" y="391"/>
                </a:lnTo>
                <a:lnTo>
                  <a:pt x="653" y="408"/>
                </a:lnTo>
                <a:lnTo>
                  <a:pt x="649" y="423"/>
                </a:lnTo>
                <a:lnTo>
                  <a:pt x="644" y="439"/>
                </a:lnTo>
                <a:lnTo>
                  <a:pt x="638" y="455"/>
                </a:lnTo>
                <a:lnTo>
                  <a:pt x="632" y="470"/>
                </a:lnTo>
                <a:lnTo>
                  <a:pt x="632" y="47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523"/>
          <p:cNvSpPr>
            <a:spLocks noEditPoints="1"/>
          </p:cNvSpPr>
          <p:nvPr/>
        </p:nvSpPr>
        <p:spPr bwMode="auto">
          <a:xfrm>
            <a:off x="11550315" y="900111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46"/>
          <p:cNvGrpSpPr/>
          <p:nvPr/>
        </p:nvGrpSpPr>
        <p:grpSpPr bwMode="auto">
          <a:xfrm>
            <a:off x="8374862" y="161104"/>
            <a:ext cx="857354" cy="1467081"/>
            <a:chOff x="3546" y="591"/>
            <a:chExt cx="506250" cy="866250"/>
          </a:xfrm>
        </p:grpSpPr>
        <p:pic>
          <p:nvPicPr>
            <p:cNvPr id="41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591"/>
              <a:ext cx="506250" cy="6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图片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6" y="698091"/>
              <a:ext cx="191250" cy="1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64"/>
          <p:cNvGrpSpPr/>
          <p:nvPr/>
        </p:nvGrpSpPr>
        <p:grpSpPr bwMode="auto">
          <a:xfrm>
            <a:off x="9031958" y="6061179"/>
            <a:ext cx="752475" cy="604838"/>
            <a:chOff x="5214689" y="700744"/>
            <a:chExt cx="753756" cy="60535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4689" y="754844"/>
              <a:ext cx="270000" cy="55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0812" y="1103594"/>
              <a:ext cx="180000" cy="20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695" y="700744"/>
              <a:ext cx="258750" cy="4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组合 40"/>
          <p:cNvGrpSpPr/>
          <p:nvPr/>
        </p:nvGrpSpPr>
        <p:grpSpPr bwMode="auto">
          <a:xfrm rot="-2076686">
            <a:off x="10400529" y="1019155"/>
            <a:ext cx="895350" cy="1865313"/>
            <a:chOff x="319996" y="3166040"/>
            <a:chExt cx="663750" cy="1383750"/>
          </a:xfrm>
        </p:grpSpPr>
        <p:pic>
          <p:nvPicPr>
            <p:cNvPr id="48" name="图片 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96" y="3166040"/>
              <a:ext cx="663750" cy="138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857" y="3430222"/>
              <a:ext cx="281250" cy="70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10666234" y="5511213"/>
            <a:ext cx="1276632" cy="1040915"/>
            <a:chOff x="10228236" y="5689996"/>
            <a:chExt cx="971550" cy="792163"/>
          </a:xfrm>
        </p:grpSpPr>
        <p:pic>
          <p:nvPicPr>
            <p:cNvPr id="51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786" y="5689996"/>
              <a:ext cx="635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图片 6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8236" y="6055121"/>
              <a:ext cx="4159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图片 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172" y="4228552"/>
            <a:ext cx="505181" cy="11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9912193" y="5571558"/>
            <a:ext cx="675669" cy="627406"/>
            <a:chOff x="2825331" y="981238"/>
            <a:chExt cx="333375" cy="309562"/>
          </a:xfrm>
        </p:grpSpPr>
        <p:sp>
          <p:nvSpPr>
            <p:cNvPr id="55" name="Freeform 2537"/>
            <p:cNvSpPr>
              <a:spLocks noEditPoints="1"/>
            </p:cNvSpPr>
            <p:nvPr/>
          </p:nvSpPr>
          <p:spPr bwMode="auto">
            <a:xfrm>
              <a:off x="2944394" y="981238"/>
              <a:ext cx="95250" cy="95250"/>
            </a:xfrm>
            <a:custGeom>
              <a:avLst/>
              <a:gdLst/>
              <a:ahLst/>
              <a:cxnLst>
                <a:cxn ang="0">
                  <a:pos x="25" y="60"/>
                </a:cxn>
                <a:cxn ang="0">
                  <a:pos x="37" y="58"/>
                </a:cxn>
                <a:cxn ang="0">
                  <a:pos x="52" y="49"/>
                </a:cxn>
                <a:cxn ang="0">
                  <a:pos x="59" y="31"/>
                </a:cxn>
                <a:cxn ang="0">
                  <a:pos x="59" y="20"/>
                </a:cxn>
                <a:cxn ang="0">
                  <a:pos x="49" y="7"/>
                </a:cxn>
                <a:cxn ang="0">
                  <a:pos x="34" y="0"/>
                </a:cxn>
                <a:cxn ang="0">
                  <a:pos x="21" y="1"/>
                </a:cxn>
                <a:cxn ang="0">
                  <a:pos x="7" y="10"/>
                </a:cxn>
                <a:cxn ang="0">
                  <a:pos x="0" y="25"/>
                </a:cxn>
                <a:cxn ang="0">
                  <a:pos x="2" y="41"/>
                </a:cxn>
                <a:cxn ang="0">
                  <a:pos x="12" y="55"/>
                </a:cxn>
                <a:cxn ang="0">
                  <a:pos x="24" y="60"/>
                </a:cxn>
                <a:cxn ang="0">
                  <a:pos x="9" y="26"/>
                </a:cxn>
                <a:cxn ang="0">
                  <a:pos x="30" y="13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35" y="19"/>
                </a:cxn>
                <a:cxn ang="0">
                  <a:pos x="9" y="34"/>
                </a:cxn>
                <a:cxn ang="0">
                  <a:pos x="9" y="34"/>
                </a:cxn>
                <a:cxn ang="0">
                  <a:pos x="29" y="17"/>
                </a:cxn>
                <a:cxn ang="0">
                  <a:pos x="34" y="10"/>
                </a:cxn>
                <a:cxn ang="0">
                  <a:pos x="40" y="11"/>
                </a:cxn>
                <a:cxn ang="0">
                  <a:pos x="44" y="14"/>
                </a:cxn>
                <a:cxn ang="0">
                  <a:pos x="37" y="20"/>
                </a:cxn>
                <a:cxn ang="0">
                  <a:pos x="11" y="40"/>
                </a:cxn>
                <a:cxn ang="0">
                  <a:pos x="17" y="33"/>
                </a:cxn>
                <a:cxn ang="0">
                  <a:pos x="37" y="20"/>
                </a:cxn>
                <a:cxn ang="0">
                  <a:pos x="21" y="42"/>
                </a:cxn>
                <a:cxn ang="0">
                  <a:pos x="38" y="32"/>
                </a:cxn>
                <a:cxn ang="0">
                  <a:pos x="21" y="49"/>
                </a:cxn>
                <a:cxn ang="0">
                  <a:pos x="20" y="50"/>
                </a:cxn>
                <a:cxn ang="0">
                  <a:pos x="15" y="45"/>
                </a:cxn>
                <a:cxn ang="0">
                  <a:pos x="50" y="35"/>
                </a:cxn>
                <a:cxn ang="0">
                  <a:pos x="42" y="45"/>
                </a:cxn>
                <a:cxn ang="0">
                  <a:pos x="30" y="51"/>
                </a:cxn>
                <a:cxn ang="0">
                  <a:pos x="22" y="51"/>
                </a:cxn>
                <a:cxn ang="0">
                  <a:pos x="43" y="37"/>
                </a:cxn>
                <a:cxn ang="0">
                  <a:pos x="35" y="43"/>
                </a:cxn>
                <a:cxn ang="0">
                  <a:pos x="35" y="45"/>
                </a:cxn>
                <a:cxn ang="0">
                  <a:pos x="37" y="45"/>
                </a:cxn>
                <a:cxn ang="0">
                  <a:pos x="47" y="35"/>
                </a:cxn>
                <a:cxn ang="0">
                  <a:pos x="46" y="33"/>
                </a:cxn>
                <a:cxn ang="0">
                  <a:pos x="26" y="45"/>
                </a:cxn>
                <a:cxn ang="0">
                  <a:pos x="45" y="28"/>
                </a:cxn>
                <a:cxn ang="0">
                  <a:pos x="44" y="26"/>
                </a:cxn>
                <a:cxn ang="0">
                  <a:pos x="31" y="33"/>
                </a:cxn>
                <a:cxn ang="0">
                  <a:pos x="18" y="41"/>
                </a:cxn>
                <a:cxn ang="0">
                  <a:pos x="46" y="15"/>
                </a:cxn>
                <a:cxn ang="0">
                  <a:pos x="50" y="22"/>
                </a:cxn>
                <a:cxn ang="0">
                  <a:pos x="51" y="31"/>
                </a:cxn>
                <a:cxn ang="0">
                  <a:pos x="32" y="9"/>
                </a:cxn>
                <a:cxn ang="0">
                  <a:pos x="9" y="24"/>
                </a:cxn>
                <a:cxn ang="0">
                  <a:pos x="18" y="11"/>
                </a:cxn>
                <a:cxn ang="0">
                  <a:pos x="29" y="9"/>
                </a:cxn>
              </a:cxnLst>
              <a:rect l="0" t="0" r="r" b="b"/>
              <a:pathLst>
                <a:path w="60" h="60">
                  <a:moveTo>
                    <a:pt x="24" y="60"/>
                  </a:moveTo>
                  <a:lnTo>
                    <a:pt x="24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7" y="58"/>
                  </a:lnTo>
                  <a:lnTo>
                    <a:pt x="43" y="56"/>
                  </a:lnTo>
                  <a:lnTo>
                    <a:pt x="48" y="53"/>
                  </a:lnTo>
                  <a:lnTo>
                    <a:pt x="52" y="49"/>
                  </a:lnTo>
                  <a:lnTo>
                    <a:pt x="55" y="43"/>
                  </a:lnTo>
                  <a:lnTo>
                    <a:pt x="58" y="38"/>
                  </a:lnTo>
                  <a:lnTo>
                    <a:pt x="59" y="31"/>
                  </a:lnTo>
                  <a:lnTo>
                    <a:pt x="59" y="31"/>
                  </a:lnTo>
                  <a:lnTo>
                    <a:pt x="60" y="26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5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10"/>
                  </a:lnTo>
                  <a:lnTo>
                    <a:pt x="4" y="15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1"/>
                  </a:lnTo>
                  <a:lnTo>
                    <a:pt x="4" y="46"/>
                  </a:lnTo>
                  <a:lnTo>
                    <a:pt x="7" y="52"/>
                  </a:lnTo>
                  <a:lnTo>
                    <a:pt x="12" y="55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4" y="60"/>
                  </a:lnTo>
                  <a:close/>
                  <a:moveTo>
                    <a:pt x="8" y="27"/>
                  </a:moveTo>
                  <a:lnTo>
                    <a:pt x="8" y="27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30" y="13"/>
                  </a:lnTo>
                  <a:lnTo>
                    <a:pt x="30" y="13"/>
                  </a:lnTo>
                  <a:lnTo>
                    <a:pt x="25" y="18"/>
                  </a:lnTo>
                  <a:lnTo>
                    <a:pt x="20" y="2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7"/>
                  </a:lnTo>
                  <a:lnTo>
                    <a:pt x="8" y="27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5" y="19"/>
                  </a:lnTo>
                  <a:lnTo>
                    <a:pt x="27" y="25"/>
                  </a:lnTo>
                  <a:lnTo>
                    <a:pt x="18" y="30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5" y="28"/>
                  </a:lnTo>
                  <a:lnTo>
                    <a:pt x="22" y="23"/>
                  </a:lnTo>
                  <a:lnTo>
                    <a:pt x="29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4" y="14"/>
                  </a:lnTo>
                  <a:lnTo>
                    <a:pt x="44" y="14"/>
                  </a:lnTo>
                  <a:close/>
                  <a:moveTo>
                    <a:pt x="37" y="20"/>
                  </a:moveTo>
                  <a:lnTo>
                    <a:pt x="37" y="20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0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7" y="33"/>
                  </a:lnTo>
                  <a:lnTo>
                    <a:pt x="24" y="29"/>
                  </a:lnTo>
                  <a:lnTo>
                    <a:pt x="37" y="20"/>
                  </a:lnTo>
                  <a:lnTo>
                    <a:pt x="37" y="20"/>
                  </a:lnTo>
                  <a:close/>
                  <a:moveTo>
                    <a:pt x="15" y="45"/>
                  </a:moveTo>
                  <a:lnTo>
                    <a:pt x="15" y="45"/>
                  </a:lnTo>
                  <a:lnTo>
                    <a:pt x="21" y="42"/>
                  </a:lnTo>
                  <a:lnTo>
                    <a:pt x="26" y="39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9" y="39"/>
                  </a:lnTo>
                  <a:lnTo>
                    <a:pt x="24" y="44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5" y="45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0" y="35"/>
                  </a:lnTo>
                  <a:lnTo>
                    <a:pt x="48" y="39"/>
                  </a:lnTo>
                  <a:lnTo>
                    <a:pt x="45" y="42"/>
                  </a:lnTo>
                  <a:lnTo>
                    <a:pt x="42" y="45"/>
                  </a:lnTo>
                  <a:lnTo>
                    <a:pt x="38" y="47"/>
                  </a:lnTo>
                  <a:lnTo>
                    <a:pt x="34" y="50"/>
                  </a:lnTo>
                  <a:lnTo>
                    <a:pt x="30" y="51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33" y="43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6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3" y="41"/>
                  </a:lnTo>
                  <a:lnTo>
                    <a:pt x="45" y="38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36" y="39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36" y="3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37" y="29"/>
                  </a:lnTo>
                  <a:lnTo>
                    <a:pt x="31" y="33"/>
                  </a:lnTo>
                  <a:lnTo>
                    <a:pt x="24" y="37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8" y="19"/>
                  </a:lnTo>
                  <a:lnTo>
                    <a:pt x="50" y="22"/>
                  </a:lnTo>
                  <a:lnTo>
                    <a:pt x="51" y="26"/>
                  </a:lnTo>
                  <a:lnTo>
                    <a:pt x="51" y="31"/>
                  </a:lnTo>
                  <a:lnTo>
                    <a:pt x="51" y="31"/>
                  </a:lnTo>
                  <a:close/>
                  <a:moveTo>
                    <a:pt x="29" y="9"/>
                  </a:moveTo>
                  <a:lnTo>
                    <a:pt x="29" y="9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18"/>
                  </a:lnTo>
                  <a:lnTo>
                    <a:pt x="15" y="13"/>
                  </a:lnTo>
                  <a:lnTo>
                    <a:pt x="18" y="11"/>
                  </a:lnTo>
                  <a:lnTo>
                    <a:pt x="21" y="10"/>
                  </a:lnTo>
                  <a:lnTo>
                    <a:pt x="25" y="9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38"/>
            <p:cNvSpPr>
              <a:spLocks noEditPoints="1"/>
            </p:cNvSpPr>
            <p:nvPr/>
          </p:nvSpPr>
          <p:spPr bwMode="auto">
            <a:xfrm>
              <a:off x="2825331" y="1098713"/>
              <a:ext cx="333375" cy="90488"/>
            </a:xfrm>
            <a:custGeom>
              <a:avLst/>
              <a:gdLst/>
              <a:ahLst/>
              <a:cxnLst>
                <a:cxn ang="0">
                  <a:pos x="210" y="11"/>
                </a:cxn>
                <a:cxn ang="0">
                  <a:pos x="122" y="1"/>
                </a:cxn>
                <a:cxn ang="0">
                  <a:pos x="0" y="5"/>
                </a:cxn>
                <a:cxn ang="0">
                  <a:pos x="6" y="50"/>
                </a:cxn>
                <a:cxn ang="0">
                  <a:pos x="114" y="45"/>
                </a:cxn>
                <a:cxn ang="0">
                  <a:pos x="142" y="30"/>
                </a:cxn>
                <a:cxn ang="0">
                  <a:pos x="115" y="34"/>
                </a:cxn>
                <a:cxn ang="0">
                  <a:pos x="128" y="27"/>
                </a:cxn>
                <a:cxn ang="0">
                  <a:pos x="76" y="32"/>
                </a:cxn>
                <a:cxn ang="0">
                  <a:pos x="70" y="43"/>
                </a:cxn>
                <a:cxn ang="0">
                  <a:pos x="50" y="13"/>
                </a:cxn>
                <a:cxn ang="0">
                  <a:pos x="36" y="9"/>
                </a:cxn>
                <a:cxn ang="0">
                  <a:pos x="15" y="22"/>
                </a:cxn>
                <a:cxn ang="0">
                  <a:pos x="76" y="9"/>
                </a:cxn>
                <a:cxn ang="0">
                  <a:pos x="54" y="9"/>
                </a:cxn>
                <a:cxn ang="0">
                  <a:pos x="27" y="40"/>
                </a:cxn>
                <a:cxn ang="0">
                  <a:pos x="54" y="9"/>
                </a:cxn>
                <a:cxn ang="0">
                  <a:pos x="10" y="24"/>
                </a:cxn>
                <a:cxn ang="0">
                  <a:pos x="33" y="15"/>
                </a:cxn>
                <a:cxn ang="0">
                  <a:pos x="40" y="10"/>
                </a:cxn>
                <a:cxn ang="0">
                  <a:pos x="13" y="38"/>
                </a:cxn>
                <a:cxn ang="0">
                  <a:pos x="9" y="9"/>
                </a:cxn>
                <a:cxn ang="0">
                  <a:pos x="55" y="19"/>
                </a:cxn>
                <a:cxn ang="0">
                  <a:pos x="41" y="42"/>
                </a:cxn>
                <a:cxn ang="0">
                  <a:pos x="43" y="42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84" y="15"/>
                </a:cxn>
                <a:cxn ang="0">
                  <a:pos x="88" y="44"/>
                </a:cxn>
                <a:cxn ang="0">
                  <a:pos x="108" y="16"/>
                </a:cxn>
                <a:cxn ang="0">
                  <a:pos x="88" y="44"/>
                </a:cxn>
                <a:cxn ang="0">
                  <a:pos x="115" y="22"/>
                </a:cxn>
                <a:cxn ang="0">
                  <a:pos x="100" y="43"/>
                </a:cxn>
                <a:cxn ang="0">
                  <a:pos x="181" y="13"/>
                </a:cxn>
                <a:cxn ang="0">
                  <a:pos x="187" y="25"/>
                </a:cxn>
                <a:cxn ang="0">
                  <a:pos x="187" y="14"/>
                </a:cxn>
                <a:cxn ang="0">
                  <a:pos x="151" y="21"/>
                </a:cxn>
                <a:cxn ang="0">
                  <a:pos x="152" y="36"/>
                </a:cxn>
                <a:cxn ang="0">
                  <a:pos x="155" y="23"/>
                </a:cxn>
                <a:cxn ang="0">
                  <a:pos x="144" y="45"/>
                </a:cxn>
                <a:cxn ang="0">
                  <a:pos x="175" y="19"/>
                </a:cxn>
                <a:cxn ang="0">
                  <a:pos x="130" y="45"/>
                </a:cxn>
                <a:cxn ang="0">
                  <a:pos x="181" y="27"/>
                </a:cxn>
                <a:cxn ang="0">
                  <a:pos x="155" y="46"/>
                </a:cxn>
                <a:cxn ang="0">
                  <a:pos x="195" y="22"/>
                </a:cxn>
                <a:cxn ang="0">
                  <a:pos x="188" y="41"/>
                </a:cxn>
                <a:cxn ang="0">
                  <a:pos x="191" y="46"/>
                </a:cxn>
                <a:cxn ang="0">
                  <a:pos x="199" y="43"/>
                </a:cxn>
                <a:cxn ang="0">
                  <a:pos x="200" y="28"/>
                </a:cxn>
                <a:cxn ang="0">
                  <a:pos x="194" y="28"/>
                </a:cxn>
                <a:cxn ang="0">
                  <a:pos x="168" y="47"/>
                </a:cxn>
                <a:cxn ang="0">
                  <a:pos x="153" y="10"/>
                </a:cxn>
                <a:cxn ang="0">
                  <a:pos x="141" y="11"/>
                </a:cxn>
                <a:cxn ang="0">
                  <a:pos x="131" y="10"/>
                </a:cxn>
                <a:cxn ang="0">
                  <a:pos x="96" y="37"/>
                </a:cxn>
                <a:cxn ang="0">
                  <a:pos x="88" y="31"/>
                </a:cxn>
                <a:cxn ang="0">
                  <a:pos x="100" y="11"/>
                </a:cxn>
                <a:cxn ang="0">
                  <a:pos x="68" y="37"/>
                </a:cxn>
                <a:cxn ang="0">
                  <a:pos x="90" y="11"/>
                </a:cxn>
                <a:cxn ang="0">
                  <a:pos x="52" y="40"/>
                </a:cxn>
                <a:cxn ang="0">
                  <a:pos x="79" y="9"/>
                </a:cxn>
              </a:cxnLst>
              <a:rect l="0" t="0" r="r" b="b"/>
              <a:pathLst>
                <a:path w="210" h="57">
                  <a:moveTo>
                    <a:pt x="204" y="56"/>
                  </a:moveTo>
                  <a:lnTo>
                    <a:pt x="204" y="56"/>
                  </a:lnTo>
                  <a:lnTo>
                    <a:pt x="206" y="57"/>
                  </a:lnTo>
                  <a:lnTo>
                    <a:pt x="208" y="56"/>
                  </a:lnTo>
                  <a:lnTo>
                    <a:pt x="210" y="54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09" y="8"/>
                  </a:lnTo>
                  <a:lnTo>
                    <a:pt x="207" y="7"/>
                  </a:lnTo>
                  <a:lnTo>
                    <a:pt x="207" y="7"/>
                  </a:lnTo>
                  <a:lnTo>
                    <a:pt x="186" y="4"/>
                  </a:lnTo>
                  <a:lnTo>
                    <a:pt x="165" y="2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93" y="0"/>
                  </a:lnTo>
                  <a:lnTo>
                    <a:pt x="63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55" y="51"/>
                  </a:lnTo>
                  <a:lnTo>
                    <a:pt x="104" y="53"/>
                  </a:lnTo>
                  <a:lnTo>
                    <a:pt x="154" y="56"/>
                  </a:lnTo>
                  <a:lnTo>
                    <a:pt x="202" y="57"/>
                  </a:lnTo>
                  <a:lnTo>
                    <a:pt x="202" y="57"/>
                  </a:lnTo>
                  <a:lnTo>
                    <a:pt x="204" y="56"/>
                  </a:lnTo>
                  <a:lnTo>
                    <a:pt x="204" y="56"/>
                  </a:lnTo>
                  <a:close/>
                  <a:moveTo>
                    <a:pt x="114" y="45"/>
                  </a:moveTo>
                  <a:lnTo>
                    <a:pt x="114" y="45"/>
                  </a:lnTo>
                  <a:lnTo>
                    <a:pt x="127" y="33"/>
                  </a:lnTo>
                  <a:lnTo>
                    <a:pt x="140" y="20"/>
                  </a:lnTo>
                  <a:lnTo>
                    <a:pt x="140" y="20"/>
                  </a:lnTo>
                  <a:lnTo>
                    <a:pt x="151" y="13"/>
                  </a:lnTo>
                  <a:lnTo>
                    <a:pt x="151" y="13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2" y="30"/>
                  </a:lnTo>
                  <a:lnTo>
                    <a:pt x="137" y="3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14" y="45"/>
                  </a:lnTo>
                  <a:lnTo>
                    <a:pt x="114" y="45"/>
                  </a:lnTo>
                  <a:close/>
                  <a:moveTo>
                    <a:pt x="102" y="44"/>
                  </a:moveTo>
                  <a:lnTo>
                    <a:pt x="102" y="44"/>
                  </a:lnTo>
                  <a:lnTo>
                    <a:pt x="109" y="39"/>
                  </a:lnTo>
                  <a:lnTo>
                    <a:pt x="115" y="34"/>
                  </a:lnTo>
                  <a:lnTo>
                    <a:pt x="128" y="22"/>
                  </a:lnTo>
                  <a:lnTo>
                    <a:pt x="128" y="22"/>
                  </a:lnTo>
                  <a:lnTo>
                    <a:pt x="133" y="18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5" y="17"/>
                  </a:lnTo>
                  <a:lnTo>
                    <a:pt x="133" y="20"/>
                  </a:lnTo>
                  <a:lnTo>
                    <a:pt x="128" y="27"/>
                  </a:lnTo>
                  <a:lnTo>
                    <a:pt x="128" y="27"/>
                  </a:lnTo>
                  <a:lnTo>
                    <a:pt x="120" y="36"/>
                  </a:lnTo>
                  <a:lnTo>
                    <a:pt x="110" y="45"/>
                  </a:lnTo>
                  <a:lnTo>
                    <a:pt x="110" y="45"/>
                  </a:lnTo>
                  <a:lnTo>
                    <a:pt x="102" y="44"/>
                  </a:lnTo>
                  <a:lnTo>
                    <a:pt x="102" y="44"/>
                  </a:lnTo>
                  <a:close/>
                  <a:moveTo>
                    <a:pt x="62" y="43"/>
                  </a:moveTo>
                  <a:lnTo>
                    <a:pt x="62" y="43"/>
                  </a:lnTo>
                  <a:lnTo>
                    <a:pt x="70" y="38"/>
                  </a:lnTo>
                  <a:lnTo>
                    <a:pt x="76" y="32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96" y="13"/>
                  </a:lnTo>
                  <a:lnTo>
                    <a:pt x="96" y="13"/>
                  </a:lnTo>
                  <a:lnTo>
                    <a:pt x="92" y="18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70" y="43"/>
                  </a:lnTo>
                  <a:lnTo>
                    <a:pt x="70" y="43"/>
                  </a:lnTo>
                  <a:lnTo>
                    <a:pt x="62" y="43"/>
                  </a:lnTo>
                  <a:lnTo>
                    <a:pt x="62" y="43"/>
                  </a:lnTo>
                  <a:close/>
                  <a:moveTo>
                    <a:pt x="11" y="41"/>
                  </a:moveTo>
                  <a:lnTo>
                    <a:pt x="11" y="41"/>
                  </a:lnTo>
                  <a:lnTo>
                    <a:pt x="20" y="36"/>
                  </a:lnTo>
                  <a:lnTo>
                    <a:pt x="29" y="29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50" y="13"/>
                  </a:lnTo>
                  <a:lnTo>
                    <a:pt x="47" y="17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11" y="41"/>
                  </a:lnTo>
                  <a:lnTo>
                    <a:pt x="11" y="41"/>
                  </a:lnTo>
                  <a:close/>
                  <a:moveTo>
                    <a:pt x="36" y="9"/>
                  </a:moveTo>
                  <a:lnTo>
                    <a:pt x="36" y="9"/>
                  </a:lnTo>
                  <a:lnTo>
                    <a:pt x="30" y="13"/>
                  </a:lnTo>
                  <a:lnTo>
                    <a:pt x="24" y="1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36" y="9"/>
                  </a:lnTo>
                  <a:lnTo>
                    <a:pt x="36" y="9"/>
                  </a:lnTo>
                  <a:close/>
                  <a:moveTo>
                    <a:pt x="68" y="9"/>
                  </a:moveTo>
                  <a:lnTo>
                    <a:pt x="68" y="9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69" y="12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8" y="9"/>
                  </a:lnTo>
                  <a:close/>
                  <a:moveTo>
                    <a:pt x="54" y="9"/>
                  </a:moveTo>
                  <a:lnTo>
                    <a:pt x="54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56" y="15"/>
                  </a:lnTo>
                  <a:lnTo>
                    <a:pt x="49" y="22"/>
                  </a:lnTo>
                  <a:lnTo>
                    <a:pt x="41" y="29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39" y="28"/>
                  </a:lnTo>
                  <a:lnTo>
                    <a:pt x="39" y="28"/>
                  </a:lnTo>
                  <a:lnTo>
                    <a:pt x="47" y="19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4" y="9"/>
                  </a:lnTo>
                  <a:lnTo>
                    <a:pt x="54" y="9"/>
                  </a:lnTo>
                  <a:close/>
                  <a:moveTo>
                    <a:pt x="10" y="24"/>
                  </a:moveTo>
                  <a:lnTo>
                    <a:pt x="10" y="24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4"/>
                  </a:lnTo>
                  <a:close/>
                  <a:moveTo>
                    <a:pt x="10" y="32"/>
                  </a:moveTo>
                  <a:lnTo>
                    <a:pt x="10" y="32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5" y="12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28" y="21"/>
                  </a:lnTo>
                  <a:lnTo>
                    <a:pt x="22" y="27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2"/>
                  </a:lnTo>
                  <a:lnTo>
                    <a:pt x="10" y="32"/>
                  </a:lnTo>
                  <a:close/>
                  <a:moveTo>
                    <a:pt x="40" y="10"/>
                  </a:moveTo>
                  <a:lnTo>
                    <a:pt x="40" y="10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42" y="16"/>
                  </a:lnTo>
                  <a:lnTo>
                    <a:pt x="32" y="24"/>
                  </a:lnTo>
                  <a:lnTo>
                    <a:pt x="23" y="31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20" y="33"/>
                  </a:lnTo>
                  <a:lnTo>
                    <a:pt x="27" y="25"/>
                  </a:lnTo>
                  <a:lnTo>
                    <a:pt x="34" y="18"/>
                  </a:lnTo>
                  <a:lnTo>
                    <a:pt x="40" y="10"/>
                  </a:lnTo>
                  <a:lnTo>
                    <a:pt x="40" y="10"/>
                  </a:lnTo>
                  <a:close/>
                  <a:moveTo>
                    <a:pt x="10" y="20"/>
                  </a:moveTo>
                  <a:lnTo>
                    <a:pt x="10" y="2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4" y="14"/>
                  </a:lnTo>
                  <a:lnTo>
                    <a:pt x="10" y="20"/>
                  </a:lnTo>
                  <a:lnTo>
                    <a:pt x="10" y="20"/>
                  </a:lnTo>
                  <a:close/>
                  <a:moveTo>
                    <a:pt x="49" y="25"/>
                  </a:moveTo>
                  <a:lnTo>
                    <a:pt x="49" y="25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14"/>
                  </a:lnTo>
                  <a:lnTo>
                    <a:pt x="63" y="12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52" y="27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33" y="38"/>
                  </a:lnTo>
                  <a:lnTo>
                    <a:pt x="39" y="34"/>
                  </a:lnTo>
                  <a:lnTo>
                    <a:pt x="49" y="25"/>
                  </a:lnTo>
                  <a:lnTo>
                    <a:pt x="49" y="25"/>
                  </a:lnTo>
                  <a:close/>
                  <a:moveTo>
                    <a:pt x="43" y="42"/>
                  </a:moveTo>
                  <a:lnTo>
                    <a:pt x="43" y="42"/>
                  </a:lnTo>
                  <a:lnTo>
                    <a:pt x="56" y="27"/>
                  </a:lnTo>
                  <a:lnTo>
                    <a:pt x="63" y="20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4" y="34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3" y="42"/>
                  </a:lnTo>
                  <a:close/>
                  <a:moveTo>
                    <a:pt x="60" y="42"/>
                  </a:moveTo>
                  <a:lnTo>
                    <a:pt x="60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9" y="37"/>
                  </a:lnTo>
                  <a:lnTo>
                    <a:pt x="66" y="31"/>
                  </a:lnTo>
                  <a:lnTo>
                    <a:pt x="79" y="19"/>
                  </a:lnTo>
                  <a:lnTo>
                    <a:pt x="79" y="19"/>
                  </a:lnTo>
                  <a:lnTo>
                    <a:pt x="84" y="15"/>
                  </a:lnTo>
                  <a:lnTo>
                    <a:pt x="75" y="23"/>
                  </a:lnTo>
                  <a:lnTo>
                    <a:pt x="75" y="23"/>
                  </a:lnTo>
                  <a:lnTo>
                    <a:pt x="67" y="3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60" y="42"/>
                  </a:lnTo>
                  <a:close/>
                  <a:moveTo>
                    <a:pt x="88" y="44"/>
                  </a:moveTo>
                  <a:lnTo>
                    <a:pt x="88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81" y="39"/>
                  </a:lnTo>
                  <a:lnTo>
                    <a:pt x="87" y="35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103" y="20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1" y="14"/>
                  </a:lnTo>
                  <a:lnTo>
                    <a:pt x="110" y="15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98" y="31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88" y="44"/>
                  </a:lnTo>
                  <a:lnTo>
                    <a:pt x="88" y="44"/>
                  </a:lnTo>
                  <a:close/>
                  <a:moveTo>
                    <a:pt x="100" y="43"/>
                  </a:moveTo>
                  <a:lnTo>
                    <a:pt x="100" y="43"/>
                  </a:lnTo>
                  <a:lnTo>
                    <a:pt x="100" y="44"/>
                  </a:lnTo>
                  <a:lnTo>
                    <a:pt x="100" y="44"/>
                  </a:lnTo>
                  <a:lnTo>
                    <a:pt x="91" y="44"/>
                  </a:lnTo>
                  <a:lnTo>
                    <a:pt x="91" y="44"/>
                  </a:lnTo>
                  <a:lnTo>
                    <a:pt x="99" y="37"/>
                  </a:lnTo>
                  <a:lnTo>
                    <a:pt x="107" y="29"/>
                  </a:lnTo>
                  <a:lnTo>
                    <a:pt x="115" y="22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18" y="23"/>
                  </a:lnTo>
                  <a:lnTo>
                    <a:pt x="118" y="23"/>
                  </a:lnTo>
                  <a:lnTo>
                    <a:pt x="109" y="34"/>
                  </a:lnTo>
                  <a:lnTo>
                    <a:pt x="100" y="43"/>
                  </a:lnTo>
                  <a:lnTo>
                    <a:pt x="100" y="43"/>
                  </a:lnTo>
                  <a:close/>
                  <a:moveTo>
                    <a:pt x="187" y="14"/>
                  </a:moveTo>
                  <a:lnTo>
                    <a:pt x="187" y="14"/>
                  </a:lnTo>
                  <a:lnTo>
                    <a:pt x="179" y="21"/>
                  </a:lnTo>
                  <a:lnTo>
                    <a:pt x="172" y="28"/>
                  </a:lnTo>
                  <a:lnTo>
                    <a:pt x="158" y="43"/>
                  </a:lnTo>
                  <a:lnTo>
                    <a:pt x="158" y="43"/>
                  </a:lnTo>
                  <a:lnTo>
                    <a:pt x="170" y="28"/>
                  </a:lnTo>
                  <a:lnTo>
                    <a:pt x="176" y="21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193" y="19"/>
                  </a:lnTo>
                  <a:lnTo>
                    <a:pt x="187" y="25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80" y="32"/>
                  </a:lnTo>
                  <a:lnTo>
                    <a:pt x="180" y="32"/>
                  </a:lnTo>
                  <a:lnTo>
                    <a:pt x="185" y="24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88" y="14"/>
                  </a:lnTo>
                  <a:lnTo>
                    <a:pt x="187" y="14"/>
                  </a:lnTo>
                  <a:lnTo>
                    <a:pt x="187" y="14"/>
                  </a:lnTo>
                  <a:close/>
                  <a:moveTo>
                    <a:pt x="167" y="11"/>
                  </a:moveTo>
                  <a:lnTo>
                    <a:pt x="167" y="11"/>
                  </a:lnTo>
                  <a:lnTo>
                    <a:pt x="158" y="18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44" y="30"/>
                  </a:lnTo>
                  <a:lnTo>
                    <a:pt x="144" y="30"/>
                  </a:lnTo>
                  <a:lnTo>
                    <a:pt x="151" y="21"/>
                  </a:lnTo>
                  <a:lnTo>
                    <a:pt x="155" y="11"/>
                  </a:lnTo>
                  <a:lnTo>
                    <a:pt x="155" y="11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65" y="23"/>
                  </a:lnTo>
                  <a:lnTo>
                    <a:pt x="152" y="36"/>
                  </a:lnTo>
                  <a:lnTo>
                    <a:pt x="152" y="36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68" y="13"/>
                  </a:lnTo>
                  <a:lnTo>
                    <a:pt x="168" y="13"/>
                  </a:lnTo>
                  <a:lnTo>
                    <a:pt x="168" y="11"/>
                  </a:lnTo>
                  <a:lnTo>
                    <a:pt x="167" y="11"/>
                  </a:lnTo>
                  <a:lnTo>
                    <a:pt x="167" y="11"/>
                  </a:lnTo>
                  <a:close/>
                  <a:moveTo>
                    <a:pt x="155" y="23"/>
                  </a:moveTo>
                  <a:lnTo>
                    <a:pt x="155" y="23"/>
                  </a:lnTo>
                  <a:lnTo>
                    <a:pt x="164" y="15"/>
                  </a:lnTo>
                  <a:lnTo>
                    <a:pt x="164" y="15"/>
                  </a:lnTo>
                  <a:lnTo>
                    <a:pt x="161" y="19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43" y="43"/>
                  </a:lnTo>
                  <a:lnTo>
                    <a:pt x="143" y="43"/>
                  </a:lnTo>
                  <a:lnTo>
                    <a:pt x="143" y="44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5" y="45"/>
                  </a:lnTo>
                  <a:lnTo>
                    <a:pt x="145" y="45"/>
                  </a:lnTo>
                  <a:lnTo>
                    <a:pt x="159" y="31"/>
                  </a:lnTo>
                  <a:lnTo>
                    <a:pt x="173" y="18"/>
                  </a:lnTo>
                  <a:lnTo>
                    <a:pt x="173" y="18"/>
                  </a:lnTo>
                  <a:lnTo>
                    <a:pt x="177" y="15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5"/>
                  </a:lnTo>
                  <a:lnTo>
                    <a:pt x="153" y="46"/>
                  </a:lnTo>
                  <a:lnTo>
                    <a:pt x="153" y="46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42" y="35"/>
                  </a:lnTo>
                  <a:lnTo>
                    <a:pt x="155" y="23"/>
                  </a:lnTo>
                  <a:lnTo>
                    <a:pt x="155" y="23"/>
                  </a:lnTo>
                  <a:close/>
                  <a:moveTo>
                    <a:pt x="178" y="24"/>
                  </a:moveTo>
                  <a:lnTo>
                    <a:pt x="178" y="24"/>
                  </a:lnTo>
                  <a:lnTo>
                    <a:pt x="185" y="18"/>
                  </a:lnTo>
                  <a:lnTo>
                    <a:pt x="185" y="18"/>
                  </a:lnTo>
                  <a:lnTo>
                    <a:pt x="183" y="23"/>
                  </a:lnTo>
                  <a:lnTo>
                    <a:pt x="181" y="27"/>
                  </a:lnTo>
                  <a:lnTo>
                    <a:pt x="181" y="27"/>
                  </a:lnTo>
                  <a:lnTo>
                    <a:pt x="177" y="32"/>
                  </a:lnTo>
                  <a:lnTo>
                    <a:pt x="173" y="37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65" y="47"/>
                  </a:lnTo>
                  <a:lnTo>
                    <a:pt x="165" y="47"/>
                  </a:lnTo>
                  <a:lnTo>
                    <a:pt x="155" y="46"/>
                  </a:lnTo>
                  <a:lnTo>
                    <a:pt x="155" y="46"/>
                  </a:lnTo>
                  <a:lnTo>
                    <a:pt x="161" y="41"/>
                  </a:lnTo>
                  <a:lnTo>
                    <a:pt x="167" y="36"/>
                  </a:lnTo>
                  <a:lnTo>
                    <a:pt x="178" y="24"/>
                  </a:lnTo>
                  <a:lnTo>
                    <a:pt x="178" y="24"/>
                  </a:lnTo>
                  <a:close/>
                  <a:moveTo>
                    <a:pt x="190" y="24"/>
                  </a:moveTo>
                  <a:lnTo>
                    <a:pt x="190" y="24"/>
                  </a:lnTo>
                  <a:lnTo>
                    <a:pt x="195" y="19"/>
                  </a:lnTo>
                  <a:lnTo>
                    <a:pt x="196" y="18"/>
                  </a:lnTo>
                  <a:lnTo>
                    <a:pt x="195" y="22"/>
                  </a:lnTo>
                  <a:lnTo>
                    <a:pt x="195" y="22"/>
                  </a:lnTo>
                  <a:lnTo>
                    <a:pt x="188" y="34"/>
                  </a:lnTo>
                  <a:lnTo>
                    <a:pt x="179" y="45"/>
                  </a:lnTo>
                  <a:lnTo>
                    <a:pt x="179" y="45"/>
                  </a:lnTo>
                  <a:lnTo>
                    <a:pt x="179" y="46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8" y="41"/>
                  </a:lnTo>
                  <a:lnTo>
                    <a:pt x="188" y="41"/>
                  </a:lnTo>
                  <a:lnTo>
                    <a:pt x="192" y="38"/>
                  </a:lnTo>
                  <a:lnTo>
                    <a:pt x="195" y="36"/>
                  </a:lnTo>
                  <a:lnTo>
                    <a:pt x="196" y="37"/>
                  </a:lnTo>
                  <a:lnTo>
                    <a:pt x="195" y="38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89" y="46"/>
                  </a:lnTo>
                  <a:lnTo>
                    <a:pt x="191" y="46"/>
                  </a:lnTo>
                  <a:lnTo>
                    <a:pt x="191" y="46"/>
                  </a:lnTo>
                  <a:lnTo>
                    <a:pt x="195" y="45"/>
                  </a:lnTo>
                  <a:lnTo>
                    <a:pt x="199" y="45"/>
                  </a:lnTo>
                  <a:lnTo>
                    <a:pt x="199" y="45"/>
                  </a:lnTo>
                  <a:lnTo>
                    <a:pt x="200" y="45"/>
                  </a:lnTo>
                  <a:lnTo>
                    <a:pt x="200" y="44"/>
                  </a:lnTo>
                  <a:lnTo>
                    <a:pt x="200" y="43"/>
                  </a:lnTo>
                  <a:lnTo>
                    <a:pt x="199" y="43"/>
                  </a:lnTo>
                  <a:lnTo>
                    <a:pt x="199" y="43"/>
                  </a:lnTo>
                  <a:lnTo>
                    <a:pt x="195" y="44"/>
                  </a:lnTo>
                  <a:lnTo>
                    <a:pt x="194" y="44"/>
                  </a:lnTo>
                  <a:lnTo>
                    <a:pt x="194" y="43"/>
                  </a:lnTo>
                  <a:lnTo>
                    <a:pt x="194" y="43"/>
                  </a:lnTo>
                  <a:lnTo>
                    <a:pt x="199" y="36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1" y="29"/>
                  </a:lnTo>
                  <a:lnTo>
                    <a:pt x="200" y="28"/>
                  </a:lnTo>
                  <a:lnTo>
                    <a:pt x="200" y="28"/>
                  </a:lnTo>
                  <a:lnTo>
                    <a:pt x="193" y="34"/>
                  </a:lnTo>
                  <a:lnTo>
                    <a:pt x="193" y="34"/>
                  </a:lnTo>
                  <a:lnTo>
                    <a:pt x="186" y="40"/>
                  </a:lnTo>
                  <a:lnTo>
                    <a:pt x="185" y="42"/>
                  </a:lnTo>
                  <a:lnTo>
                    <a:pt x="187" y="39"/>
                  </a:lnTo>
                  <a:lnTo>
                    <a:pt x="187" y="39"/>
                  </a:lnTo>
                  <a:lnTo>
                    <a:pt x="191" y="34"/>
                  </a:lnTo>
                  <a:lnTo>
                    <a:pt x="194" y="28"/>
                  </a:lnTo>
                  <a:lnTo>
                    <a:pt x="200" y="15"/>
                  </a:lnTo>
                  <a:lnTo>
                    <a:pt x="200" y="15"/>
                  </a:lnTo>
                  <a:lnTo>
                    <a:pt x="200" y="14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02" y="15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168" y="47"/>
                  </a:lnTo>
                  <a:lnTo>
                    <a:pt x="168" y="47"/>
                  </a:lnTo>
                  <a:lnTo>
                    <a:pt x="174" y="42"/>
                  </a:lnTo>
                  <a:lnTo>
                    <a:pt x="180" y="36"/>
                  </a:lnTo>
                  <a:lnTo>
                    <a:pt x="190" y="24"/>
                  </a:lnTo>
                  <a:lnTo>
                    <a:pt x="190" y="24"/>
                  </a:lnTo>
                  <a:close/>
                  <a:moveTo>
                    <a:pt x="111" y="9"/>
                  </a:moveTo>
                  <a:lnTo>
                    <a:pt x="111" y="9"/>
                  </a:lnTo>
                  <a:lnTo>
                    <a:pt x="153" y="10"/>
                  </a:lnTo>
                  <a:lnTo>
                    <a:pt x="153" y="10"/>
                  </a:lnTo>
                  <a:lnTo>
                    <a:pt x="143" y="16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3" y="12"/>
                  </a:lnTo>
                  <a:lnTo>
                    <a:pt x="142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3" y="16"/>
                  </a:lnTo>
                  <a:lnTo>
                    <a:pt x="125" y="22"/>
                  </a:lnTo>
                  <a:lnTo>
                    <a:pt x="112" y="34"/>
                  </a:lnTo>
                  <a:lnTo>
                    <a:pt x="112" y="34"/>
                  </a:lnTo>
                  <a:lnTo>
                    <a:pt x="114" y="32"/>
                  </a:lnTo>
                  <a:lnTo>
                    <a:pt x="114" y="32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1" y="14"/>
                  </a:lnTo>
                  <a:lnTo>
                    <a:pt x="114" y="2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6" y="37"/>
                  </a:lnTo>
                  <a:lnTo>
                    <a:pt x="96" y="37"/>
                  </a:lnTo>
                  <a:lnTo>
                    <a:pt x="115" y="13"/>
                  </a:lnTo>
                  <a:lnTo>
                    <a:pt x="115" y="13"/>
                  </a:lnTo>
                  <a:lnTo>
                    <a:pt x="115" y="11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06" y="15"/>
                  </a:lnTo>
                  <a:lnTo>
                    <a:pt x="100" y="20"/>
                  </a:lnTo>
                  <a:lnTo>
                    <a:pt x="88" y="31"/>
                  </a:lnTo>
                  <a:lnTo>
                    <a:pt x="88" y="31"/>
                  </a:lnTo>
                  <a:lnTo>
                    <a:pt x="79" y="38"/>
                  </a:lnTo>
                  <a:lnTo>
                    <a:pt x="76" y="40"/>
                  </a:lnTo>
                  <a:lnTo>
                    <a:pt x="76" y="39"/>
                  </a:lnTo>
                  <a:lnTo>
                    <a:pt x="79" y="36"/>
                  </a:lnTo>
                  <a:lnTo>
                    <a:pt x="79" y="36"/>
                  </a:lnTo>
                  <a:lnTo>
                    <a:pt x="90" y="24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99" y="10"/>
                  </a:lnTo>
                  <a:lnTo>
                    <a:pt x="99" y="10"/>
                  </a:lnTo>
                  <a:lnTo>
                    <a:pt x="92" y="14"/>
                  </a:lnTo>
                  <a:lnTo>
                    <a:pt x="86" y="19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4" y="39"/>
                  </a:lnTo>
                  <a:lnTo>
                    <a:pt x="67" y="36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82" y="19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89" y="9"/>
                  </a:lnTo>
                  <a:lnTo>
                    <a:pt x="89" y="10"/>
                  </a:lnTo>
                  <a:lnTo>
                    <a:pt x="89" y="10"/>
                  </a:lnTo>
                  <a:lnTo>
                    <a:pt x="81" y="15"/>
                  </a:lnTo>
                  <a:lnTo>
                    <a:pt x="75" y="20"/>
                  </a:lnTo>
                  <a:lnTo>
                    <a:pt x="61" y="32"/>
                  </a:lnTo>
                  <a:lnTo>
                    <a:pt x="61" y="32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5" y="36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68" y="2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111" y="9"/>
                  </a:lnTo>
                  <a:lnTo>
                    <a:pt x="111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39"/>
            <p:cNvSpPr>
              <a:spLocks noEditPoints="1"/>
            </p:cNvSpPr>
            <p:nvPr/>
          </p:nvSpPr>
          <p:spPr bwMode="auto">
            <a:xfrm>
              <a:off x="2941219" y="1214600"/>
              <a:ext cx="80963" cy="76200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6" y="38"/>
                </a:cxn>
                <a:cxn ang="0">
                  <a:pos x="51" y="25"/>
                </a:cxn>
                <a:cxn ang="0">
                  <a:pos x="49" y="15"/>
                </a:cxn>
                <a:cxn ang="0">
                  <a:pos x="40" y="4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3" y="11"/>
                </a:cxn>
                <a:cxn ang="0">
                  <a:pos x="0" y="25"/>
                </a:cxn>
                <a:cxn ang="0">
                  <a:pos x="3" y="35"/>
                </a:cxn>
                <a:cxn ang="0">
                  <a:pos x="14" y="45"/>
                </a:cxn>
                <a:cxn ang="0">
                  <a:pos x="30" y="47"/>
                </a:cxn>
                <a:cxn ang="0">
                  <a:pos x="29" y="39"/>
                </a:cxn>
                <a:cxn ang="0">
                  <a:pos x="19" y="38"/>
                </a:cxn>
                <a:cxn ang="0">
                  <a:pos x="11" y="32"/>
                </a:cxn>
                <a:cxn ang="0">
                  <a:pos x="8" y="25"/>
                </a:cxn>
                <a:cxn ang="0">
                  <a:pos x="19" y="20"/>
                </a:cxn>
                <a:cxn ang="0">
                  <a:pos x="20" y="23"/>
                </a:cxn>
                <a:cxn ang="0">
                  <a:pos x="12" y="32"/>
                </a:cxn>
                <a:cxn ang="0">
                  <a:pos x="14" y="32"/>
                </a:cxn>
                <a:cxn ang="0">
                  <a:pos x="31" y="21"/>
                </a:cxn>
                <a:cxn ang="0">
                  <a:pos x="20" y="35"/>
                </a:cxn>
                <a:cxn ang="0">
                  <a:pos x="21" y="37"/>
                </a:cxn>
                <a:cxn ang="0">
                  <a:pos x="37" y="29"/>
                </a:cxn>
                <a:cxn ang="0">
                  <a:pos x="31" y="36"/>
                </a:cxn>
                <a:cxn ang="0">
                  <a:pos x="32" y="38"/>
                </a:cxn>
                <a:cxn ang="0">
                  <a:pos x="34" y="37"/>
                </a:cxn>
                <a:cxn ang="0">
                  <a:pos x="40" y="28"/>
                </a:cxn>
                <a:cxn ang="0">
                  <a:pos x="39" y="26"/>
                </a:cxn>
                <a:cxn ang="0">
                  <a:pos x="24" y="33"/>
                </a:cxn>
                <a:cxn ang="0">
                  <a:pos x="36" y="19"/>
                </a:cxn>
                <a:cxn ang="0">
                  <a:pos x="35" y="17"/>
                </a:cxn>
                <a:cxn ang="0">
                  <a:pos x="21" y="25"/>
                </a:cxn>
                <a:cxn ang="0">
                  <a:pos x="33" y="13"/>
                </a:cxn>
                <a:cxn ang="0">
                  <a:pos x="32" y="11"/>
                </a:cxn>
                <a:cxn ang="0">
                  <a:pos x="17" y="19"/>
                </a:cxn>
                <a:cxn ang="0">
                  <a:pos x="28" y="9"/>
                </a:cxn>
                <a:cxn ang="0">
                  <a:pos x="40" y="17"/>
                </a:cxn>
                <a:cxn ang="0">
                  <a:pos x="40" y="30"/>
                </a:cxn>
                <a:cxn ang="0">
                  <a:pos x="34" y="37"/>
                </a:cxn>
                <a:cxn ang="0">
                  <a:pos x="12" y="13"/>
                </a:cxn>
                <a:cxn ang="0">
                  <a:pos x="19" y="9"/>
                </a:cxn>
                <a:cxn ang="0">
                  <a:pos x="11" y="14"/>
                </a:cxn>
                <a:cxn ang="0">
                  <a:pos x="12" y="15"/>
                </a:cxn>
                <a:cxn ang="0">
                  <a:pos x="17" y="16"/>
                </a:cxn>
                <a:cxn ang="0">
                  <a:pos x="8" y="23"/>
                </a:cxn>
                <a:cxn ang="0">
                  <a:pos x="11" y="14"/>
                </a:cxn>
              </a:cxnLst>
              <a:rect l="0" t="0" r="r" b="b"/>
              <a:pathLst>
                <a:path w="51" h="48">
                  <a:moveTo>
                    <a:pt x="30" y="47"/>
                  </a:moveTo>
                  <a:lnTo>
                    <a:pt x="30" y="47"/>
                  </a:lnTo>
                  <a:lnTo>
                    <a:pt x="35" y="46"/>
                  </a:lnTo>
                  <a:lnTo>
                    <a:pt x="39" y="44"/>
                  </a:lnTo>
                  <a:lnTo>
                    <a:pt x="43" y="41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50" y="30"/>
                  </a:lnTo>
                  <a:lnTo>
                    <a:pt x="51" y="25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7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2" y="2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30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4" y="45"/>
                  </a:lnTo>
                  <a:lnTo>
                    <a:pt x="19" y="47"/>
                  </a:lnTo>
                  <a:lnTo>
                    <a:pt x="25" y="48"/>
                  </a:lnTo>
                  <a:lnTo>
                    <a:pt x="30" y="47"/>
                  </a:lnTo>
                  <a:lnTo>
                    <a:pt x="30" y="47"/>
                  </a:lnTo>
                  <a:close/>
                  <a:moveTo>
                    <a:pt x="29" y="39"/>
                  </a:move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9" y="38"/>
                  </a:lnTo>
                  <a:lnTo>
                    <a:pt x="16" y="36"/>
                  </a:lnTo>
                  <a:lnTo>
                    <a:pt x="13" y="34"/>
                  </a:lnTo>
                  <a:lnTo>
                    <a:pt x="11" y="32"/>
                  </a:lnTo>
                  <a:lnTo>
                    <a:pt x="9" y="28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9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0" y="23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2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3" y="27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25" y="28"/>
                  </a:lnTo>
                  <a:lnTo>
                    <a:pt x="22" y="31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9" y="32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1" y="36"/>
                  </a:lnTo>
                  <a:lnTo>
                    <a:pt x="31" y="36"/>
                  </a:lnTo>
                  <a:lnTo>
                    <a:pt x="31" y="37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9" y="39"/>
                  </a:lnTo>
                  <a:lnTo>
                    <a:pt x="29" y="39"/>
                  </a:lnTo>
                  <a:close/>
                  <a:moveTo>
                    <a:pt x="34" y="37"/>
                  </a:moveTo>
                  <a:lnTo>
                    <a:pt x="34" y="37"/>
                  </a:lnTo>
                  <a:lnTo>
                    <a:pt x="37" y="33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1" y="29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30" y="2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8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28" y="21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2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33" y="10"/>
                  </a:lnTo>
                  <a:lnTo>
                    <a:pt x="37" y="13"/>
                  </a:lnTo>
                  <a:lnTo>
                    <a:pt x="40" y="17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7"/>
                  </a:lnTo>
                  <a:lnTo>
                    <a:pt x="34" y="37"/>
                  </a:lnTo>
                  <a:close/>
                  <a:moveTo>
                    <a:pt x="19" y="9"/>
                  </a:moveTo>
                  <a:lnTo>
                    <a:pt x="19" y="9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5" y="10"/>
                  </a:lnTo>
                  <a:lnTo>
                    <a:pt x="19" y="9"/>
                  </a:lnTo>
                  <a:lnTo>
                    <a:pt x="19" y="9"/>
                  </a:lnTo>
                  <a:close/>
                  <a:moveTo>
                    <a:pt x="11" y="14"/>
                  </a:moveTo>
                  <a:lnTo>
                    <a:pt x="11" y="14"/>
                  </a:lnTo>
                  <a:lnTo>
                    <a:pt x="11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7" y="1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18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Freeform 2540"/>
          <p:cNvSpPr>
            <a:spLocks noEditPoints="1"/>
          </p:cNvSpPr>
          <p:nvPr/>
        </p:nvSpPr>
        <p:spPr bwMode="auto">
          <a:xfrm>
            <a:off x="10421815" y="5136367"/>
            <a:ext cx="436965" cy="409824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40" y="2"/>
              </a:cxn>
              <a:cxn ang="0">
                <a:pos x="27" y="7"/>
              </a:cxn>
              <a:cxn ang="0">
                <a:pos x="14" y="43"/>
              </a:cxn>
              <a:cxn ang="0">
                <a:pos x="5" y="122"/>
              </a:cxn>
              <a:cxn ang="0">
                <a:pos x="37" y="151"/>
              </a:cxn>
              <a:cxn ang="0">
                <a:pos x="122" y="150"/>
              </a:cxn>
              <a:cxn ang="0">
                <a:pos x="158" y="116"/>
              </a:cxn>
              <a:cxn ang="0">
                <a:pos x="161" y="35"/>
              </a:cxn>
              <a:cxn ang="0">
                <a:pos x="118" y="133"/>
              </a:cxn>
              <a:cxn ang="0">
                <a:pos x="122" y="117"/>
              </a:cxn>
              <a:cxn ang="0">
                <a:pos x="121" y="109"/>
              </a:cxn>
              <a:cxn ang="0">
                <a:pos x="105" y="108"/>
              </a:cxn>
              <a:cxn ang="0">
                <a:pos x="91" y="104"/>
              </a:cxn>
              <a:cxn ang="0">
                <a:pos x="85" y="98"/>
              </a:cxn>
              <a:cxn ang="0">
                <a:pos x="88" y="101"/>
              </a:cxn>
              <a:cxn ang="0">
                <a:pos x="133" y="117"/>
              </a:cxn>
              <a:cxn ang="0">
                <a:pos x="136" y="106"/>
              </a:cxn>
              <a:cxn ang="0">
                <a:pos x="129" y="98"/>
              </a:cxn>
              <a:cxn ang="0">
                <a:pos x="125" y="93"/>
              </a:cxn>
              <a:cxn ang="0">
                <a:pos x="126" y="133"/>
              </a:cxn>
              <a:cxn ang="0">
                <a:pos x="104" y="106"/>
              </a:cxn>
              <a:cxn ang="0">
                <a:pos x="97" y="98"/>
              </a:cxn>
              <a:cxn ang="0">
                <a:pos x="124" y="91"/>
              </a:cxn>
              <a:cxn ang="0">
                <a:pos x="87" y="93"/>
              </a:cxn>
              <a:cxn ang="0">
                <a:pos x="49" y="106"/>
              </a:cxn>
              <a:cxn ang="0">
                <a:pos x="136" y="29"/>
              </a:cxn>
              <a:cxn ang="0">
                <a:pos x="29" y="135"/>
              </a:cxn>
              <a:cxn ang="0">
                <a:pos x="74" y="69"/>
              </a:cxn>
              <a:cxn ang="0">
                <a:pos x="25" y="121"/>
              </a:cxn>
              <a:cxn ang="0">
                <a:pos x="39" y="58"/>
              </a:cxn>
              <a:cxn ang="0">
                <a:pos x="34" y="52"/>
              </a:cxn>
              <a:cxn ang="0">
                <a:pos x="26" y="41"/>
              </a:cxn>
              <a:cxn ang="0">
                <a:pos x="21" y="38"/>
              </a:cxn>
              <a:cxn ang="0">
                <a:pos x="19" y="36"/>
              </a:cxn>
              <a:cxn ang="0">
                <a:pos x="14" y="31"/>
              </a:cxn>
              <a:cxn ang="0">
                <a:pos x="34" y="34"/>
              </a:cxn>
              <a:cxn ang="0">
                <a:pos x="22" y="36"/>
              </a:cxn>
              <a:cxn ang="0">
                <a:pos x="37" y="44"/>
              </a:cxn>
              <a:cxn ang="0">
                <a:pos x="60" y="44"/>
              </a:cxn>
              <a:cxn ang="0">
                <a:pos x="58" y="36"/>
              </a:cxn>
              <a:cxn ang="0">
                <a:pos x="67" y="48"/>
              </a:cxn>
              <a:cxn ang="0">
                <a:pos x="63" y="53"/>
              </a:cxn>
              <a:cxn ang="0">
                <a:pos x="131" y="13"/>
              </a:cxn>
              <a:cxn ang="0">
                <a:pos x="66" y="68"/>
              </a:cxn>
              <a:cxn ang="0">
                <a:pos x="79" y="56"/>
              </a:cxn>
              <a:cxn ang="0">
                <a:pos x="58" y="81"/>
              </a:cxn>
              <a:cxn ang="0">
                <a:pos x="100" y="45"/>
              </a:cxn>
              <a:cxn ang="0">
                <a:pos x="110" y="38"/>
              </a:cxn>
              <a:cxn ang="0">
                <a:pos x="128" y="24"/>
              </a:cxn>
              <a:cxn ang="0">
                <a:pos x="70" y="55"/>
              </a:cxn>
              <a:cxn ang="0">
                <a:pos x="70" y="55"/>
              </a:cxn>
              <a:cxn ang="0">
                <a:pos x="143" y="24"/>
              </a:cxn>
              <a:cxn ang="0">
                <a:pos x="141" y="23"/>
              </a:cxn>
              <a:cxn ang="0">
                <a:pos x="62" y="93"/>
              </a:cxn>
              <a:cxn ang="0">
                <a:pos x="75" y="75"/>
              </a:cxn>
              <a:cxn ang="0">
                <a:pos x="59" y="52"/>
              </a:cxn>
              <a:cxn ang="0">
                <a:pos x="36" y="140"/>
              </a:cxn>
              <a:cxn ang="0">
                <a:pos x="144" y="37"/>
              </a:cxn>
              <a:cxn ang="0">
                <a:pos x="68" y="109"/>
              </a:cxn>
              <a:cxn ang="0">
                <a:pos x="134" y="129"/>
              </a:cxn>
            </a:cxnLst>
            <a:rect l="0" t="0" r="r" b="b"/>
            <a:pathLst>
              <a:path w="161" h="151">
                <a:moveTo>
                  <a:pt x="160" y="28"/>
                </a:moveTo>
                <a:lnTo>
                  <a:pt x="160" y="28"/>
                </a:lnTo>
                <a:lnTo>
                  <a:pt x="153" y="22"/>
                </a:lnTo>
                <a:lnTo>
                  <a:pt x="146" y="15"/>
                </a:lnTo>
                <a:lnTo>
                  <a:pt x="139" y="9"/>
                </a:lnTo>
                <a:lnTo>
                  <a:pt x="132" y="1"/>
                </a:lnTo>
                <a:lnTo>
                  <a:pt x="132" y="1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30" y="0"/>
                </a:lnTo>
                <a:lnTo>
                  <a:pt x="129" y="0"/>
                </a:lnTo>
                <a:lnTo>
                  <a:pt x="127" y="1"/>
                </a:lnTo>
                <a:lnTo>
                  <a:pt x="127" y="1"/>
                </a:lnTo>
                <a:lnTo>
                  <a:pt x="114" y="11"/>
                </a:lnTo>
                <a:lnTo>
                  <a:pt x="102" y="23"/>
                </a:lnTo>
                <a:lnTo>
                  <a:pt x="77" y="46"/>
                </a:lnTo>
                <a:lnTo>
                  <a:pt x="77" y="46"/>
                </a:lnTo>
                <a:lnTo>
                  <a:pt x="59" y="24"/>
                </a:lnTo>
                <a:lnTo>
                  <a:pt x="40" y="2"/>
                </a:lnTo>
                <a:lnTo>
                  <a:pt x="40" y="2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2"/>
                </a:lnTo>
                <a:lnTo>
                  <a:pt x="35" y="2"/>
                </a:lnTo>
                <a:lnTo>
                  <a:pt x="27" y="7"/>
                </a:lnTo>
                <a:lnTo>
                  <a:pt x="19" y="14"/>
                </a:lnTo>
                <a:lnTo>
                  <a:pt x="10" y="20"/>
                </a:lnTo>
                <a:lnTo>
                  <a:pt x="2" y="25"/>
                </a:lnTo>
                <a:lnTo>
                  <a:pt x="2" y="25"/>
                </a:lnTo>
                <a:lnTo>
                  <a:pt x="1" y="26"/>
                </a:lnTo>
                <a:lnTo>
                  <a:pt x="0" y="28"/>
                </a:lnTo>
                <a:lnTo>
                  <a:pt x="0" y="28"/>
                </a:lnTo>
                <a:lnTo>
                  <a:pt x="0" y="30"/>
                </a:lnTo>
                <a:lnTo>
                  <a:pt x="1" y="32"/>
                </a:lnTo>
                <a:lnTo>
                  <a:pt x="1" y="32"/>
                </a:lnTo>
                <a:lnTo>
                  <a:pt x="14" y="43"/>
                </a:lnTo>
                <a:lnTo>
                  <a:pt x="25" y="55"/>
                </a:lnTo>
                <a:lnTo>
                  <a:pt x="36" y="69"/>
                </a:lnTo>
                <a:lnTo>
                  <a:pt x="48" y="81"/>
                </a:lnTo>
                <a:lnTo>
                  <a:pt x="48" y="81"/>
                </a:lnTo>
                <a:lnTo>
                  <a:pt x="38" y="91"/>
                </a:lnTo>
                <a:lnTo>
                  <a:pt x="27" y="100"/>
                </a:lnTo>
                <a:lnTo>
                  <a:pt x="17" y="110"/>
                </a:lnTo>
                <a:lnTo>
                  <a:pt x="6" y="120"/>
                </a:lnTo>
                <a:lnTo>
                  <a:pt x="6" y="120"/>
                </a:lnTo>
                <a:lnTo>
                  <a:pt x="5" y="122"/>
                </a:lnTo>
                <a:lnTo>
                  <a:pt x="5" y="122"/>
                </a:lnTo>
                <a:lnTo>
                  <a:pt x="5" y="124"/>
                </a:lnTo>
                <a:lnTo>
                  <a:pt x="6" y="127"/>
                </a:lnTo>
                <a:lnTo>
                  <a:pt x="6" y="127"/>
                </a:lnTo>
                <a:lnTo>
                  <a:pt x="13" y="133"/>
                </a:lnTo>
                <a:lnTo>
                  <a:pt x="20" y="139"/>
                </a:lnTo>
                <a:lnTo>
                  <a:pt x="27" y="146"/>
                </a:lnTo>
                <a:lnTo>
                  <a:pt x="34" y="151"/>
                </a:lnTo>
                <a:lnTo>
                  <a:pt x="34" y="151"/>
                </a:lnTo>
                <a:lnTo>
                  <a:pt x="35" y="151"/>
                </a:lnTo>
                <a:lnTo>
                  <a:pt x="35" y="151"/>
                </a:lnTo>
                <a:lnTo>
                  <a:pt x="37" y="151"/>
                </a:lnTo>
                <a:lnTo>
                  <a:pt x="39" y="150"/>
                </a:lnTo>
                <a:lnTo>
                  <a:pt x="39" y="150"/>
                </a:lnTo>
                <a:lnTo>
                  <a:pt x="50" y="138"/>
                </a:lnTo>
                <a:lnTo>
                  <a:pt x="60" y="128"/>
                </a:lnTo>
                <a:lnTo>
                  <a:pt x="82" y="107"/>
                </a:lnTo>
                <a:lnTo>
                  <a:pt x="82" y="107"/>
                </a:lnTo>
                <a:lnTo>
                  <a:pt x="93" y="118"/>
                </a:lnTo>
                <a:lnTo>
                  <a:pt x="102" y="128"/>
                </a:lnTo>
                <a:lnTo>
                  <a:pt x="112" y="139"/>
                </a:lnTo>
                <a:lnTo>
                  <a:pt x="122" y="150"/>
                </a:lnTo>
                <a:lnTo>
                  <a:pt x="122" y="150"/>
                </a:lnTo>
                <a:lnTo>
                  <a:pt x="123" y="150"/>
                </a:lnTo>
                <a:lnTo>
                  <a:pt x="123" y="150"/>
                </a:lnTo>
                <a:lnTo>
                  <a:pt x="126" y="151"/>
                </a:lnTo>
                <a:lnTo>
                  <a:pt x="128" y="150"/>
                </a:lnTo>
                <a:lnTo>
                  <a:pt x="128" y="150"/>
                </a:lnTo>
                <a:lnTo>
                  <a:pt x="144" y="135"/>
                </a:lnTo>
                <a:lnTo>
                  <a:pt x="152" y="128"/>
                </a:lnTo>
                <a:lnTo>
                  <a:pt x="158" y="120"/>
                </a:lnTo>
                <a:lnTo>
                  <a:pt x="158" y="120"/>
                </a:lnTo>
                <a:lnTo>
                  <a:pt x="159" y="118"/>
                </a:lnTo>
                <a:lnTo>
                  <a:pt x="158" y="116"/>
                </a:lnTo>
                <a:lnTo>
                  <a:pt x="158" y="116"/>
                </a:lnTo>
                <a:lnTo>
                  <a:pt x="157" y="115"/>
                </a:lnTo>
                <a:lnTo>
                  <a:pt x="157" y="115"/>
                </a:lnTo>
                <a:lnTo>
                  <a:pt x="147" y="104"/>
                </a:lnTo>
                <a:lnTo>
                  <a:pt x="138" y="93"/>
                </a:lnTo>
                <a:lnTo>
                  <a:pt x="118" y="72"/>
                </a:lnTo>
                <a:lnTo>
                  <a:pt x="118" y="72"/>
                </a:lnTo>
                <a:lnTo>
                  <a:pt x="139" y="54"/>
                </a:lnTo>
                <a:lnTo>
                  <a:pt x="159" y="37"/>
                </a:lnTo>
                <a:lnTo>
                  <a:pt x="159" y="37"/>
                </a:lnTo>
                <a:lnTo>
                  <a:pt x="161" y="35"/>
                </a:lnTo>
                <a:lnTo>
                  <a:pt x="161" y="34"/>
                </a:lnTo>
                <a:lnTo>
                  <a:pt x="161" y="34"/>
                </a:lnTo>
                <a:lnTo>
                  <a:pt x="161" y="31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21" y="137"/>
                </a:moveTo>
                <a:lnTo>
                  <a:pt x="121" y="137"/>
                </a:lnTo>
                <a:lnTo>
                  <a:pt x="121" y="137"/>
                </a:lnTo>
                <a:lnTo>
                  <a:pt x="121" y="137"/>
                </a:lnTo>
                <a:lnTo>
                  <a:pt x="118" y="133"/>
                </a:lnTo>
                <a:lnTo>
                  <a:pt x="118" y="133"/>
                </a:lnTo>
                <a:lnTo>
                  <a:pt x="127" y="125"/>
                </a:lnTo>
                <a:lnTo>
                  <a:pt x="127" y="125"/>
                </a:lnTo>
                <a:lnTo>
                  <a:pt x="133" y="121"/>
                </a:lnTo>
                <a:lnTo>
                  <a:pt x="138" y="117"/>
                </a:lnTo>
                <a:lnTo>
                  <a:pt x="138" y="117"/>
                </a:lnTo>
                <a:lnTo>
                  <a:pt x="129" y="126"/>
                </a:lnTo>
                <a:lnTo>
                  <a:pt x="121" y="137"/>
                </a:lnTo>
                <a:lnTo>
                  <a:pt x="121" y="137"/>
                </a:lnTo>
                <a:close/>
                <a:moveTo>
                  <a:pt x="112" y="126"/>
                </a:moveTo>
                <a:lnTo>
                  <a:pt x="112" y="126"/>
                </a:lnTo>
                <a:lnTo>
                  <a:pt x="122" y="117"/>
                </a:lnTo>
                <a:lnTo>
                  <a:pt x="132" y="109"/>
                </a:lnTo>
                <a:lnTo>
                  <a:pt x="132" y="109"/>
                </a:lnTo>
                <a:lnTo>
                  <a:pt x="123" y="119"/>
                </a:lnTo>
                <a:lnTo>
                  <a:pt x="116" y="131"/>
                </a:lnTo>
                <a:lnTo>
                  <a:pt x="116" y="131"/>
                </a:lnTo>
                <a:lnTo>
                  <a:pt x="112" y="126"/>
                </a:lnTo>
                <a:lnTo>
                  <a:pt x="112" y="126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16" y="113"/>
                </a:lnTo>
                <a:lnTo>
                  <a:pt x="121" y="109"/>
                </a:lnTo>
                <a:lnTo>
                  <a:pt x="124" y="105"/>
                </a:lnTo>
                <a:lnTo>
                  <a:pt x="124" y="105"/>
                </a:lnTo>
                <a:lnTo>
                  <a:pt x="116" y="114"/>
                </a:lnTo>
                <a:lnTo>
                  <a:pt x="113" y="119"/>
                </a:lnTo>
                <a:lnTo>
                  <a:pt x="109" y="123"/>
                </a:lnTo>
                <a:lnTo>
                  <a:pt x="109" y="123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9" y="112"/>
                </a:moveTo>
                <a:lnTo>
                  <a:pt x="99" y="112"/>
                </a:lnTo>
                <a:lnTo>
                  <a:pt x="105" y="108"/>
                </a:lnTo>
                <a:lnTo>
                  <a:pt x="110" y="104"/>
                </a:lnTo>
                <a:lnTo>
                  <a:pt x="121" y="95"/>
                </a:lnTo>
                <a:lnTo>
                  <a:pt x="121" y="95"/>
                </a:lnTo>
                <a:lnTo>
                  <a:pt x="115" y="103"/>
                </a:lnTo>
                <a:lnTo>
                  <a:pt x="115" y="103"/>
                </a:lnTo>
                <a:lnTo>
                  <a:pt x="105" y="118"/>
                </a:lnTo>
                <a:lnTo>
                  <a:pt x="105" y="118"/>
                </a:lnTo>
                <a:lnTo>
                  <a:pt x="99" y="112"/>
                </a:lnTo>
                <a:lnTo>
                  <a:pt x="99" y="112"/>
                </a:lnTo>
                <a:close/>
                <a:moveTo>
                  <a:pt x="91" y="104"/>
                </a:moveTo>
                <a:lnTo>
                  <a:pt x="91" y="104"/>
                </a:lnTo>
                <a:lnTo>
                  <a:pt x="103" y="97"/>
                </a:lnTo>
                <a:lnTo>
                  <a:pt x="113" y="88"/>
                </a:lnTo>
                <a:lnTo>
                  <a:pt x="113" y="88"/>
                </a:lnTo>
                <a:lnTo>
                  <a:pt x="109" y="94"/>
                </a:lnTo>
                <a:lnTo>
                  <a:pt x="105" y="101"/>
                </a:lnTo>
                <a:lnTo>
                  <a:pt x="105" y="101"/>
                </a:lnTo>
                <a:lnTo>
                  <a:pt x="97" y="109"/>
                </a:lnTo>
                <a:lnTo>
                  <a:pt x="97" y="109"/>
                </a:lnTo>
                <a:lnTo>
                  <a:pt x="91" y="104"/>
                </a:lnTo>
                <a:lnTo>
                  <a:pt x="91" y="104"/>
                </a:lnTo>
                <a:close/>
                <a:moveTo>
                  <a:pt x="85" y="98"/>
                </a:moveTo>
                <a:lnTo>
                  <a:pt x="85" y="98"/>
                </a:lnTo>
                <a:lnTo>
                  <a:pt x="85" y="98"/>
                </a:lnTo>
                <a:lnTo>
                  <a:pt x="85" y="98"/>
                </a:lnTo>
                <a:lnTo>
                  <a:pt x="108" y="80"/>
                </a:lnTo>
                <a:lnTo>
                  <a:pt x="108" y="80"/>
                </a:lnTo>
                <a:lnTo>
                  <a:pt x="106" y="83"/>
                </a:lnTo>
                <a:lnTo>
                  <a:pt x="103" y="86"/>
                </a:lnTo>
                <a:lnTo>
                  <a:pt x="98" y="93"/>
                </a:lnTo>
                <a:lnTo>
                  <a:pt x="98" y="93"/>
                </a:lnTo>
                <a:lnTo>
                  <a:pt x="88" y="101"/>
                </a:lnTo>
                <a:lnTo>
                  <a:pt x="88" y="101"/>
                </a:lnTo>
                <a:lnTo>
                  <a:pt x="85" y="98"/>
                </a:lnTo>
                <a:lnTo>
                  <a:pt x="85" y="98"/>
                </a:lnTo>
                <a:close/>
                <a:moveTo>
                  <a:pt x="133" y="126"/>
                </a:moveTo>
                <a:lnTo>
                  <a:pt x="133" y="126"/>
                </a:lnTo>
                <a:lnTo>
                  <a:pt x="143" y="115"/>
                </a:lnTo>
                <a:lnTo>
                  <a:pt x="143" y="115"/>
                </a:lnTo>
                <a:lnTo>
                  <a:pt x="144" y="113"/>
                </a:lnTo>
                <a:lnTo>
                  <a:pt x="142" y="113"/>
                </a:lnTo>
                <a:lnTo>
                  <a:pt x="142" y="113"/>
                </a:lnTo>
                <a:lnTo>
                  <a:pt x="137" y="114"/>
                </a:lnTo>
                <a:lnTo>
                  <a:pt x="133" y="117"/>
                </a:lnTo>
                <a:lnTo>
                  <a:pt x="125" y="123"/>
                </a:lnTo>
                <a:lnTo>
                  <a:pt x="125" y="123"/>
                </a:lnTo>
                <a:lnTo>
                  <a:pt x="120" y="129"/>
                </a:lnTo>
                <a:lnTo>
                  <a:pt x="120" y="129"/>
                </a:lnTo>
                <a:lnTo>
                  <a:pt x="122" y="125"/>
                </a:lnTo>
                <a:lnTo>
                  <a:pt x="122" y="125"/>
                </a:lnTo>
                <a:lnTo>
                  <a:pt x="128" y="116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6" y="106"/>
                </a:lnTo>
                <a:lnTo>
                  <a:pt x="135" y="106"/>
                </a:lnTo>
                <a:lnTo>
                  <a:pt x="135" y="106"/>
                </a:lnTo>
                <a:lnTo>
                  <a:pt x="128" y="109"/>
                </a:lnTo>
                <a:lnTo>
                  <a:pt x="122" y="114"/>
                </a:lnTo>
                <a:lnTo>
                  <a:pt x="110" y="124"/>
                </a:lnTo>
                <a:lnTo>
                  <a:pt x="110" y="124"/>
                </a:lnTo>
                <a:lnTo>
                  <a:pt x="120" y="113"/>
                </a:lnTo>
                <a:lnTo>
                  <a:pt x="131" y="100"/>
                </a:lnTo>
                <a:lnTo>
                  <a:pt x="131" y="100"/>
                </a:lnTo>
                <a:lnTo>
                  <a:pt x="130" y="99"/>
                </a:lnTo>
                <a:lnTo>
                  <a:pt x="129" y="98"/>
                </a:lnTo>
                <a:lnTo>
                  <a:pt x="129" y="98"/>
                </a:lnTo>
                <a:lnTo>
                  <a:pt x="120" y="105"/>
                </a:lnTo>
                <a:lnTo>
                  <a:pt x="111" y="113"/>
                </a:lnTo>
                <a:lnTo>
                  <a:pt x="111" y="113"/>
                </a:lnTo>
                <a:lnTo>
                  <a:pt x="108" y="116"/>
                </a:lnTo>
                <a:lnTo>
                  <a:pt x="109" y="114"/>
                </a:lnTo>
                <a:lnTo>
                  <a:pt x="114" y="108"/>
                </a:lnTo>
                <a:lnTo>
                  <a:pt x="114" y="108"/>
                </a:lnTo>
                <a:lnTo>
                  <a:pt x="120" y="101"/>
                </a:lnTo>
                <a:lnTo>
                  <a:pt x="125" y="93"/>
                </a:lnTo>
                <a:lnTo>
                  <a:pt x="125" y="93"/>
                </a:lnTo>
                <a:lnTo>
                  <a:pt x="125" y="92"/>
                </a:lnTo>
                <a:lnTo>
                  <a:pt x="125" y="92"/>
                </a:lnTo>
                <a:lnTo>
                  <a:pt x="136" y="105"/>
                </a:lnTo>
                <a:lnTo>
                  <a:pt x="148" y="117"/>
                </a:lnTo>
                <a:lnTo>
                  <a:pt x="148" y="117"/>
                </a:lnTo>
                <a:lnTo>
                  <a:pt x="140" y="123"/>
                </a:lnTo>
                <a:lnTo>
                  <a:pt x="132" y="128"/>
                </a:lnTo>
                <a:lnTo>
                  <a:pt x="132" y="128"/>
                </a:lnTo>
                <a:lnTo>
                  <a:pt x="126" y="133"/>
                </a:lnTo>
                <a:lnTo>
                  <a:pt x="125" y="133"/>
                </a:lnTo>
                <a:lnTo>
                  <a:pt x="126" y="133"/>
                </a:lnTo>
                <a:lnTo>
                  <a:pt x="133" y="126"/>
                </a:lnTo>
                <a:lnTo>
                  <a:pt x="133" y="126"/>
                </a:lnTo>
                <a:close/>
                <a:moveTo>
                  <a:pt x="123" y="91"/>
                </a:moveTo>
                <a:lnTo>
                  <a:pt x="123" y="91"/>
                </a:lnTo>
                <a:lnTo>
                  <a:pt x="116" y="96"/>
                </a:lnTo>
                <a:lnTo>
                  <a:pt x="109" y="101"/>
                </a:lnTo>
                <a:lnTo>
                  <a:pt x="109" y="101"/>
                </a:lnTo>
                <a:lnTo>
                  <a:pt x="101" y="109"/>
                </a:lnTo>
                <a:lnTo>
                  <a:pt x="100" y="110"/>
                </a:lnTo>
                <a:lnTo>
                  <a:pt x="104" y="106"/>
                </a:lnTo>
                <a:lnTo>
                  <a:pt x="104" y="106"/>
                </a:lnTo>
                <a:lnTo>
                  <a:pt x="108" y="101"/>
                </a:lnTo>
                <a:lnTo>
                  <a:pt x="112" y="95"/>
                </a:lnTo>
                <a:lnTo>
                  <a:pt x="115" y="90"/>
                </a:lnTo>
                <a:lnTo>
                  <a:pt x="116" y="83"/>
                </a:lnTo>
                <a:lnTo>
                  <a:pt x="116" y="83"/>
                </a:lnTo>
                <a:lnTo>
                  <a:pt x="116" y="82"/>
                </a:lnTo>
                <a:lnTo>
                  <a:pt x="114" y="83"/>
                </a:lnTo>
                <a:lnTo>
                  <a:pt x="114" y="83"/>
                </a:lnTo>
                <a:lnTo>
                  <a:pt x="106" y="91"/>
                </a:lnTo>
                <a:lnTo>
                  <a:pt x="97" y="98"/>
                </a:lnTo>
                <a:lnTo>
                  <a:pt x="97" y="98"/>
                </a:lnTo>
                <a:lnTo>
                  <a:pt x="93" y="101"/>
                </a:lnTo>
                <a:lnTo>
                  <a:pt x="91" y="101"/>
                </a:lnTo>
                <a:lnTo>
                  <a:pt x="93" y="101"/>
                </a:lnTo>
                <a:lnTo>
                  <a:pt x="97" y="96"/>
                </a:lnTo>
                <a:lnTo>
                  <a:pt x="97" y="96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2" y="77"/>
                </a:lnTo>
                <a:lnTo>
                  <a:pt x="124" y="91"/>
                </a:lnTo>
                <a:lnTo>
                  <a:pt x="124" y="91"/>
                </a:lnTo>
                <a:lnTo>
                  <a:pt x="123" y="91"/>
                </a:lnTo>
                <a:lnTo>
                  <a:pt x="123" y="91"/>
                </a:lnTo>
                <a:close/>
                <a:moveTo>
                  <a:pt x="110" y="75"/>
                </a:moveTo>
                <a:lnTo>
                  <a:pt x="110" y="75"/>
                </a:lnTo>
                <a:lnTo>
                  <a:pt x="110" y="75"/>
                </a:lnTo>
                <a:lnTo>
                  <a:pt x="110" y="75"/>
                </a:lnTo>
                <a:lnTo>
                  <a:pt x="98" y="85"/>
                </a:lnTo>
                <a:lnTo>
                  <a:pt x="85" y="94"/>
                </a:lnTo>
                <a:lnTo>
                  <a:pt x="85" y="94"/>
                </a:lnTo>
                <a:lnTo>
                  <a:pt x="87" y="93"/>
                </a:lnTo>
                <a:lnTo>
                  <a:pt x="87" y="93"/>
                </a:lnTo>
                <a:lnTo>
                  <a:pt x="102" y="78"/>
                </a:lnTo>
                <a:lnTo>
                  <a:pt x="102" y="78"/>
                </a:lnTo>
                <a:lnTo>
                  <a:pt x="108" y="72"/>
                </a:lnTo>
                <a:lnTo>
                  <a:pt x="108" y="72"/>
                </a:lnTo>
                <a:lnTo>
                  <a:pt x="108" y="74"/>
                </a:lnTo>
                <a:lnTo>
                  <a:pt x="110" y="75"/>
                </a:lnTo>
                <a:lnTo>
                  <a:pt x="110" y="75"/>
                </a:lnTo>
                <a:close/>
                <a:moveTo>
                  <a:pt x="23" y="130"/>
                </a:moveTo>
                <a:lnTo>
                  <a:pt x="23" y="130"/>
                </a:lnTo>
                <a:lnTo>
                  <a:pt x="36" y="118"/>
                </a:lnTo>
                <a:lnTo>
                  <a:pt x="49" y="106"/>
                </a:lnTo>
                <a:lnTo>
                  <a:pt x="63" y="94"/>
                </a:lnTo>
                <a:lnTo>
                  <a:pt x="76" y="81"/>
                </a:lnTo>
                <a:lnTo>
                  <a:pt x="76" y="81"/>
                </a:lnTo>
                <a:lnTo>
                  <a:pt x="84" y="73"/>
                </a:lnTo>
                <a:lnTo>
                  <a:pt x="93" y="67"/>
                </a:lnTo>
                <a:lnTo>
                  <a:pt x="111" y="52"/>
                </a:lnTo>
                <a:lnTo>
                  <a:pt x="111" y="52"/>
                </a:lnTo>
                <a:lnTo>
                  <a:pt x="117" y="47"/>
                </a:lnTo>
                <a:lnTo>
                  <a:pt x="123" y="41"/>
                </a:lnTo>
                <a:lnTo>
                  <a:pt x="136" y="29"/>
                </a:lnTo>
                <a:lnTo>
                  <a:pt x="136" y="29"/>
                </a:lnTo>
                <a:lnTo>
                  <a:pt x="138" y="27"/>
                </a:lnTo>
                <a:lnTo>
                  <a:pt x="136" y="29"/>
                </a:lnTo>
                <a:lnTo>
                  <a:pt x="128" y="37"/>
                </a:lnTo>
                <a:lnTo>
                  <a:pt x="128" y="37"/>
                </a:lnTo>
                <a:lnTo>
                  <a:pt x="114" y="51"/>
                </a:lnTo>
                <a:lnTo>
                  <a:pt x="114" y="51"/>
                </a:lnTo>
                <a:lnTo>
                  <a:pt x="84" y="79"/>
                </a:lnTo>
                <a:lnTo>
                  <a:pt x="84" y="79"/>
                </a:lnTo>
                <a:lnTo>
                  <a:pt x="55" y="106"/>
                </a:lnTo>
                <a:lnTo>
                  <a:pt x="42" y="120"/>
                </a:lnTo>
                <a:lnTo>
                  <a:pt x="29" y="135"/>
                </a:lnTo>
                <a:lnTo>
                  <a:pt x="29" y="135"/>
                </a:lnTo>
                <a:lnTo>
                  <a:pt x="23" y="130"/>
                </a:lnTo>
                <a:lnTo>
                  <a:pt x="23" y="130"/>
                </a:lnTo>
                <a:close/>
                <a:moveTo>
                  <a:pt x="17" y="124"/>
                </a:moveTo>
                <a:lnTo>
                  <a:pt x="17" y="124"/>
                </a:lnTo>
                <a:lnTo>
                  <a:pt x="43" y="98"/>
                </a:lnTo>
                <a:lnTo>
                  <a:pt x="43" y="98"/>
                </a:lnTo>
                <a:lnTo>
                  <a:pt x="48" y="93"/>
                </a:lnTo>
                <a:lnTo>
                  <a:pt x="48" y="93"/>
                </a:lnTo>
                <a:lnTo>
                  <a:pt x="74" y="69"/>
                </a:lnTo>
                <a:lnTo>
                  <a:pt x="74" y="69"/>
                </a:lnTo>
                <a:lnTo>
                  <a:pt x="85" y="59"/>
                </a:lnTo>
                <a:lnTo>
                  <a:pt x="98" y="51"/>
                </a:lnTo>
                <a:lnTo>
                  <a:pt x="98" y="51"/>
                </a:lnTo>
                <a:lnTo>
                  <a:pt x="82" y="66"/>
                </a:lnTo>
                <a:lnTo>
                  <a:pt x="67" y="80"/>
                </a:lnTo>
                <a:lnTo>
                  <a:pt x="67" y="80"/>
                </a:lnTo>
                <a:lnTo>
                  <a:pt x="61" y="86"/>
                </a:lnTo>
                <a:lnTo>
                  <a:pt x="55" y="92"/>
                </a:lnTo>
                <a:lnTo>
                  <a:pt x="42" y="103"/>
                </a:lnTo>
                <a:lnTo>
                  <a:pt x="30" y="114"/>
                </a:lnTo>
                <a:lnTo>
                  <a:pt x="25" y="121"/>
                </a:lnTo>
                <a:lnTo>
                  <a:pt x="20" y="128"/>
                </a:lnTo>
                <a:lnTo>
                  <a:pt x="20" y="128"/>
                </a:lnTo>
                <a:lnTo>
                  <a:pt x="17" y="124"/>
                </a:lnTo>
                <a:lnTo>
                  <a:pt x="17" y="124"/>
                </a:lnTo>
                <a:close/>
                <a:moveTo>
                  <a:pt x="36" y="55"/>
                </a:moveTo>
                <a:lnTo>
                  <a:pt x="36" y="55"/>
                </a:lnTo>
                <a:lnTo>
                  <a:pt x="46" y="51"/>
                </a:lnTo>
                <a:lnTo>
                  <a:pt x="56" y="48"/>
                </a:lnTo>
                <a:lnTo>
                  <a:pt x="56" y="48"/>
                </a:lnTo>
                <a:lnTo>
                  <a:pt x="47" y="52"/>
                </a:lnTo>
                <a:lnTo>
                  <a:pt x="39" y="58"/>
                </a:lnTo>
                <a:lnTo>
                  <a:pt x="39" y="58"/>
                </a:lnTo>
                <a:lnTo>
                  <a:pt x="36" y="55"/>
                </a:lnTo>
                <a:lnTo>
                  <a:pt x="36" y="55"/>
                </a:lnTo>
                <a:close/>
                <a:moveTo>
                  <a:pt x="31" y="49"/>
                </a:moveTo>
                <a:lnTo>
                  <a:pt x="31" y="49"/>
                </a:lnTo>
                <a:lnTo>
                  <a:pt x="37" y="47"/>
                </a:lnTo>
                <a:lnTo>
                  <a:pt x="43" y="44"/>
                </a:lnTo>
                <a:lnTo>
                  <a:pt x="54" y="38"/>
                </a:lnTo>
                <a:lnTo>
                  <a:pt x="54" y="38"/>
                </a:lnTo>
                <a:lnTo>
                  <a:pt x="44" y="44"/>
                </a:lnTo>
                <a:lnTo>
                  <a:pt x="34" y="52"/>
                </a:lnTo>
                <a:lnTo>
                  <a:pt x="34" y="52"/>
                </a:lnTo>
                <a:lnTo>
                  <a:pt x="31" y="49"/>
                </a:lnTo>
                <a:lnTo>
                  <a:pt x="31" y="49"/>
                </a:lnTo>
                <a:close/>
                <a:moveTo>
                  <a:pt x="21" y="38"/>
                </a:moveTo>
                <a:lnTo>
                  <a:pt x="21" y="38"/>
                </a:lnTo>
                <a:lnTo>
                  <a:pt x="32" y="32"/>
                </a:lnTo>
                <a:lnTo>
                  <a:pt x="41" y="25"/>
                </a:lnTo>
                <a:lnTo>
                  <a:pt x="41" y="25"/>
                </a:lnTo>
                <a:lnTo>
                  <a:pt x="33" y="33"/>
                </a:lnTo>
                <a:lnTo>
                  <a:pt x="26" y="41"/>
                </a:lnTo>
                <a:lnTo>
                  <a:pt x="26" y="41"/>
                </a:lnTo>
                <a:lnTo>
                  <a:pt x="26" y="42"/>
                </a:lnTo>
                <a:lnTo>
                  <a:pt x="27" y="43"/>
                </a:lnTo>
                <a:lnTo>
                  <a:pt x="27" y="43"/>
                </a:lnTo>
                <a:lnTo>
                  <a:pt x="32" y="41"/>
                </a:lnTo>
                <a:lnTo>
                  <a:pt x="37" y="38"/>
                </a:lnTo>
                <a:lnTo>
                  <a:pt x="45" y="33"/>
                </a:lnTo>
                <a:lnTo>
                  <a:pt x="45" y="33"/>
                </a:lnTo>
                <a:lnTo>
                  <a:pt x="37" y="39"/>
                </a:lnTo>
                <a:lnTo>
                  <a:pt x="29" y="47"/>
                </a:lnTo>
                <a:lnTo>
                  <a:pt x="29" y="47"/>
                </a:lnTo>
                <a:lnTo>
                  <a:pt x="21" y="38"/>
                </a:lnTo>
                <a:lnTo>
                  <a:pt x="21" y="38"/>
                </a:lnTo>
                <a:close/>
                <a:moveTo>
                  <a:pt x="15" y="32"/>
                </a:moveTo>
                <a:lnTo>
                  <a:pt x="15" y="32"/>
                </a:lnTo>
                <a:lnTo>
                  <a:pt x="23" y="26"/>
                </a:lnTo>
                <a:lnTo>
                  <a:pt x="32" y="21"/>
                </a:lnTo>
                <a:lnTo>
                  <a:pt x="32" y="21"/>
                </a:lnTo>
                <a:lnTo>
                  <a:pt x="30" y="23"/>
                </a:lnTo>
                <a:lnTo>
                  <a:pt x="30" y="23"/>
                </a:lnTo>
                <a:lnTo>
                  <a:pt x="24" y="30"/>
                </a:lnTo>
                <a:lnTo>
                  <a:pt x="19" y="36"/>
                </a:lnTo>
                <a:lnTo>
                  <a:pt x="19" y="36"/>
                </a:lnTo>
                <a:lnTo>
                  <a:pt x="15" y="32"/>
                </a:lnTo>
                <a:lnTo>
                  <a:pt x="15" y="32"/>
                </a:lnTo>
                <a:close/>
                <a:moveTo>
                  <a:pt x="12" y="29"/>
                </a:moveTo>
                <a:lnTo>
                  <a:pt x="12" y="29"/>
                </a:lnTo>
                <a:lnTo>
                  <a:pt x="24" y="20"/>
                </a:lnTo>
                <a:lnTo>
                  <a:pt x="36" y="11"/>
                </a:lnTo>
                <a:lnTo>
                  <a:pt x="36" y="11"/>
                </a:lnTo>
                <a:lnTo>
                  <a:pt x="39" y="14"/>
                </a:lnTo>
                <a:lnTo>
                  <a:pt x="39" y="14"/>
                </a:lnTo>
                <a:lnTo>
                  <a:pt x="26" y="22"/>
                </a:lnTo>
                <a:lnTo>
                  <a:pt x="14" y="31"/>
                </a:lnTo>
                <a:lnTo>
                  <a:pt x="14" y="31"/>
                </a:lnTo>
                <a:lnTo>
                  <a:pt x="12" y="29"/>
                </a:lnTo>
                <a:lnTo>
                  <a:pt x="12" y="29"/>
                </a:lnTo>
                <a:close/>
                <a:moveTo>
                  <a:pt x="48" y="29"/>
                </a:moveTo>
                <a:lnTo>
                  <a:pt x="48" y="29"/>
                </a:lnTo>
                <a:lnTo>
                  <a:pt x="41" y="33"/>
                </a:lnTo>
                <a:lnTo>
                  <a:pt x="33" y="38"/>
                </a:lnTo>
                <a:lnTo>
                  <a:pt x="33" y="38"/>
                </a:lnTo>
                <a:lnTo>
                  <a:pt x="33" y="36"/>
                </a:lnTo>
                <a:lnTo>
                  <a:pt x="33" y="35"/>
                </a:lnTo>
                <a:lnTo>
                  <a:pt x="34" y="34"/>
                </a:lnTo>
                <a:lnTo>
                  <a:pt x="36" y="33"/>
                </a:lnTo>
                <a:lnTo>
                  <a:pt x="36" y="33"/>
                </a:lnTo>
                <a:lnTo>
                  <a:pt x="45" y="24"/>
                </a:lnTo>
                <a:lnTo>
                  <a:pt x="45" y="24"/>
                </a:lnTo>
                <a:lnTo>
                  <a:pt x="45" y="22"/>
                </a:lnTo>
                <a:lnTo>
                  <a:pt x="44" y="22"/>
                </a:lnTo>
                <a:lnTo>
                  <a:pt x="44" y="22"/>
                </a:lnTo>
                <a:lnTo>
                  <a:pt x="38" y="25"/>
                </a:lnTo>
                <a:lnTo>
                  <a:pt x="33" y="28"/>
                </a:lnTo>
                <a:lnTo>
                  <a:pt x="22" y="36"/>
                </a:lnTo>
                <a:lnTo>
                  <a:pt x="22" y="36"/>
                </a:lnTo>
                <a:lnTo>
                  <a:pt x="26" y="32"/>
                </a:lnTo>
                <a:lnTo>
                  <a:pt x="31" y="27"/>
                </a:lnTo>
                <a:lnTo>
                  <a:pt x="36" y="21"/>
                </a:lnTo>
                <a:lnTo>
                  <a:pt x="41" y="16"/>
                </a:lnTo>
                <a:lnTo>
                  <a:pt x="41" y="16"/>
                </a:lnTo>
                <a:lnTo>
                  <a:pt x="56" y="34"/>
                </a:lnTo>
                <a:lnTo>
                  <a:pt x="56" y="34"/>
                </a:lnTo>
                <a:lnTo>
                  <a:pt x="44" y="41"/>
                </a:lnTo>
                <a:lnTo>
                  <a:pt x="33" y="47"/>
                </a:lnTo>
                <a:lnTo>
                  <a:pt x="33" y="47"/>
                </a:lnTo>
                <a:lnTo>
                  <a:pt x="37" y="44"/>
                </a:lnTo>
                <a:lnTo>
                  <a:pt x="41" y="40"/>
                </a:lnTo>
                <a:lnTo>
                  <a:pt x="50" y="31"/>
                </a:lnTo>
                <a:lnTo>
                  <a:pt x="50" y="31"/>
                </a:lnTo>
                <a:lnTo>
                  <a:pt x="50" y="30"/>
                </a:lnTo>
                <a:lnTo>
                  <a:pt x="50" y="29"/>
                </a:lnTo>
                <a:lnTo>
                  <a:pt x="48" y="29"/>
                </a:lnTo>
                <a:lnTo>
                  <a:pt x="48" y="29"/>
                </a:lnTo>
                <a:close/>
                <a:moveTo>
                  <a:pt x="60" y="45"/>
                </a:moveTo>
                <a:lnTo>
                  <a:pt x="60" y="45"/>
                </a:lnTo>
                <a:lnTo>
                  <a:pt x="60" y="45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0" y="48"/>
                </a:lnTo>
                <a:lnTo>
                  <a:pt x="42" y="51"/>
                </a:lnTo>
                <a:lnTo>
                  <a:pt x="42" y="51"/>
                </a:lnTo>
                <a:lnTo>
                  <a:pt x="37" y="52"/>
                </a:lnTo>
                <a:lnTo>
                  <a:pt x="39" y="51"/>
                </a:lnTo>
                <a:lnTo>
                  <a:pt x="45" y="47"/>
                </a:lnTo>
                <a:lnTo>
                  <a:pt x="45" y="47"/>
                </a:lnTo>
                <a:lnTo>
                  <a:pt x="52" y="42"/>
                </a:lnTo>
                <a:lnTo>
                  <a:pt x="58" y="36"/>
                </a:lnTo>
                <a:lnTo>
                  <a:pt x="58" y="36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66" y="47"/>
                </a:lnTo>
                <a:lnTo>
                  <a:pt x="41" y="59"/>
                </a:lnTo>
                <a:lnTo>
                  <a:pt x="41" y="59"/>
                </a:lnTo>
                <a:lnTo>
                  <a:pt x="50" y="53"/>
                </a:lnTo>
                <a:lnTo>
                  <a:pt x="60" y="45"/>
                </a:lnTo>
                <a:lnTo>
                  <a:pt x="60" y="45"/>
                </a:lnTo>
                <a:close/>
                <a:moveTo>
                  <a:pt x="67" y="48"/>
                </a:moveTo>
                <a:lnTo>
                  <a:pt x="67" y="48"/>
                </a:lnTo>
                <a:lnTo>
                  <a:pt x="67" y="48"/>
                </a:lnTo>
                <a:lnTo>
                  <a:pt x="67" y="48"/>
                </a:lnTo>
                <a:lnTo>
                  <a:pt x="71" y="52"/>
                </a:lnTo>
                <a:lnTo>
                  <a:pt x="71" y="52"/>
                </a:lnTo>
                <a:lnTo>
                  <a:pt x="60" y="58"/>
                </a:lnTo>
                <a:lnTo>
                  <a:pt x="55" y="62"/>
                </a:lnTo>
                <a:lnTo>
                  <a:pt x="50" y="66"/>
                </a:lnTo>
                <a:lnTo>
                  <a:pt x="50" y="66"/>
                </a:lnTo>
                <a:lnTo>
                  <a:pt x="59" y="57"/>
                </a:lnTo>
                <a:lnTo>
                  <a:pt x="63" y="53"/>
                </a:lnTo>
                <a:lnTo>
                  <a:pt x="67" y="48"/>
                </a:lnTo>
                <a:lnTo>
                  <a:pt x="67" y="48"/>
                </a:lnTo>
                <a:close/>
                <a:moveTo>
                  <a:pt x="80" y="55"/>
                </a:moveTo>
                <a:lnTo>
                  <a:pt x="80" y="55"/>
                </a:lnTo>
                <a:lnTo>
                  <a:pt x="93" y="44"/>
                </a:lnTo>
                <a:lnTo>
                  <a:pt x="104" y="32"/>
                </a:lnTo>
                <a:lnTo>
                  <a:pt x="116" y="21"/>
                </a:lnTo>
                <a:lnTo>
                  <a:pt x="129" y="10"/>
                </a:lnTo>
                <a:lnTo>
                  <a:pt x="129" y="10"/>
                </a:lnTo>
                <a:lnTo>
                  <a:pt x="131" y="13"/>
                </a:lnTo>
                <a:lnTo>
                  <a:pt x="131" y="13"/>
                </a:lnTo>
                <a:lnTo>
                  <a:pt x="130" y="13"/>
                </a:lnTo>
                <a:lnTo>
                  <a:pt x="130" y="13"/>
                </a:lnTo>
                <a:lnTo>
                  <a:pt x="105" y="34"/>
                </a:lnTo>
                <a:lnTo>
                  <a:pt x="80" y="56"/>
                </a:lnTo>
                <a:lnTo>
                  <a:pt x="80" y="56"/>
                </a:lnTo>
                <a:lnTo>
                  <a:pt x="77" y="58"/>
                </a:lnTo>
                <a:lnTo>
                  <a:pt x="77" y="58"/>
                </a:lnTo>
                <a:lnTo>
                  <a:pt x="71" y="62"/>
                </a:lnTo>
                <a:lnTo>
                  <a:pt x="71" y="62"/>
                </a:lnTo>
                <a:lnTo>
                  <a:pt x="66" y="68"/>
                </a:lnTo>
                <a:lnTo>
                  <a:pt x="66" y="68"/>
                </a:lnTo>
                <a:lnTo>
                  <a:pt x="56" y="74"/>
                </a:lnTo>
                <a:lnTo>
                  <a:pt x="56" y="74"/>
                </a:lnTo>
                <a:lnTo>
                  <a:pt x="60" y="69"/>
                </a:lnTo>
                <a:lnTo>
                  <a:pt x="64" y="64"/>
                </a:lnTo>
                <a:lnTo>
                  <a:pt x="73" y="54"/>
                </a:lnTo>
                <a:lnTo>
                  <a:pt x="73" y="54"/>
                </a:lnTo>
                <a:lnTo>
                  <a:pt x="74" y="55"/>
                </a:lnTo>
                <a:lnTo>
                  <a:pt x="74" y="55"/>
                </a:lnTo>
                <a:lnTo>
                  <a:pt x="76" y="56"/>
                </a:lnTo>
                <a:lnTo>
                  <a:pt x="79" y="56"/>
                </a:lnTo>
                <a:lnTo>
                  <a:pt x="79" y="56"/>
                </a:lnTo>
                <a:lnTo>
                  <a:pt x="80" y="55"/>
                </a:lnTo>
                <a:lnTo>
                  <a:pt x="80" y="55"/>
                </a:lnTo>
                <a:close/>
                <a:moveTo>
                  <a:pt x="110" y="38"/>
                </a:moveTo>
                <a:lnTo>
                  <a:pt x="110" y="38"/>
                </a:lnTo>
                <a:lnTo>
                  <a:pt x="103" y="44"/>
                </a:lnTo>
                <a:lnTo>
                  <a:pt x="96" y="49"/>
                </a:lnTo>
                <a:lnTo>
                  <a:pt x="87" y="54"/>
                </a:lnTo>
                <a:lnTo>
                  <a:pt x="80" y="60"/>
                </a:lnTo>
                <a:lnTo>
                  <a:pt x="80" y="60"/>
                </a:lnTo>
                <a:lnTo>
                  <a:pt x="58" y="81"/>
                </a:lnTo>
                <a:lnTo>
                  <a:pt x="58" y="81"/>
                </a:lnTo>
                <a:lnTo>
                  <a:pt x="58" y="80"/>
                </a:lnTo>
                <a:lnTo>
                  <a:pt x="58" y="80"/>
                </a:lnTo>
                <a:lnTo>
                  <a:pt x="65" y="72"/>
                </a:lnTo>
                <a:lnTo>
                  <a:pt x="65" y="72"/>
                </a:lnTo>
                <a:lnTo>
                  <a:pt x="66" y="71"/>
                </a:lnTo>
                <a:lnTo>
                  <a:pt x="66" y="71"/>
                </a:lnTo>
                <a:lnTo>
                  <a:pt x="75" y="64"/>
                </a:lnTo>
                <a:lnTo>
                  <a:pt x="84" y="56"/>
                </a:lnTo>
                <a:lnTo>
                  <a:pt x="84" y="56"/>
                </a:lnTo>
                <a:lnTo>
                  <a:pt x="100" y="45"/>
                </a:lnTo>
                <a:lnTo>
                  <a:pt x="100" y="45"/>
                </a:lnTo>
                <a:lnTo>
                  <a:pt x="108" y="38"/>
                </a:lnTo>
                <a:lnTo>
                  <a:pt x="116" y="30"/>
                </a:lnTo>
                <a:lnTo>
                  <a:pt x="132" y="15"/>
                </a:lnTo>
                <a:lnTo>
                  <a:pt x="132" y="15"/>
                </a:lnTo>
                <a:lnTo>
                  <a:pt x="132" y="14"/>
                </a:lnTo>
                <a:lnTo>
                  <a:pt x="132" y="14"/>
                </a:lnTo>
                <a:lnTo>
                  <a:pt x="135" y="16"/>
                </a:lnTo>
                <a:lnTo>
                  <a:pt x="135" y="16"/>
                </a:lnTo>
                <a:lnTo>
                  <a:pt x="128" y="21"/>
                </a:lnTo>
                <a:lnTo>
                  <a:pt x="122" y="26"/>
                </a:lnTo>
                <a:lnTo>
                  <a:pt x="110" y="38"/>
                </a:lnTo>
                <a:lnTo>
                  <a:pt x="110" y="38"/>
                </a:lnTo>
                <a:close/>
                <a:moveTo>
                  <a:pt x="128" y="24"/>
                </a:moveTo>
                <a:lnTo>
                  <a:pt x="128" y="24"/>
                </a:lnTo>
                <a:lnTo>
                  <a:pt x="115" y="36"/>
                </a:lnTo>
                <a:lnTo>
                  <a:pt x="115" y="36"/>
                </a:lnTo>
                <a:lnTo>
                  <a:pt x="118" y="32"/>
                </a:lnTo>
                <a:lnTo>
                  <a:pt x="118" y="32"/>
                </a:lnTo>
                <a:lnTo>
                  <a:pt x="128" y="23"/>
                </a:lnTo>
                <a:lnTo>
                  <a:pt x="131" y="20"/>
                </a:lnTo>
                <a:lnTo>
                  <a:pt x="128" y="24"/>
                </a:lnTo>
                <a:lnTo>
                  <a:pt x="128" y="24"/>
                </a:lnTo>
                <a:close/>
                <a:moveTo>
                  <a:pt x="56" y="77"/>
                </a:moveTo>
                <a:lnTo>
                  <a:pt x="56" y="77"/>
                </a:lnTo>
                <a:lnTo>
                  <a:pt x="58" y="76"/>
                </a:lnTo>
                <a:lnTo>
                  <a:pt x="58" y="76"/>
                </a:lnTo>
                <a:lnTo>
                  <a:pt x="57" y="78"/>
                </a:lnTo>
                <a:lnTo>
                  <a:pt x="57" y="78"/>
                </a:lnTo>
                <a:lnTo>
                  <a:pt x="57" y="77"/>
                </a:lnTo>
                <a:lnTo>
                  <a:pt x="57" y="77"/>
                </a:lnTo>
                <a:lnTo>
                  <a:pt x="56" y="77"/>
                </a:lnTo>
                <a:lnTo>
                  <a:pt x="56" y="77"/>
                </a:lnTo>
                <a:close/>
                <a:moveTo>
                  <a:pt x="70" y="55"/>
                </a:moveTo>
                <a:lnTo>
                  <a:pt x="70" y="55"/>
                </a:lnTo>
                <a:lnTo>
                  <a:pt x="66" y="59"/>
                </a:lnTo>
                <a:lnTo>
                  <a:pt x="61" y="64"/>
                </a:lnTo>
                <a:lnTo>
                  <a:pt x="57" y="69"/>
                </a:lnTo>
                <a:lnTo>
                  <a:pt x="54" y="74"/>
                </a:lnTo>
                <a:lnTo>
                  <a:pt x="54" y="74"/>
                </a:lnTo>
                <a:lnTo>
                  <a:pt x="48" y="69"/>
                </a:lnTo>
                <a:lnTo>
                  <a:pt x="48" y="69"/>
                </a:lnTo>
                <a:lnTo>
                  <a:pt x="60" y="62"/>
                </a:lnTo>
                <a:lnTo>
                  <a:pt x="70" y="55"/>
                </a:lnTo>
                <a:lnTo>
                  <a:pt x="70" y="55"/>
                </a:lnTo>
                <a:close/>
                <a:moveTo>
                  <a:pt x="42" y="123"/>
                </a:moveTo>
                <a:lnTo>
                  <a:pt x="42" y="123"/>
                </a:lnTo>
                <a:lnTo>
                  <a:pt x="56" y="108"/>
                </a:lnTo>
                <a:lnTo>
                  <a:pt x="56" y="108"/>
                </a:lnTo>
                <a:lnTo>
                  <a:pt x="71" y="94"/>
                </a:lnTo>
                <a:lnTo>
                  <a:pt x="85" y="81"/>
                </a:lnTo>
                <a:lnTo>
                  <a:pt x="85" y="81"/>
                </a:lnTo>
                <a:lnTo>
                  <a:pt x="115" y="53"/>
                </a:lnTo>
                <a:lnTo>
                  <a:pt x="130" y="39"/>
                </a:lnTo>
                <a:lnTo>
                  <a:pt x="143" y="24"/>
                </a:lnTo>
                <a:lnTo>
                  <a:pt x="143" y="24"/>
                </a:lnTo>
                <a:lnTo>
                  <a:pt x="149" y="30"/>
                </a:lnTo>
                <a:lnTo>
                  <a:pt x="149" y="30"/>
                </a:lnTo>
                <a:lnTo>
                  <a:pt x="122" y="52"/>
                </a:lnTo>
                <a:lnTo>
                  <a:pt x="95" y="76"/>
                </a:lnTo>
                <a:lnTo>
                  <a:pt x="67" y="100"/>
                </a:lnTo>
                <a:lnTo>
                  <a:pt x="41" y="124"/>
                </a:lnTo>
                <a:lnTo>
                  <a:pt x="41" y="124"/>
                </a:lnTo>
                <a:lnTo>
                  <a:pt x="42" y="123"/>
                </a:lnTo>
                <a:lnTo>
                  <a:pt x="42" y="123"/>
                </a:lnTo>
                <a:close/>
                <a:moveTo>
                  <a:pt x="141" y="23"/>
                </a:moveTo>
                <a:lnTo>
                  <a:pt x="141" y="23"/>
                </a:lnTo>
                <a:lnTo>
                  <a:pt x="135" y="27"/>
                </a:lnTo>
                <a:lnTo>
                  <a:pt x="129" y="33"/>
                </a:lnTo>
                <a:lnTo>
                  <a:pt x="117" y="44"/>
                </a:lnTo>
                <a:lnTo>
                  <a:pt x="117" y="44"/>
                </a:lnTo>
                <a:lnTo>
                  <a:pt x="108" y="51"/>
                </a:lnTo>
                <a:lnTo>
                  <a:pt x="99" y="58"/>
                </a:lnTo>
                <a:lnTo>
                  <a:pt x="89" y="66"/>
                </a:lnTo>
                <a:lnTo>
                  <a:pt x="81" y="73"/>
                </a:lnTo>
                <a:lnTo>
                  <a:pt x="81" y="73"/>
                </a:lnTo>
                <a:lnTo>
                  <a:pt x="68" y="86"/>
                </a:lnTo>
                <a:lnTo>
                  <a:pt x="62" y="93"/>
                </a:lnTo>
                <a:lnTo>
                  <a:pt x="55" y="99"/>
                </a:lnTo>
                <a:lnTo>
                  <a:pt x="55" y="99"/>
                </a:lnTo>
                <a:lnTo>
                  <a:pt x="38" y="112"/>
                </a:lnTo>
                <a:lnTo>
                  <a:pt x="22" y="127"/>
                </a:lnTo>
                <a:lnTo>
                  <a:pt x="22" y="127"/>
                </a:lnTo>
                <a:lnTo>
                  <a:pt x="32" y="116"/>
                </a:lnTo>
                <a:lnTo>
                  <a:pt x="38" y="110"/>
                </a:lnTo>
                <a:lnTo>
                  <a:pt x="45" y="104"/>
                </a:lnTo>
                <a:lnTo>
                  <a:pt x="45" y="104"/>
                </a:lnTo>
                <a:lnTo>
                  <a:pt x="60" y="90"/>
                </a:lnTo>
                <a:lnTo>
                  <a:pt x="75" y="75"/>
                </a:lnTo>
                <a:lnTo>
                  <a:pt x="75" y="75"/>
                </a:lnTo>
                <a:lnTo>
                  <a:pt x="90" y="59"/>
                </a:lnTo>
                <a:lnTo>
                  <a:pt x="106" y="46"/>
                </a:lnTo>
                <a:lnTo>
                  <a:pt x="122" y="32"/>
                </a:lnTo>
                <a:lnTo>
                  <a:pt x="136" y="18"/>
                </a:lnTo>
                <a:lnTo>
                  <a:pt x="136" y="18"/>
                </a:lnTo>
                <a:lnTo>
                  <a:pt x="141" y="23"/>
                </a:lnTo>
                <a:lnTo>
                  <a:pt x="141" y="23"/>
                </a:lnTo>
                <a:close/>
                <a:moveTo>
                  <a:pt x="42" y="61"/>
                </a:moveTo>
                <a:lnTo>
                  <a:pt x="42" y="61"/>
                </a:lnTo>
                <a:lnTo>
                  <a:pt x="59" y="52"/>
                </a:lnTo>
                <a:lnTo>
                  <a:pt x="59" y="52"/>
                </a:lnTo>
                <a:lnTo>
                  <a:pt x="63" y="51"/>
                </a:lnTo>
                <a:lnTo>
                  <a:pt x="62" y="52"/>
                </a:lnTo>
                <a:lnTo>
                  <a:pt x="56" y="57"/>
                </a:lnTo>
                <a:lnTo>
                  <a:pt x="56" y="57"/>
                </a:lnTo>
                <a:lnTo>
                  <a:pt x="46" y="67"/>
                </a:lnTo>
                <a:lnTo>
                  <a:pt x="46" y="67"/>
                </a:lnTo>
                <a:lnTo>
                  <a:pt x="42" y="61"/>
                </a:lnTo>
                <a:lnTo>
                  <a:pt x="42" y="61"/>
                </a:lnTo>
                <a:close/>
                <a:moveTo>
                  <a:pt x="36" y="140"/>
                </a:moveTo>
                <a:lnTo>
                  <a:pt x="36" y="140"/>
                </a:lnTo>
                <a:lnTo>
                  <a:pt x="31" y="137"/>
                </a:lnTo>
                <a:lnTo>
                  <a:pt x="31" y="137"/>
                </a:lnTo>
                <a:lnTo>
                  <a:pt x="33" y="134"/>
                </a:lnTo>
                <a:lnTo>
                  <a:pt x="33" y="134"/>
                </a:lnTo>
                <a:lnTo>
                  <a:pt x="34" y="133"/>
                </a:lnTo>
                <a:lnTo>
                  <a:pt x="34" y="133"/>
                </a:lnTo>
                <a:lnTo>
                  <a:pt x="80" y="91"/>
                </a:lnTo>
                <a:lnTo>
                  <a:pt x="105" y="70"/>
                </a:lnTo>
                <a:lnTo>
                  <a:pt x="129" y="49"/>
                </a:lnTo>
                <a:lnTo>
                  <a:pt x="129" y="49"/>
                </a:lnTo>
                <a:lnTo>
                  <a:pt x="144" y="37"/>
                </a:lnTo>
                <a:lnTo>
                  <a:pt x="144" y="37"/>
                </a:lnTo>
                <a:lnTo>
                  <a:pt x="133" y="46"/>
                </a:lnTo>
                <a:lnTo>
                  <a:pt x="121" y="55"/>
                </a:lnTo>
                <a:lnTo>
                  <a:pt x="121" y="55"/>
                </a:lnTo>
                <a:lnTo>
                  <a:pt x="110" y="66"/>
                </a:lnTo>
                <a:lnTo>
                  <a:pt x="100" y="76"/>
                </a:lnTo>
                <a:lnTo>
                  <a:pt x="80" y="97"/>
                </a:lnTo>
                <a:lnTo>
                  <a:pt x="80" y="97"/>
                </a:lnTo>
                <a:lnTo>
                  <a:pt x="79" y="98"/>
                </a:lnTo>
                <a:lnTo>
                  <a:pt x="79" y="98"/>
                </a:lnTo>
                <a:lnTo>
                  <a:pt x="68" y="109"/>
                </a:lnTo>
                <a:lnTo>
                  <a:pt x="57" y="119"/>
                </a:lnTo>
                <a:lnTo>
                  <a:pt x="46" y="129"/>
                </a:lnTo>
                <a:lnTo>
                  <a:pt x="36" y="140"/>
                </a:lnTo>
                <a:lnTo>
                  <a:pt x="36" y="140"/>
                </a:lnTo>
                <a:close/>
                <a:moveTo>
                  <a:pt x="125" y="140"/>
                </a:moveTo>
                <a:lnTo>
                  <a:pt x="125" y="140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23" y="138"/>
                </a:lnTo>
                <a:lnTo>
                  <a:pt x="134" y="129"/>
                </a:lnTo>
                <a:lnTo>
                  <a:pt x="146" y="121"/>
                </a:lnTo>
                <a:lnTo>
                  <a:pt x="146" y="121"/>
                </a:lnTo>
                <a:lnTo>
                  <a:pt x="136" y="131"/>
                </a:lnTo>
                <a:lnTo>
                  <a:pt x="125" y="140"/>
                </a:lnTo>
                <a:lnTo>
                  <a:pt x="125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9681065" y="113221"/>
            <a:ext cx="1918463" cy="629132"/>
            <a:chOff x="3494088" y="1354138"/>
            <a:chExt cx="1176338" cy="385763"/>
          </a:xfrm>
        </p:grpSpPr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4618038" y="1709738"/>
              <a:ext cx="52388" cy="30163"/>
            </a:xfrm>
            <a:custGeom>
              <a:avLst/>
              <a:gdLst>
                <a:gd name="T0" fmla="*/ 67 w 67"/>
                <a:gd name="T1" fmla="*/ 31 h 38"/>
                <a:gd name="T2" fmla="*/ 43 w 67"/>
                <a:gd name="T3" fmla="*/ 38 h 38"/>
                <a:gd name="T4" fmla="*/ 7 w 67"/>
                <a:gd name="T5" fmla="*/ 15 h 38"/>
                <a:gd name="T6" fmla="*/ 37 w 67"/>
                <a:gd name="T7" fmla="*/ 0 h 38"/>
                <a:gd name="T8" fmla="*/ 67 w 67"/>
                <a:gd name="T9" fmla="*/ 31 h 38"/>
                <a:gd name="T10" fmla="*/ 25 w 67"/>
                <a:gd name="T11" fmla="*/ 25 h 38"/>
                <a:gd name="T12" fmla="*/ 52 w 67"/>
                <a:gd name="T13" fmla="*/ 21 h 38"/>
                <a:gd name="T14" fmla="*/ 25 w 67"/>
                <a:gd name="T15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38">
                  <a:moveTo>
                    <a:pt x="67" y="31"/>
                  </a:moveTo>
                  <a:cubicBezTo>
                    <a:pt x="59" y="33"/>
                    <a:pt x="50" y="34"/>
                    <a:pt x="43" y="38"/>
                  </a:cubicBezTo>
                  <a:cubicBezTo>
                    <a:pt x="28" y="36"/>
                    <a:pt x="0" y="34"/>
                    <a:pt x="7" y="15"/>
                  </a:cubicBezTo>
                  <a:cubicBezTo>
                    <a:pt x="20" y="16"/>
                    <a:pt x="27" y="4"/>
                    <a:pt x="37" y="0"/>
                  </a:cubicBezTo>
                  <a:cubicBezTo>
                    <a:pt x="51" y="6"/>
                    <a:pt x="64" y="13"/>
                    <a:pt x="67" y="31"/>
                  </a:cubicBezTo>
                  <a:close/>
                  <a:moveTo>
                    <a:pt x="25" y="25"/>
                  </a:moveTo>
                  <a:cubicBezTo>
                    <a:pt x="33" y="31"/>
                    <a:pt x="46" y="27"/>
                    <a:pt x="52" y="21"/>
                  </a:cubicBezTo>
                  <a:cubicBezTo>
                    <a:pt x="47" y="11"/>
                    <a:pt x="27" y="14"/>
                    <a:pt x="2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7"/>
            <p:cNvSpPr>
              <a:spLocks noEditPoints="1"/>
            </p:cNvSpPr>
            <p:nvPr/>
          </p:nvSpPr>
          <p:spPr bwMode="auto">
            <a:xfrm>
              <a:off x="4560888" y="1698626"/>
              <a:ext cx="47625" cy="30163"/>
            </a:xfrm>
            <a:custGeom>
              <a:avLst/>
              <a:gdLst>
                <a:gd name="T0" fmla="*/ 0 w 61"/>
                <a:gd name="T1" fmla="*/ 18 h 39"/>
                <a:gd name="T2" fmla="*/ 6 w 61"/>
                <a:gd name="T3" fmla="*/ 0 h 39"/>
                <a:gd name="T4" fmla="*/ 61 w 61"/>
                <a:gd name="T5" fmla="*/ 11 h 39"/>
                <a:gd name="T6" fmla="*/ 47 w 61"/>
                <a:gd name="T7" fmla="*/ 36 h 39"/>
                <a:gd name="T8" fmla="*/ 0 w 61"/>
                <a:gd name="T9" fmla="*/ 18 h 39"/>
                <a:gd name="T10" fmla="*/ 13 w 61"/>
                <a:gd name="T11" fmla="*/ 12 h 39"/>
                <a:gd name="T12" fmla="*/ 47 w 61"/>
                <a:gd name="T13" fmla="*/ 18 h 39"/>
                <a:gd name="T14" fmla="*/ 13 w 61"/>
                <a:gd name="T15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9">
                  <a:moveTo>
                    <a:pt x="0" y="18"/>
                  </a:moveTo>
                  <a:cubicBezTo>
                    <a:pt x="0" y="10"/>
                    <a:pt x="0" y="4"/>
                    <a:pt x="6" y="0"/>
                  </a:cubicBezTo>
                  <a:cubicBezTo>
                    <a:pt x="28" y="3"/>
                    <a:pt x="43" y="2"/>
                    <a:pt x="61" y="11"/>
                  </a:cubicBezTo>
                  <a:cubicBezTo>
                    <a:pt x="59" y="23"/>
                    <a:pt x="55" y="34"/>
                    <a:pt x="47" y="36"/>
                  </a:cubicBezTo>
                  <a:cubicBezTo>
                    <a:pt x="32" y="39"/>
                    <a:pt x="13" y="20"/>
                    <a:pt x="0" y="18"/>
                  </a:cubicBezTo>
                  <a:close/>
                  <a:moveTo>
                    <a:pt x="13" y="12"/>
                  </a:moveTo>
                  <a:cubicBezTo>
                    <a:pt x="21" y="18"/>
                    <a:pt x="39" y="29"/>
                    <a:pt x="47" y="18"/>
                  </a:cubicBezTo>
                  <a:cubicBezTo>
                    <a:pt x="39" y="13"/>
                    <a:pt x="27" y="11"/>
                    <a:pt x="1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18"/>
            <p:cNvSpPr>
              <a:spLocks noEditPoints="1"/>
            </p:cNvSpPr>
            <p:nvPr/>
          </p:nvSpPr>
          <p:spPr bwMode="auto">
            <a:xfrm>
              <a:off x="3494088" y="1354138"/>
              <a:ext cx="1052513" cy="374650"/>
            </a:xfrm>
            <a:custGeom>
              <a:avLst/>
              <a:gdLst>
                <a:gd name="T0" fmla="*/ 1317 w 1350"/>
                <a:gd name="T1" fmla="*/ 458 h 481"/>
                <a:gd name="T2" fmla="*/ 1132 w 1350"/>
                <a:gd name="T3" fmla="*/ 443 h 481"/>
                <a:gd name="T4" fmla="*/ 1072 w 1350"/>
                <a:gd name="T5" fmla="*/ 459 h 481"/>
                <a:gd name="T6" fmla="*/ 771 w 1350"/>
                <a:gd name="T7" fmla="*/ 461 h 481"/>
                <a:gd name="T8" fmla="*/ 613 w 1350"/>
                <a:gd name="T9" fmla="*/ 446 h 481"/>
                <a:gd name="T10" fmla="*/ 285 w 1350"/>
                <a:gd name="T11" fmla="*/ 286 h 481"/>
                <a:gd name="T12" fmla="*/ 12 w 1350"/>
                <a:gd name="T13" fmla="*/ 159 h 481"/>
                <a:gd name="T14" fmla="*/ 85 w 1350"/>
                <a:gd name="T15" fmla="*/ 1 h 481"/>
                <a:gd name="T16" fmla="*/ 223 w 1350"/>
                <a:gd name="T17" fmla="*/ 62 h 481"/>
                <a:gd name="T18" fmla="*/ 411 w 1350"/>
                <a:gd name="T19" fmla="*/ 164 h 481"/>
                <a:gd name="T20" fmla="*/ 703 w 1350"/>
                <a:gd name="T21" fmla="*/ 321 h 481"/>
                <a:gd name="T22" fmla="*/ 903 w 1350"/>
                <a:gd name="T23" fmla="*/ 440 h 481"/>
                <a:gd name="T24" fmla="*/ 979 w 1350"/>
                <a:gd name="T25" fmla="*/ 380 h 481"/>
                <a:gd name="T26" fmla="*/ 1083 w 1350"/>
                <a:gd name="T27" fmla="*/ 375 h 481"/>
                <a:gd name="T28" fmla="*/ 1182 w 1350"/>
                <a:gd name="T29" fmla="*/ 417 h 481"/>
                <a:gd name="T30" fmla="*/ 1339 w 1350"/>
                <a:gd name="T31" fmla="*/ 433 h 481"/>
                <a:gd name="T32" fmla="*/ 1246 w 1350"/>
                <a:gd name="T33" fmla="*/ 423 h 481"/>
                <a:gd name="T34" fmla="*/ 1142 w 1350"/>
                <a:gd name="T35" fmla="*/ 433 h 481"/>
                <a:gd name="T36" fmla="*/ 1286 w 1350"/>
                <a:gd name="T37" fmla="*/ 431 h 481"/>
                <a:gd name="T38" fmla="*/ 986 w 1350"/>
                <a:gd name="T39" fmla="*/ 369 h 481"/>
                <a:gd name="T40" fmla="*/ 990 w 1350"/>
                <a:gd name="T41" fmla="*/ 450 h 481"/>
                <a:gd name="T42" fmla="*/ 829 w 1350"/>
                <a:gd name="T43" fmla="*/ 439 h 481"/>
                <a:gd name="T44" fmla="*/ 904 w 1350"/>
                <a:gd name="T45" fmla="*/ 456 h 481"/>
                <a:gd name="T46" fmla="*/ 1028 w 1350"/>
                <a:gd name="T47" fmla="*/ 388 h 481"/>
                <a:gd name="T48" fmla="*/ 1062 w 1350"/>
                <a:gd name="T49" fmla="*/ 377 h 481"/>
                <a:gd name="T50" fmla="*/ 1111 w 1350"/>
                <a:gd name="T51" fmla="*/ 410 h 481"/>
                <a:gd name="T52" fmla="*/ 781 w 1350"/>
                <a:gd name="T53" fmla="*/ 444 h 481"/>
                <a:gd name="T54" fmla="*/ 697 w 1350"/>
                <a:gd name="T55" fmla="*/ 378 h 481"/>
                <a:gd name="T56" fmla="*/ 731 w 1350"/>
                <a:gd name="T57" fmla="*/ 444 h 481"/>
                <a:gd name="T58" fmla="*/ 642 w 1350"/>
                <a:gd name="T59" fmla="*/ 304 h 481"/>
                <a:gd name="T60" fmla="*/ 687 w 1350"/>
                <a:gd name="T61" fmla="*/ 374 h 481"/>
                <a:gd name="T62" fmla="*/ 367 w 1350"/>
                <a:gd name="T63" fmla="*/ 293 h 481"/>
                <a:gd name="T64" fmla="*/ 580 w 1350"/>
                <a:gd name="T65" fmla="*/ 397 h 481"/>
                <a:gd name="T66" fmla="*/ 630 w 1350"/>
                <a:gd name="T67" fmla="*/ 297 h 481"/>
                <a:gd name="T68" fmla="*/ 390 w 1350"/>
                <a:gd name="T69" fmla="*/ 164 h 481"/>
                <a:gd name="T70" fmla="*/ 585 w 1350"/>
                <a:gd name="T71" fmla="*/ 288 h 481"/>
                <a:gd name="T72" fmla="*/ 479 w 1350"/>
                <a:gd name="T73" fmla="*/ 317 h 481"/>
                <a:gd name="T74" fmla="*/ 280 w 1350"/>
                <a:gd name="T75" fmla="*/ 195 h 481"/>
                <a:gd name="T76" fmla="*/ 182 w 1350"/>
                <a:gd name="T77" fmla="*/ 53 h 481"/>
                <a:gd name="T78" fmla="*/ 591 w 1350"/>
                <a:gd name="T79" fmla="*/ 312 h 481"/>
                <a:gd name="T80" fmla="*/ 405 w 1350"/>
                <a:gd name="T81" fmla="*/ 204 h 481"/>
                <a:gd name="T82" fmla="*/ 259 w 1350"/>
                <a:gd name="T83" fmla="*/ 114 h 481"/>
                <a:gd name="T84" fmla="*/ 305 w 1350"/>
                <a:gd name="T85" fmla="*/ 204 h 481"/>
                <a:gd name="T86" fmla="*/ 594 w 1350"/>
                <a:gd name="T87" fmla="*/ 314 h 481"/>
                <a:gd name="T88" fmla="*/ 580 w 1350"/>
                <a:gd name="T89" fmla="*/ 409 h 481"/>
                <a:gd name="T90" fmla="*/ 354 w 1350"/>
                <a:gd name="T91" fmla="*/ 297 h 481"/>
                <a:gd name="T92" fmla="*/ 113 w 1350"/>
                <a:gd name="T93" fmla="*/ 201 h 481"/>
                <a:gd name="T94" fmla="*/ 539 w 1350"/>
                <a:gd name="T95" fmla="*/ 395 h 481"/>
                <a:gd name="T96" fmla="*/ 168 w 1350"/>
                <a:gd name="T97" fmla="*/ 43 h 481"/>
                <a:gd name="T98" fmla="*/ 98 w 1350"/>
                <a:gd name="T99" fmla="*/ 194 h 481"/>
                <a:gd name="T100" fmla="*/ 41 w 1350"/>
                <a:gd name="T101" fmla="*/ 49 h 481"/>
                <a:gd name="T102" fmla="*/ 37 w 1350"/>
                <a:gd name="T103" fmla="*/ 149 h 481"/>
                <a:gd name="T104" fmla="*/ 108 w 1350"/>
                <a:gd name="T105" fmla="*/ 2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50" h="481">
                  <a:moveTo>
                    <a:pt x="1345" y="435"/>
                  </a:moveTo>
                  <a:cubicBezTo>
                    <a:pt x="1345" y="443"/>
                    <a:pt x="1350" y="456"/>
                    <a:pt x="1347" y="466"/>
                  </a:cubicBezTo>
                  <a:cubicBezTo>
                    <a:pt x="1333" y="468"/>
                    <a:pt x="1329" y="464"/>
                    <a:pt x="1317" y="458"/>
                  </a:cubicBezTo>
                  <a:cubicBezTo>
                    <a:pt x="1286" y="451"/>
                    <a:pt x="1253" y="437"/>
                    <a:pt x="1218" y="441"/>
                  </a:cubicBezTo>
                  <a:cubicBezTo>
                    <a:pt x="1205" y="443"/>
                    <a:pt x="1194" y="449"/>
                    <a:pt x="1182" y="450"/>
                  </a:cubicBezTo>
                  <a:cubicBezTo>
                    <a:pt x="1165" y="451"/>
                    <a:pt x="1150" y="442"/>
                    <a:pt x="1132" y="443"/>
                  </a:cubicBezTo>
                  <a:cubicBezTo>
                    <a:pt x="1114" y="428"/>
                    <a:pt x="1097" y="415"/>
                    <a:pt x="1078" y="402"/>
                  </a:cubicBezTo>
                  <a:cubicBezTo>
                    <a:pt x="1085" y="415"/>
                    <a:pt x="1096" y="424"/>
                    <a:pt x="1094" y="441"/>
                  </a:cubicBezTo>
                  <a:cubicBezTo>
                    <a:pt x="1090" y="450"/>
                    <a:pt x="1080" y="453"/>
                    <a:pt x="1072" y="459"/>
                  </a:cubicBezTo>
                  <a:cubicBezTo>
                    <a:pt x="1032" y="456"/>
                    <a:pt x="994" y="472"/>
                    <a:pt x="961" y="478"/>
                  </a:cubicBezTo>
                  <a:cubicBezTo>
                    <a:pt x="908" y="477"/>
                    <a:pt x="858" y="449"/>
                    <a:pt x="801" y="454"/>
                  </a:cubicBezTo>
                  <a:cubicBezTo>
                    <a:pt x="791" y="455"/>
                    <a:pt x="781" y="461"/>
                    <a:pt x="771" y="461"/>
                  </a:cubicBezTo>
                  <a:cubicBezTo>
                    <a:pt x="750" y="463"/>
                    <a:pt x="728" y="456"/>
                    <a:pt x="706" y="455"/>
                  </a:cubicBezTo>
                  <a:cubicBezTo>
                    <a:pt x="683" y="455"/>
                    <a:pt x="659" y="452"/>
                    <a:pt x="637" y="454"/>
                  </a:cubicBezTo>
                  <a:cubicBezTo>
                    <a:pt x="625" y="455"/>
                    <a:pt x="618" y="459"/>
                    <a:pt x="613" y="446"/>
                  </a:cubicBezTo>
                  <a:cubicBezTo>
                    <a:pt x="555" y="415"/>
                    <a:pt x="496" y="385"/>
                    <a:pt x="437" y="353"/>
                  </a:cubicBezTo>
                  <a:cubicBezTo>
                    <a:pt x="418" y="343"/>
                    <a:pt x="399" y="331"/>
                    <a:pt x="378" y="322"/>
                  </a:cubicBezTo>
                  <a:cubicBezTo>
                    <a:pt x="348" y="308"/>
                    <a:pt x="315" y="300"/>
                    <a:pt x="285" y="286"/>
                  </a:cubicBezTo>
                  <a:cubicBezTo>
                    <a:pt x="226" y="259"/>
                    <a:pt x="166" y="240"/>
                    <a:pt x="109" y="209"/>
                  </a:cubicBezTo>
                  <a:cubicBezTo>
                    <a:pt x="89" y="197"/>
                    <a:pt x="66" y="187"/>
                    <a:pt x="45" y="176"/>
                  </a:cubicBezTo>
                  <a:cubicBezTo>
                    <a:pt x="33" y="170"/>
                    <a:pt x="23" y="166"/>
                    <a:pt x="12" y="159"/>
                  </a:cubicBezTo>
                  <a:cubicBezTo>
                    <a:pt x="6" y="147"/>
                    <a:pt x="4" y="136"/>
                    <a:pt x="0" y="124"/>
                  </a:cubicBezTo>
                  <a:cubicBezTo>
                    <a:pt x="2" y="94"/>
                    <a:pt x="25" y="47"/>
                    <a:pt x="43" y="27"/>
                  </a:cubicBezTo>
                  <a:cubicBezTo>
                    <a:pt x="54" y="15"/>
                    <a:pt x="71" y="3"/>
                    <a:pt x="85" y="1"/>
                  </a:cubicBezTo>
                  <a:cubicBezTo>
                    <a:pt x="89" y="0"/>
                    <a:pt x="103" y="0"/>
                    <a:pt x="108" y="2"/>
                  </a:cubicBezTo>
                  <a:cubicBezTo>
                    <a:pt x="141" y="14"/>
                    <a:pt x="175" y="36"/>
                    <a:pt x="207" y="53"/>
                  </a:cubicBezTo>
                  <a:cubicBezTo>
                    <a:pt x="212" y="56"/>
                    <a:pt x="217" y="59"/>
                    <a:pt x="223" y="62"/>
                  </a:cubicBezTo>
                  <a:cubicBezTo>
                    <a:pt x="239" y="70"/>
                    <a:pt x="256" y="79"/>
                    <a:pt x="275" y="89"/>
                  </a:cubicBezTo>
                  <a:cubicBezTo>
                    <a:pt x="306" y="105"/>
                    <a:pt x="338" y="122"/>
                    <a:pt x="371" y="139"/>
                  </a:cubicBezTo>
                  <a:cubicBezTo>
                    <a:pt x="385" y="146"/>
                    <a:pt x="397" y="156"/>
                    <a:pt x="411" y="164"/>
                  </a:cubicBezTo>
                  <a:cubicBezTo>
                    <a:pt x="478" y="202"/>
                    <a:pt x="550" y="239"/>
                    <a:pt x="618" y="278"/>
                  </a:cubicBezTo>
                  <a:cubicBezTo>
                    <a:pt x="632" y="286"/>
                    <a:pt x="647" y="291"/>
                    <a:pt x="661" y="299"/>
                  </a:cubicBezTo>
                  <a:cubicBezTo>
                    <a:pt x="675" y="307"/>
                    <a:pt x="688" y="318"/>
                    <a:pt x="703" y="321"/>
                  </a:cubicBezTo>
                  <a:cubicBezTo>
                    <a:pt x="734" y="355"/>
                    <a:pt x="764" y="389"/>
                    <a:pt x="789" y="429"/>
                  </a:cubicBezTo>
                  <a:cubicBezTo>
                    <a:pt x="808" y="427"/>
                    <a:pt x="829" y="428"/>
                    <a:pt x="854" y="430"/>
                  </a:cubicBezTo>
                  <a:cubicBezTo>
                    <a:pt x="870" y="432"/>
                    <a:pt x="886" y="438"/>
                    <a:pt x="903" y="440"/>
                  </a:cubicBezTo>
                  <a:cubicBezTo>
                    <a:pt x="924" y="443"/>
                    <a:pt x="951" y="442"/>
                    <a:pt x="974" y="443"/>
                  </a:cubicBezTo>
                  <a:cubicBezTo>
                    <a:pt x="1006" y="444"/>
                    <a:pt x="1031" y="434"/>
                    <a:pt x="1053" y="423"/>
                  </a:cubicBezTo>
                  <a:cubicBezTo>
                    <a:pt x="1041" y="393"/>
                    <a:pt x="988" y="412"/>
                    <a:pt x="979" y="380"/>
                  </a:cubicBezTo>
                  <a:cubicBezTo>
                    <a:pt x="971" y="354"/>
                    <a:pt x="1000" y="340"/>
                    <a:pt x="1026" y="344"/>
                  </a:cubicBezTo>
                  <a:cubicBezTo>
                    <a:pt x="1030" y="345"/>
                    <a:pt x="1035" y="349"/>
                    <a:pt x="1041" y="352"/>
                  </a:cubicBezTo>
                  <a:cubicBezTo>
                    <a:pt x="1057" y="360"/>
                    <a:pt x="1069" y="366"/>
                    <a:pt x="1083" y="375"/>
                  </a:cubicBezTo>
                  <a:cubicBezTo>
                    <a:pt x="1096" y="384"/>
                    <a:pt x="1108" y="400"/>
                    <a:pt x="1121" y="407"/>
                  </a:cubicBezTo>
                  <a:cubicBezTo>
                    <a:pt x="1128" y="410"/>
                    <a:pt x="1139" y="411"/>
                    <a:pt x="1148" y="414"/>
                  </a:cubicBezTo>
                  <a:cubicBezTo>
                    <a:pt x="1163" y="418"/>
                    <a:pt x="1166" y="419"/>
                    <a:pt x="1182" y="417"/>
                  </a:cubicBezTo>
                  <a:cubicBezTo>
                    <a:pt x="1200" y="414"/>
                    <a:pt x="1221" y="408"/>
                    <a:pt x="1239" y="410"/>
                  </a:cubicBezTo>
                  <a:cubicBezTo>
                    <a:pt x="1255" y="412"/>
                    <a:pt x="1274" y="419"/>
                    <a:pt x="1292" y="424"/>
                  </a:cubicBezTo>
                  <a:cubicBezTo>
                    <a:pt x="1309" y="428"/>
                    <a:pt x="1333" y="431"/>
                    <a:pt x="1339" y="433"/>
                  </a:cubicBezTo>
                  <a:cubicBezTo>
                    <a:pt x="1340" y="434"/>
                    <a:pt x="1343" y="432"/>
                    <a:pt x="1345" y="435"/>
                  </a:cubicBezTo>
                  <a:close/>
                  <a:moveTo>
                    <a:pt x="1286" y="431"/>
                  </a:moveTo>
                  <a:cubicBezTo>
                    <a:pt x="1272" y="429"/>
                    <a:pt x="1260" y="423"/>
                    <a:pt x="1246" y="423"/>
                  </a:cubicBezTo>
                  <a:cubicBezTo>
                    <a:pt x="1217" y="422"/>
                    <a:pt x="1187" y="433"/>
                    <a:pt x="1160" y="429"/>
                  </a:cubicBezTo>
                  <a:cubicBezTo>
                    <a:pt x="1143" y="427"/>
                    <a:pt x="1130" y="419"/>
                    <a:pt x="1114" y="413"/>
                  </a:cubicBezTo>
                  <a:cubicBezTo>
                    <a:pt x="1122" y="421"/>
                    <a:pt x="1132" y="429"/>
                    <a:pt x="1142" y="433"/>
                  </a:cubicBezTo>
                  <a:cubicBezTo>
                    <a:pt x="1173" y="443"/>
                    <a:pt x="1195" y="433"/>
                    <a:pt x="1220" y="430"/>
                  </a:cubicBezTo>
                  <a:cubicBezTo>
                    <a:pt x="1267" y="425"/>
                    <a:pt x="1300" y="446"/>
                    <a:pt x="1336" y="454"/>
                  </a:cubicBezTo>
                  <a:cubicBezTo>
                    <a:pt x="1335" y="431"/>
                    <a:pt x="1310" y="435"/>
                    <a:pt x="1286" y="431"/>
                  </a:cubicBezTo>
                  <a:close/>
                  <a:moveTo>
                    <a:pt x="1078" y="387"/>
                  </a:moveTo>
                  <a:cubicBezTo>
                    <a:pt x="1073" y="374"/>
                    <a:pt x="1057" y="369"/>
                    <a:pt x="1043" y="363"/>
                  </a:cubicBezTo>
                  <a:cubicBezTo>
                    <a:pt x="1028" y="356"/>
                    <a:pt x="988" y="341"/>
                    <a:pt x="986" y="369"/>
                  </a:cubicBezTo>
                  <a:cubicBezTo>
                    <a:pt x="985" y="396"/>
                    <a:pt x="1020" y="389"/>
                    <a:pt x="1042" y="398"/>
                  </a:cubicBezTo>
                  <a:cubicBezTo>
                    <a:pt x="1052" y="401"/>
                    <a:pt x="1069" y="414"/>
                    <a:pt x="1067" y="424"/>
                  </a:cubicBezTo>
                  <a:cubicBezTo>
                    <a:pt x="1065" y="437"/>
                    <a:pt x="1011" y="449"/>
                    <a:pt x="990" y="450"/>
                  </a:cubicBezTo>
                  <a:cubicBezTo>
                    <a:pt x="964" y="451"/>
                    <a:pt x="939" y="450"/>
                    <a:pt x="915" y="449"/>
                  </a:cubicBezTo>
                  <a:cubicBezTo>
                    <a:pt x="892" y="448"/>
                    <a:pt x="869" y="438"/>
                    <a:pt x="849" y="438"/>
                  </a:cubicBezTo>
                  <a:cubicBezTo>
                    <a:pt x="842" y="438"/>
                    <a:pt x="836" y="440"/>
                    <a:pt x="829" y="439"/>
                  </a:cubicBezTo>
                  <a:cubicBezTo>
                    <a:pt x="816" y="437"/>
                    <a:pt x="799" y="429"/>
                    <a:pt x="794" y="444"/>
                  </a:cubicBezTo>
                  <a:cubicBezTo>
                    <a:pt x="814" y="445"/>
                    <a:pt x="841" y="444"/>
                    <a:pt x="865" y="449"/>
                  </a:cubicBezTo>
                  <a:cubicBezTo>
                    <a:pt x="880" y="452"/>
                    <a:pt x="892" y="460"/>
                    <a:pt x="904" y="456"/>
                  </a:cubicBezTo>
                  <a:cubicBezTo>
                    <a:pt x="967" y="481"/>
                    <a:pt x="1017" y="447"/>
                    <a:pt x="1077" y="445"/>
                  </a:cubicBezTo>
                  <a:cubicBezTo>
                    <a:pt x="1093" y="430"/>
                    <a:pt x="1074" y="414"/>
                    <a:pt x="1066" y="403"/>
                  </a:cubicBezTo>
                  <a:cubicBezTo>
                    <a:pt x="1051" y="400"/>
                    <a:pt x="1045" y="389"/>
                    <a:pt x="1028" y="388"/>
                  </a:cubicBezTo>
                  <a:cubicBezTo>
                    <a:pt x="1029" y="386"/>
                    <a:pt x="1028" y="384"/>
                    <a:pt x="1027" y="383"/>
                  </a:cubicBezTo>
                  <a:cubicBezTo>
                    <a:pt x="1015" y="384"/>
                    <a:pt x="1013" y="377"/>
                    <a:pt x="1015" y="368"/>
                  </a:cubicBezTo>
                  <a:cubicBezTo>
                    <a:pt x="1034" y="359"/>
                    <a:pt x="1051" y="379"/>
                    <a:pt x="1062" y="377"/>
                  </a:cubicBezTo>
                  <a:cubicBezTo>
                    <a:pt x="1069" y="384"/>
                    <a:pt x="1080" y="388"/>
                    <a:pt x="1088" y="394"/>
                  </a:cubicBezTo>
                  <a:cubicBezTo>
                    <a:pt x="1097" y="400"/>
                    <a:pt x="1104" y="409"/>
                    <a:pt x="1113" y="410"/>
                  </a:cubicBezTo>
                  <a:cubicBezTo>
                    <a:pt x="1112" y="410"/>
                    <a:pt x="1111" y="410"/>
                    <a:pt x="1111" y="410"/>
                  </a:cubicBezTo>
                  <a:cubicBezTo>
                    <a:pt x="1101" y="402"/>
                    <a:pt x="1093" y="391"/>
                    <a:pt x="1078" y="387"/>
                  </a:cubicBezTo>
                  <a:close/>
                  <a:moveTo>
                    <a:pt x="731" y="444"/>
                  </a:moveTo>
                  <a:cubicBezTo>
                    <a:pt x="748" y="446"/>
                    <a:pt x="772" y="455"/>
                    <a:pt x="781" y="444"/>
                  </a:cubicBezTo>
                  <a:cubicBezTo>
                    <a:pt x="781" y="443"/>
                    <a:pt x="781" y="441"/>
                    <a:pt x="781" y="440"/>
                  </a:cubicBezTo>
                  <a:cubicBezTo>
                    <a:pt x="757" y="403"/>
                    <a:pt x="735" y="363"/>
                    <a:pt x="698" y="338"/>
                  </a:cubicBezTo>
                  <a:cubicBezTo>
                    <a:pt x="698" y="352"/>
                    <a:pt x="700" y="365"/>
                    <a:pt x="697" y="378"/>
                  </a:cubicBezTo>
                  <a:cubicBezTo>
                    <a:pt x="693" y="402"/>
                    <a:pt x="675" y="418"/>
                    <a:pt x="661" y="436"/>
                  </a:cubicBezTo>
                  <a:cubicBezTo>
                    <a:pt x="659" y="435"/>
                    <a:pt x="650" y="442"/>
                    <a:pt x="651" y="444"/>
                  </a:cubicBezTo>
                  <a:cubicBezTo>
                    <a:pt x="672" y="446"/>
                    <a:pt x="704" y="440"/>
                    <a:pt x="731" y="444"/>
                  </a:cubicBezTo>
                  <a:close/>
                  <a:moveTo>
                    <a:pt x="687" y="374"/>
                  </a:moveTo>
                  <a:cubicBezTo>
                    <a:pt x="690" y="359"/>
                    <a:pt x="690" y="341"/>
                    <a:pt x="684" y="327"/>
                  </a:cubicBezTo>
                  <a:cubicBezTo>
                    <a:pt x="668" y="322"/>
                    <a:pt x="656" y="307"/>
                    <a:pt x="642" y="304"/>
                  </a:cubicBezTo>
                  <a:cubicBezTo>
                    <a:pt x="650" y="357"/>
                    <a:pt x="630" y="401"/>
                    <a:pt x="588" y="422"/>
                  </a:cubicBezTo>
                  <a:cubicBezTo>
                    <a:pt x="601" y="429"/>
                    <a:pt x="617" y="435"/>
                    <a:pt x="630" y="443"/>
                  </a:cubicBezTo>
                  <a:cubicBezTo>
                    <a:pt x="651" y="423"/>
                    <a:pt x="682" y="407"/>
                    <a:pt x="687" y="374"/>
                  </a:cubicBezTo>
                  <a:close/>
                  <a:moveTo>
                    <a:pt x="217" y="214"/>
                  </a:moveTo>
                  <a:cubicBezTo>
                    <a:pt x="239" y="226"/>
                    <a:pt x="260" y="235"/>
                    <a:pt x="284" y="248"/>
                  </a:cubicBezTo>
                  <a:cubicBezTo>
                    <a:pt x="311" y="264"/>
                    <a:pt x="339" y="281"/>
                    <a:pt x="367" y="293"/>
                  </a:cubicBezTo>
                  <a:cubicBezTo>
                    <a:pt x="398" y="307"/>
                    <a:pt x="424" y="320"/>
                    <a:pt x="452" y="334"/>
                  </a:cubicBezTo>
                  <a:cubicBezTo>
                    <a:pt x="480" y="349"/>
                    <a:pt x="508" y="361"/>
                    <a:pt x="538" y="375"/>
                  </a:cubicBezTo>
                  <a:cubicBezTo>
                    <a:pt x="553" y="382"/>
                    <a:pt x="568" y="393"/>
                    <a:pt x="580" y="397"/>
                  </a:cubicBezTo>
                  <a:cubicBezTo>
                    <a:pt x="585" y="398"/>
                    <a:pt x="596" y="401"/>
                    <a:pt x="598" y="400"/>
                  </a:cubicBezTo>
                  <a:cubicBezTo>
                    <a:pt x="605" y="399"/>
                    <a:pt x="620" y="382"/>
                    <a:pt x="625" y="373"/>
                  </a:cubicBezTo>
                  <a:cubicBezTo>
                    <a:pt x="638" y="349"/>
                    <a:pt x="635" y="319"/>
                    <a:pt x="630" y="297"/>
                  </a:cubicBezTo>
                  <a:cubicBezTo>
                    <a:pt x="591" y="273"/>
                    <a:pt x="549" y="252"/>
                    <a:pt x="509" y="231"/>
                  </a:cubicBezTo>
                  <a:cubicBezTo>
                    <a:pt x="496" y="224"/>
                    <a:pt x="484" y="214"/>
                    <a:pt x="471" y="207"/>
                  </a:cubicBezTo>
                  <a:cubicBezTo>
                    <a:pt x="443" y="193"/>
                    <a:pt x="416" y="179"/>
                    <a:pt x="390" y="164"/>
                  </a:cubicBezTo>
                  <a:cubicBezTo>
                    <a:pt x="358" y="145"/>
                    <a:pt x="327" y="127"/>
                    <a:pt x="295" y="111"/>
                  </a:cubicBezTo>
                  <a:cubicBezTo>
                    <a:pt x="290" y="109"/>
                    <a:pt x="285" y="104"/>
                    <a:pt x="281" y="106"/>
                  </a:cubicBezTo>
                  <a:cubicBezTo>
                    <a:pt x="372" y="177"/>
                    <a:pt x="476" y="235"/>
                    <a:pt x="585" y="288"/>
                  </a:cubicBezTo>
                  <a:cubicBezTo>
                    <a:pt x="586" y="293"/>
                    <a:pt x="591" y="293"/>
                    <a:pt x="594" y="296"/>
                  </a:cubicBezTo>
                  <a:cubicBezTo>
                    <a:pt x="596" y="304"/>
                    <a:pt x="603" y="308"/>
                    <a:pt x="605" y="316"/>
                  </a:cubicBezTo>
                  <a:cubicBezTo>
                    <a:pt x="588" y="368"/>
                    <a:pt x="518" y="337"/>
                    <a:pt x="479" y="317"/>
                  </a:cubicBezTo>
                  <a:cubicBezTo>
                    <a:pt x="441" y="297"/>
                    <a:pt x="408" y="277"/>
                    <a:pt x="371" y="256"/>
                  </a:cubicBezTo>
                  <a:cubicBezTo>
                    <a:pt x="351" y="245"/>
                    <a:pt x="330" y="237"/>
                    <a:pt x="316" y="227"/>
                  </a:cubicBezTo>
                  <a:cubicBezTo>
                    <a:pt x="305" y="219"/>
                    <a:pt x="293" y="206"/>
                    <a:pt x="280" y="195"/>
                  </a:cubicBezTo>
                  <a:cubicBezTo>
                    <a:pt x="267" y="184"/>
                    <a:pt x="251" y="174"/>
                    <a:pt x="243" y="164"/>
                  </a:cubicBezTo>
                  <a:cubicBezTo>
                    <a:pt x="221" y="138"/>
                    <a:pt x="244" y="102"/>
                    <a:pt x="268" y="96"/>
                  </a:cubicBezTo>
                  <a:cubicBezTo>
                    <a:pt x="237" y="83"/>
                    <a:pt x="210" y="62"/>
                    <a:pt x="182" y="53"/>
                  </a:cubicBezTo>
                  <a:cubicBezTo>
                    <a:pt x="195" y="99"/>
                    <a:pt x="164" y="139"/>
                    <a:pt x="146" y="172"/>
                  </a:cubicBezTo>
                  <a:cubicBezTo>
                    <a:pt x="166" y="187"/>
                    <a:pt x="194" y="201"/>
                    <a:pt x="217" y="214"/>
                  </a:cubicBezTo>
                  <a:close/>
                  <a:moveTo>
                    <a:pt x="591" y="312"/>
                  </a:moveTo>
                  <a:cubicBezTo>
                    <a:pt x="585" y="300"/>
                    <a:pt x="566" y="294"/>
                    <a:pt x="557" y="289"/>
                  </a:cubicBezTo>
                  <a:cubicBezTo>
                    <a:pt x="535" y="270"/>
                    <a:pt x="506" y="262"/>
                    <a:pt x="481" y="247"/>
                  </a:cubicBezTo>
                  <a:cubicBezTo>
                    <a:pt x="456" y="233"/>
                    <a:pt x="430" y="219"/>
                    <a:pt x="405" y="204"/>
                  </a:cubicBezTo>
                  <a:cubicBezTo>
                    <a:pt x="382" y="190"/>
                    <a:pt x="360" y="172"/>
                    <a:pt x="335" y="155"/>
                  </a:cubicBezTo>
                  <a:cubicBezTo>
                    <a:pt x="324" y="147"/>
                    <a:pt x="312" y="143"/>
                    <a:pt x="297" y="133"/>
                  </a:cubicBezTo>
                  <a:cubicBezTo>
                    <a:pt x="287" y="125"/>
                    <a:pt x="270" y="111"/>
                    <a:pt x="259" y="114"/>
                  </a:cubicBezTo>
                  <a:cubicBezTo>
                    <a:pt x="250" y="116"/>
                    <a:pt x="242" y="134"/>
                    <a:pt x="244" y="145"/>
                  </a:cubicBezTo>
                  <a:cubicBezTo>
                    <a:pt x="246" y="155"/>
                    <a:pt x="263" y="167"/>
                    <a:pt x="273" y="176"/>
                  </a:cubicBezTo>
                  <a:cubicBezTo>
                    <a:pt x="284" y="187"/>
                    <a:pt x="295" y="196"/>
                    <a:pt x="305" y="204"/>
                  </a:cubicBezTo>
                  <a:cubicBezTo>
                    <a:pt x="352" y="240"/>
                    <a:pt x="405" y="264"/>
                    <a:pt x="457" y="292"/>
                  </a:cubicBezTo>
                  <a:cubicBezTo>
                    <a:pt x="497" y="314"/>
                    <a:pt x="536" y="340"/>
                    <a:pt x="585" y="328"/>
                  </a:cubicBezTo>
                  <a:cubicBezTo>
                    <a:pt x="588" y="323"/>
                    <a:pt x="593" y="321"/>
                    <a:pt x="594" y="314"/>
                  </a:cubicBezTo>
                  <a:cubicBezTo>
                    <a:pt x="595" y="314"/>
                    <a:pt x="595" y="313"/>
                    <a:pt x="594" y="313"/>
                  </a:cubicBezTo>
                  <a:cubicBezTo>
                    <a:pt x="594" y="312"/>
                    <a:pt x="593" y="312"/>
                    <a:pt x="591" y="312"/>
                  </a:cubicBezTo>
                  <a:close/>
                  <a:moveTo>
                    <a:pt x="580" y="409"/>
                  </a:moveTo>
                  <a:cubicBezTo>
                    <a:pt x="561" y="397"/>
                    <a:pt x="540" y="389"/>
                    <a:pt x="519" y="380"/>
                  </a:cubicBezTo>
                  <a:cubicBezTo>
                    <a:pt x="500" y="373"/>
                    <a:pt x="482" y="361"/>
                    <a:pt x="464" y="352"/>
                  </a:cubicBezTo>
                  <a:cubicBezTo>
                    <a:pt x="427" y="333"/>
                    <a:pt x="390" y="315"/>
                    <a:pt x="354" y="297"/>
                  </a:cubicBezTo>
                  <a:cubicBezTo>
                    <a:pt x="317" y="279"/>
                    <a:pt x="281" y="258"/>
                    <a:pt x="245" y="240"/>
                  </a:cubicBezTo>
                  <a:cubicBezTo>
                    <a:pt x="208" y="221"/>
                    <a:pt x="174" y="199"/>
                    <a:pt x="137" y="182"/>
                  </a:cubicBezTo>
                  <a:cubicBezTo>
                    <a:pt x="131" y="186"/>
                    <a:pt x="118" y="193"/>
                    <a:pt x="113" y="201"/>
                  </a:cubicBezTo>
                  <a:cubicBezTo>
                    <a:pt x="171" y="232"/>
                    <a:pt x="237" y="253"/>
                    <a:pt x="296" y="280"/>
                  </a:cubicBezTo>
                  <a:cubicBezTo>
                    <a:pt x="338" y="298"/>
                    <a:pt x="383" y="312"/>
                    <a:pt x="422" y="333"/>
                  </a:cubicBezTo>
                  <a:cubicBezTo>
                    <a:pt x="462" y="354"/>
                    <a:pt x="501" y="374"/>
                    <a:pt x="539" y="395"/>
                  </a:cubicBezTo>
                  <a:cubicBezTo>
                    <a:pt x="551" y="402"/>
                    <a:pt x="564" y="415"/>
                    <a:pt x="579" y="412"/>
                  </a:cubicBezTo>
                  <a:cubicBezTo>
                    <a:pt x="580" y="411"/>
                    <a:pt x="580" y="410"/>
                    <a:pt x="580" y="409"/>
                  </a:cubicBezTo>
                  <a:close/>
                  <a:moveTo>
                    <a:pt x="168" y="43"/>
                  </a:moveTo>
                  <a:cubicBezTo>
                    <a:pt x="151" y="34"/>
                    <a:pt x="135" y="25"/>
                    <a:pt x="117" y="18"/>
                  </a:cubicBezTo>
                  <a:cubicBezTo>
                    <a:pt x="122" y="84"/>
                    <a:pt x="82" y="136"/>
                    <a:pt x="40" y="162"/>
                  </a:cubicBezTo>
                  <a:cubicBezTo>
                    <a:pt x="59" y="173"/>
                    <a:pt x="80" y="182"/>
                    <a:pt x="98" y="194"/>
                  </a:cubicBezTo>
                  <a:cubicBezTo>
                    <a:pt x="142" y="168"/>
                    <a:pt x="188" y="103"/>
                    <a:pt x="168" y="43"/>
                  </a:cubicBezTo>
                  <a:close/>
                  <a:moveTo>
                    <a:pt x="51" y="40"/>
                  </a:moveTo>
                  <a:cubicBezTo>
                    <a:pt x="47" y="44"/>
                    <a:pt x="43" y="46"/>
                    <a:pt x="41" y="49"/>
                  </a:cubicBezTo>
                  <a:cubicBezTo>
                    <a:pt x="36" y="55"/>
                    <a:pt x="34" y="65"/>
                    <a:pt x="30" y="73"/>
                  </a:cubicBezTo>
                  <a:cubicBezTo>
                    <a:pt x="24" y="84"/>
                    <a:pt x="16" y="93"/>
                    <a:pt x="14" y="103"/>
                  </a:cubicBezTo>
                  <a:cubicBezTo>
                    <a:pt x="8" y="127"/>
                    <a:pt x="15" y="155"/>
                    <a:pt x="37" y="149"/>
                  </a:cubicBezTo>
                  <a:cubicBezTo>
                    <a:pt x="52" y="144"/>
                    <a:pt x="62" y="131"/>
                    <a:pt x="72" y="118"/>
                  </a:cubicBezTo>
                  <a:cubicBezTo>
                    <a:pt x="79" y="109"/>
                    <a:pt x="85" y="105"/>
                    <a:pt x="91" y="96"/>
                  </a:cubicBezTo>
                  <a:cubicBezTo>
                    <a:pt x="103" y="76"/>
                    <a:pt x="106" y="48"/>
                    <a:pt x="108" y="23"/>
                  </a:cubicBezTo>
                  <a:cubicBezTo>
                    <a:pt x="104" y="18"/>
                    <a:pt x="98" y="15"/>
                    <a:pt x="95" y="11"/>
                  </a:cubicBezTo>
                  <a:cubicBezTo>
                    <a:pt x="74" y="14"/>
                    <a:pt x="62" y="29"/>
                    <a:pt x="5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 rot="120000">
            <a:off x="927029" y="1694769"/>
            <a:ext cx="5484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180000">
            <a:off x="4215324" y="316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教师：赵老师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636380" y="2917741"/>
            <a:ext cx="8851900" cy="3280770"/>
            <a:chOff x="3136900" y="2260600"/>
            <a:chExt cx="8851900" cy="3280770"/>
          </a:xfrm>
        </p:grpSpPr>
        <p:sp>
          <p:nvSpPr>
            <p:cNvPr id="4" name="Freeform 5"/>
            <p:cNvSpPr/>
            <p:nvPr/>
          </p:nvSpPr>
          <p:spPr bwMode="auto">
            <a:xfrm flipH="1">
              <a:off x="8712494" y="2260600"/>
              <a:ext cx="3276306" cy="2357312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 flipH="1">
              <a:off x="3136900" y="3365500"/>
              <a:ext cx="2758227" cy="1437104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 flipH="1">
              <a:off x="6979420" y="4422249"/>
              <a:ext cx="1802667" cy="844827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 flipH="1">
              <a:off x="5226143" y="4727630"/>
              <a:ext cx="1818380" cy="813740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4" name="矩形 93"/>
          <p:cNvSpPr/>
          <p:nvPr/>
        </p:nvSpPr>
        <p:spPr>
          <a:xfrm>
            <a:off x="1117175" y="412169"/>
            <a:ext cx="174307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造字工房朗倩（非商用）粗体"/>
              <a:ea typeface="造字工房朗倩（非商用）粗体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618559" y="946907"/>
            <a:ext cx="19240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2"/>
          <p:cNvSpPr txBox="1"/>
          <p:nvPr/>
        </p:nvSpPr>
        <p:spPr>
          <a:xfrm>
            <a:off x="5948030" y="2099768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64"/>
          <p:cNvSpPr txBox="1"/>
          <p:nvPr/>
        </p:nvSpPr>
        <p:spPr>
          <a:xfrm>
            <a:off x="5948030" y="1758456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"/>
          <p:cNvSpPr txBox="1"/>
          <p:nvPr/>
        </p:nvSpPr>
        <p:spPr>
          <a:xfrm>
            <a:off x="4805030" y="2863884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2"/>
          <p:cNvSpPr txBox="1"/>
          <p:nvPr/>
        </p:nvSpPr>
        <p:spPr>
          <a:xfrm>
            <a:off x="5948030" y="3303357"/>
            <a:ext cx="2733258" cy="461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画四色圆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64"/>
          <p:cNvSpPr txBox="1"/>
          <p:nvPr/>
        </p:nvSpPr>
        <p:spPr>
          <a:xfrm>
            <a:off x="5927184" y="2962045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"/>
          <p:cNvSpPr txBox="1"/>
          <p:nvPr/>
        </p:nvSpPr>
        <p:spPr>
          <a:xfrm>
            <a:off x="4805030" y="182274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EB5C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rgbClr val="EB5C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2"/>
          <p:cNvSpPr txBox="1"/>
          <p:nvPr/>
        </p:nvSpPr>
        <p:spPr>
          <a:xfrm>
            <a:off x="6005180" y="4327294"/>
            <a:ext cx="2733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64"/>
          <p:cNvSpPr txBox="1"/>
          <p:nvPr/>
        </p:nvSpPr>
        <p:spPr>
          <a:xfrm>
            <a:off x="6005180" y="3985982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"/>
          <p:cNvSpPr txBox="1"/>
          <p:nvPr/>
        </p:nvSpPr>
        <p:spPr>
          <a:xfrm>
            <a:off x="4805030" y="3905019"/>
            <a:ext cx="1143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6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8718950" y="3575851"/>
            <a:ext cx="1844945" cy="265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0">
            <a:off x="1451145" y="3825347"/>
            <a:ext cx="1808695" cy="2499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3"/>
          <p:cNvSpPr/>
          <p:nvPr/>
        </p:nvSpPr>
        <p:spPr bwMode="auto">
          <a:xfrm flipH="1">
            <a:off x="2837478" y="1104900"/>
            <a:ext cx="5739986" cy="2582391"/>
          </a:xfrm>
          <a:custGeom>
            <a:avLst/>
            <a:gdLst>
              <a:gd name="connsiteX0" fmla="*/ 0 w 3810000"/>
              <a:gd name="connsiteY0" fmla="*/ 0 h 1219200"/>
              <a:gd name="connsiteX1" fmla="*/ 3810000 w 3810000"/>
              <a:gd name="connsiteY1" fmla="*/ 0 h 1219200"/>
              <a:gd name="connsiteX2" fmla="*/ 3810000 w 3810000"/>
              <a:gd name="connsiteY2" fmla="*/ 1219200 h 1219200"/>
              <a:gd name="connsiteX3" fmla="*/ 0 w 3810000"/>
              <a:gd name="connsiteY3" fmla="*/ 1219200 h 1219200"/>
              <a:gd name="connsiteX4" fmla="*/ 0 w 3810000"/>
              <a:gd name="connsiteY4" fmla="*/ 0 h 1219200"/>
              <a:gd name="connsiteX0-1" fmla="*/ 0 w 3810000"/>
              <a:gd name="connsiteY0-2" fmla="*/ 0 h 1219200"/>
              <a:gd name="connsiteX1-3" fmla="*/ 3810000 w 3810000"/>
              <a:gd name="connsiteY1-4" fmla="*/ 213360 h 1219200"/>
              <a:gd name="connsiteX2-5" fmla="*/ 3810000 w 3810000"/>
              <a:gd name="connsiteY2-6" fmla="*/ 1219200 h 1219200"/>
              <a:gd name="connsiteX3-7" fmla="*/ 0 w 3810000"/>
              <a:gd name="connsiteY3-8" fmla="*/ 1219200 h 1219200"/>
              <a:gd name="connsiteX4-9" fmla="*/ 0 w 3810000"/>
              <a:gd name="connsiteY4-10" fmla="*/ 0 h 1219200"/>
              <a:gd name="connsiteX0-11" fmla="*/ 0 w 3840480"/>
              <a:gd name="connsiteY0-12" fmla="*/ 0 h 1219200"/>
              <a:gd name="connsiteX1-13" fmla="*/ 3810000 w 3840480"/>
              <a:gd name="connsiteY1-14" fmla="*/ 213360 h 1219200"/>
              <a:gd name="connsiteX2-15" fmla="*/ 3840480 w 3840480"/>
              <a:gd name="connsiteY2-16" fmla="*/ 1036320 h 1219200"/>
              <a:gd name="connsiteX3-17" fmla="*/ 0 w 3840480"/>
              <a:gd name="connsiteY3-18" fmla="*/ 1219200 h 1219200"/>
              <a:gd name="connsiteX4-19" fmla="*/ 0 w 3840480"/>
              <a:gd name="connsiteY4-20" fmla="*/ 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40480" h="1219200">
                <a:moveTo>
                  <a:pt x="0" y="0"/>
                </a:moveTo>
                <a:lnTo>
                  <a:pt x="3810000" y="213360"/>
                </a:lnTo>
                <a:lnTo>
                  <a:pt x="3840480" y="103632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EB5C01">
              <a:alpha val="80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520090" y="2332141"/>
            <a:ext cx="4197626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64"/>
          <p:cNvSpPr txBox="1"/>
          <p:nvPr/>
        </p:nvSpPr>
        <p:spPr>
          <a:xfrm>
            <a:off x="4520090" y="2008381"/>
            <a:ext cx="1793458" cy="4619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183832" y="1870179"/>
            <a:ext cx="1336258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68"/>
          <p:cNvGrpSpPr>
            <a:grpSpLocks noChangeAspect="1"/>
          </p:cNvGrpSpPr>
          <p:nvPr/>
        </p:nvGrpSpPr>
        <p:grpSpPr bwMode="auto">
          <a:xfrm rot="-1200000">
            <a:off x="1627643" y="2563508"/>
            <a:ext cx="1190319" cy="1198625"/>
            <a:chOff x="2993" y="56"/>
            <a:chExt cx="430" cy="433"/>
          </a:xfrm>
          <a:solidFill>
            <a:schemeClr val="bg1"/>
          </a:solidFill>
        </p:grpSpPr>
        <p:sp>
          <p:nvSpPr>
            <p:cNvPr id="25" name="Freeform 169"/>
            <p:cNvSpPr/>
            <p:nvPr/>
          </p:nvSpPr>
          <p:spPr bwMode="auto">
            <a:xfrm>
              <a:off x="3075" y="123"/>
              <a:ext cx="240" cy="284"/>
            </a:xfrm>
            <a:custGeom>
              <a:avLst/>
              <a:gdLst>
                <a:gd name="T0" fmla="*/ 35 w 100"/>
                <a:gd name="T1" fmla="*/ 113 h 118"/>
                <a:gd name="T2" fmla="*/ 8 w 100"/>
                <a:gd name="T3" fmla="*/ 54 h 118"/>
                <a:gd name="T4" fmla="*/ 49 w 100"/>
                <a:gd name="T5" fmla="*/ 7 h 118"/>
                <a:gd name="T6" fmla="*/ 86 w 100"/>
                <a:gd name="T7" fmla="*/ 13 h 118"/>
                <a:gd name="T8" fmla="*/ 95 w 100"/>
                <a:gd name="T9" fmla="*/ 55 h 118"/>
                <a:gd name="T10" fmla="*/ 77 w 100"/>
                <a:gd name="T11" fmla="*/ 91 h 118"/>
                <a:gd name="T12" fmla="*/ 68 w 100"/>
                <a:gd name="T13" fmla="*/ 107 h 118"/>
                <a:gd name="T14" fmla="*/ 34 w 100"/>
                <a:gd name="T15" fmla="*/ 113 h 118"/>
                <a:gd name="T16" fmla="*/ 33 w 100"/>
                <a:gd name="T17" fmla="*/ 115 h 118"/>
                <a:gd name="T18" fmla="*/ 68 w 100"/>
                <a:gd name="T19" fmla="*/ 114 h 118"/>
                <a:gd name="T20" fmla="*/ 69 w 100"/>
                <a:gd name="T21" fmla="*/ 113 h 118"/>
                <a:gd name="T22" fmla="*/ 92 w 100"/>
                <a:gd name="T23" fmla="*/ 71 h 118"/>
                <a:gd name="T24" fmla="*/ 98 w 100"/>
                <a:gd name="T25" fmla="*/ 30 h 118"/>
                <a:gd name="T26" fmla="*/ 46 w 100"/>
                <a:gd name="T27" fmla="*/ 4 h 118"/>
                <a:gd name="T28" fmla="*/ 4 w 100"/>
                <a:gd name="T29" fmla="*/ 47 h 118"/>
                <a:gd name="T30" fmla="*/ 33 w 100"/>
                <a:gd name="T31" fmla="*/ 115 h 118"/>
                <a:gd name="T32" fmla="*/ 35 w 100"/>
                <a:gd name="T33" fmla="*/ 11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18">
                  <a:moveTo>
                    <a:pt x="35" y="113"/>
                  </a:moveTo>
                  <a:cubicBezTo>
                    <a:pt x="26" y="94"/>
                    <a:pt x="13" y="75"/>
                    <a:pt x="8" y="54"/>
                  </a:cubicBezTo>
                  <a:cubicBezTo>
                    <a:pt x="0" y="25"/>
                    <a:pt x="24" y="12"/>
                    <a:pt x="49" y="7"/>
                  </a:cubicBezTo>
                  <a:cubicBezTo>
                    <a:pt x="62" y="4"/>
                    <a:pt x="76" y="4"/>
                    <a:pt x="86" y="13"/>
                  </a:cubicBezTo>
                  <a:cubicBezTo>
                    <a:pt x="97" y="23"/>
                    <a:pt x="97" y="41"/>
                    <a:pt x="95" y="55"/>
                  </a:cubicBezTo>
                  <a:cubicBezTo>
                    <a:pt x="93" y="68"/>
                    <a:pt x="84" y="79"/>
                    <a:pt x="77" y="91"/>
                  </a:cubicBezTo>
                  <a:cubicBezTo>
                    <a:pt x="73" y="96"/>
                    <a:pt x="70" y="101"/>
                    <a:pt x="68" y="107"/>
                  </a:cubicBezTo>
                  <a:cubicBezTo>
                    <a:pt x="64" y="116"/>
                    <a:pt x="43" y="114"/>
                    <a:pt x="34" y="113"/>
                  </a:cubicBezTo>
                  <a:cubicBezTo>
                    <a:pt x="32" y="112"/>
                    <a:pt x="32" y="115"/>
                    <a:pt x="33" y="115"/>
                  </a:cubicBezTo>
                  <a:cubicBezTo>
                    <a:pt x="45" y="118"/>
                    <a:pt x="56" y="115"/>
                    <a:pt x="68" y="114"/>
                  </a:cubicBezTo>
                  <a:cubicBezTo>
                    <a:pt x="69" y="114"/>
                    <a:pt x="69" y="113"/>
                    <a:pt x="69" y="113"/>
                  </a:cubicBezTo>
                  <a:cubicBezTo>
                    <a:pt x="74" y="97"/>
                    <a:pt x="85" y="85"/>
                    <a:pt x="92" y="71"/>
                  </a:cubicBezTo>
                  <a:cubicBezTo>
                    <a:pt x="99" y="58"/>
                    <a:pt x="100" y="44"/>
                    <a:pt x="98" y="30"/>
                  </a:cubicBezTo>
                  <a:cubicBezTo>
                    <a:pt x="93" y="4"/>
                    <a:pt x="68" y="0"/>
                    <a:pt x="46" y="4"/>
                  </a:cubicBezTo>
                  <a:cubicBezTo>
                    <a:pt x="24" y="9"/>
                    <a:pt x="1" y="21"/>
                    <a:pt x="4" y="47"/>
                  </a:cubicBezTo>
                  <a:cubicBezTo>
                    <a:pt x="6" y="71"/>
                    <a:pt x="23" y="93"/>
                    <a:pt x="33" y="115"/>
                  </a:cubicBezTo>
                  <a:cubicBezTo>
                    <a:pt x="33" y="116"/>
                    <a:pt x="36" y="115"/>
                    <a:pt x="35" y="11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6" name="Freeform 170"/>
            <p:cNvSpPr/>
            <p:nvPr/>
          </p:nvSpPr>
          <p:spPr bwMode="auto">
            <a:xfrm>
              <a:off x="3149" y="282"/>
              <a:ext cx="96" cy="120"/>
            </a:xfrm>
            <a:custGeom>
              <a:avLst/>
              <a:gdLst>
                <a:gd name="T0" fmla="*/ 6 w 40"/>
                <a:gd name="T1" fmla="*/ 50 h 50"/>
                <a:gd name="T2" fmla="*/ 3 w 40"/>
                <a:gd name="T3" fmla="*/ 5 h 50"/>
                <a:gd name="T4" fmla="*/ 2 w 40"/>
                <a:gd name="T5" fmla="*/ 5 h 50"/>
                <a:gd name="T6" fmla="*/ 21 w 40"/>
                <a:gd name="T7" fmla="*/ 17 h 50"/>
                <a:gd name="T8" fmla="*/ 30 w 40"/>
                <a:gd name="T9" fmla="*/ 6 h 50"/>
                <a:gd name="T10" fmla="*/ 18 w 40"/>
                <a:gd name="T11" fmla="*/ 2 h 50"/>
                <a:gd name="T12" fmla="*/ 18 w 40"/>
                <a:gd name="T13" fmla="*/ 2 h 50"/>
                <a:gd name="T14" fmla="*/ 40 w 40"/>
                <a:gd name="T15" fmla="*/ 13 h 50"/>
                <a:gd name="T16" fmla="*/ 40 w 40"/>
                <a:gd name="T17" fmla="*/ 12 h 50"/>
                <a:gd name="T18" fmla="*/ 28 w 40"/>
                <a:gd name="T19" fmla="*/ 22 h 50"/>
                <a:gd name="T20" fmla="*/ 29 w 40"/>
                <a:gd name="T21" fmla="*/ 46 h 50"/>
                <a:gd name="T22" fmla="*/ 5 w 40"/>
                <a:gd name="T23" fmla="*/ 48 h 50"/>
                <a:gd name="T24" fmla="*/ 5 w 40"/>
                <a:gd name="T25" fmla="*/ 50 h 50"/>
                <a:gd name="T26" fmla="*/ 13 w 40"/>
                <a:gd name="T27" fmla="*/ 49 h 50"/>
                <a:gd name="T28" fmla="*/ 32 w 40"/>
                <a:gd name="T29" fmla="*/ 47 h 50"/>
                <a:gd name="T30" fmla="*/ 33 w 40"/>
                <a:gd name="T31" fmla="*/ 46 h 50"/>
                <a:gd name="T32" fmla="*/ 30 w 40"/>
                <a:gd name="T33" fmla="*/ 28 h 50"/>
                <a:gd name="T34" fmla="*/ 30 w 40"/>
                <a:gd name="T35" fmla="*/ 15 h 50"/>
                <a:gd name="T36" fmla="*/ 37 w 40"/>
                <a:gd name="T37" fmla="*/ 11 h 50"/>
                <a:gd name="T38" fmla="*/ 29 w 40"/>
                <a:gd name="T39" fmla="*/ 19 h 50"/>
                <a:gd name="T40" fmla="*/ 26 w 40"/>
                <a:gd name="T41" fmla="*/ 3 h 50"/>
                <a:gd name="T42" fmla="*/ 24 w 40"/>
                <a:gd name="T43" fmla="*/ 13 h 50"/>
                <a:gd name="T44" fmla="*/ 3 w 40"/>
                <a:gd name="T45" fmla="*/ 13 h 50"/>
                <a:gd name="T46" fmla="*/ 3 w 40"/>
                <a:gd name="T47" fmla="*/ 9 h 50"/>
                <a:gd name="T48" fmla="*/ 8 w 40"/>
                <a:gd name="T49" fmla="*/ 11 h 50"/>
                <a:gd name="T50" fmla="*/ 12 w 40"/>
                <a:gd name="T51" fmla="*/ 24 h 50"/>
                <a:gd name="T52" fmla="*/ 5 w 40"/>
                <a:gd name="T53" fmla="*/ 49 h 50"/>
                <a:gd name="T54" fmla="*/ 6 w 40"/>
                <a:gd name="T5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50">
                  <a:moveTo>
                    <a:pt x="6" y="50"/>
                  </a:moveTo>
                  <a:cubicBezTo>
                    <a:pt x="15" y="38"/>
                    <a:pt x="19" y="12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20"/>
                    <a:pt x="9" y="24"/>
                    <a:pt x="21" y="17"/>
                  </a:cubicBezTo>
                  <a:cubicBezTo>
                    <a:pt x="25" y="14"/>
                    <a:pt x="30" y="11"/>
                    <a:pt x="30" y="6"/>
                  </a:cubicBezTo>
                  <a:cubicBezTo>
                    <a:pt x="30" y="1"/>
                    <a:pt x="21" y="1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3" y="17"/>
                    <a:pt x="31" y="27"/>
                    <a:pt x="40" y="13"/>
                  </a:cubicBezTo>
                  <a:cubicBezTo>
                    <a:pt x="40" y="13"/>
                    <a:pt x="40" y="12"/>
                    <a:pt x="40" y="12"/>
                  </a:cubicBezTo>
                  <a:cubicBezTo>
                    <a:pt x="33" y="2"/>
                    <a:pt x="28" y="15"/>
                    <a:pt x="28" y="22"/>
                  </a:cubicBezTo>
                  <a:cubicBezTo>
                    <a:pt x="28" y="26"/>
                    <a:pt x="33" y="45"/>
                    <a:pt x="29" y="46"/>
                  </a:cubicBezTo>
                  <a:cubicBezTo>
                    <a:pt x="21" y="47"/>
                    <a:pt x="13" y="48"/>
                    <a:pt x="5" y="48"/>
                  </a:cubicBezTo>
                  <a:cubicBezTo>
                    <a:pt x="4" y="49"/>
                    <a:pt x="4" y="50"/>
                    <a:pt x="5" y="50"/>
                  </a:cubicBezTo>
                  <a:cubicBezTo>
                    <a:pt x="8" y="50"/>
                    <a:pt x="10" y="49"/>
                    <a:pt x="13" y="49"/>
                  </a:cubicBezTo>
                  <a:cubicBezTo>
                    <a:pt x="19" y="49"/>
                    <a:pt x="25" y="48"/>
                    <a:pt x="32" y="47"/>
                  </a:cubicBezTo>
                  <a:cubicBezTo>
                    <a:pt x="32" y="47"/>
                    <a:pt x="33" y="47"/>
                    <a:pt x="33" y="46"/>
                  </a:cubicBezTo>
                  <a:cubicBezTo>
                    <a:pt x="32" y="40"/>
                    <a:pt x="31" y="34"/>
                    <a:pt x="30" y="28"/>
                  </a:cubicBezTo>
                  <a:cubicBezTo>
                    <a:pt x="30" y="24"/>
                    <a:pt x="29" y="19"/>
                    <a:pt x="30" y="15"/>
                  </a:cubicBezTo>
                  <a:cubicBezTo>
                    <a:pt x="32" y="10"/>
                    <a:pt x="34" y="9"/>
                    <a:pt x="37" y="11"/>
                  </a:cubicBezTo>
                  <a:cubicBezTo>
                    <a:pt x="40" y="16"/>
                    <a:pt x="31" y="19"/>
                    <a:pt x="29" y="19"/>
                  </a:cubicBezTo>
                  <a:cubicBezTo>
                    <a:pt x="18" y="20"/>
                    <a:pt x="13" y="0"/>
                    <a:pt x="26" y="3"/>
                  </a:cubicBezTo>
                  <a:cubicBezTo>
                    <a:pt x="32" y="5"/>
                    <a:pt x="26" y="11"/>
                    <a:pt x="24" y="13"/>
                  </a:cubicBezTo>
                  <a:cubicBezTo>
                    <a:pt x="18" y="18"/>
                    <a:pt x="5" y="24"/>
                    <a:pt x="3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3"/>
                    <a:pt x="8" y="10"/>
                    <a:pt x="8" y="11"/>
                  </a:cubicBezTo>
                  <a:cubicBezTo>
                    <a:pt x="11" y="15"/>
                    <a:pt x="12" y="20"/>
                    <a:pt x="12" y="24"/>
                  </a:cubicBezTo>
                  <a:cubicBezTo>
                    <a:pt x="13" y="33"/>
                    <a:pt x="10" y="42"/>
                    <a:pt x="5" y="49"/>
                  </a:cubicBezTo>
                  <a:cubicBezTo>
                    <a:pt x="4" y="49"/>
                    <a:pt x="5" y="50"/>
                    <a:pt x="6" y="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Freeform 171"/>
            <p:cNvSpPr/>
            <p:nvPr/>
          </p:nvSpPr>
          <p:spPr bwMode="auto">
            <a:xfrm>
              <a:off x="3154" y="390"/>
              <a:ext cx="84" cy="99"/>
            </a:xfrm>
            <a:custGeom>
              <a:avLst/>
              <a:gdLst>
                <a:gd name="T0" fmla="*/ 0 w 35"/>
                <a:gd name="T1" fmla="*/ 5 h 41"/>
                <a:gd name="T2" fmla="*/ 5 w 35"/>
                <a:gd name="T3" fmla="*/ 37 h 41"/>
                <a:gd name="T4" fmla="*/ 6 w 35"/>
                <a:gd name="T5" fmla="*/ 39 h 41"/>
                <a:gd name="T6" fmla="*/ 29 w 35"/>
                <a:gd name="T7" fmla="*/ 33 h 41"/>
                <a:gd name="T8" fmla="*/ 35 w 35"/>
                <a:gd name="T9" fmla="*/ 2 h 41"/>
                <a:gd name="T10" fmla="*/ 33 w 35"/>
                <a:gd name="T11" fmla="*/ 1 h 41"/>
                <a:gd name="T12" fmla="*/ 15 w 35"/>
                <a:gd name="T13" fmla="*/ 2 h 41"/>
                <a:gd name="T14" fmla="*/ 1 w 35"/>
                <a:gd name="T15" fmla="*/ 3 h 41"/>
                <a:gd name="T16" fmla="*/ 1 w 35"/>
                <a:gd name="T17" fmla="*/ 6 h 41"/>
                <a:gd name="T18" fmla="*/ 15 w 35"/>
                <a:gd name="T19" fmla="*/ 4 h 41"/>
                <a:gd name="T20" fmla="*/ 34 w 35"/>
                <a:gd name="T21" fmla="*/ 3 h 41"/>
                <a:gd name="T22" fmla="*/ 32 w 35"/>
                <a:gd name="T23" fmla="*/ 2 h 41"/>
                <a:gd name="T24" fmla="*/ 24 w 35"/>
                <a:gd name="T25" fmla="*/ 34 h 41"/>
                <a:gd name="T26" fmla="*/ 16 w 35"/>
                <a:gd name="T27" fmla="*/ 37 h 41"/>
                <a:gd name="T28" fmla="*/ 7 w 35"/>
                <a:gd name="T29" fmla="*/ 30 h 41"/>
                <a:gd name="T30" fmla="*/ 3 w 35"/>
                <a:gd name="T31" fmla="*/ 4 h 41"/>
                <a:gd name="T32" fmla="*/ 0 w 35"/>
                <a:gd name="T3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1">
                  <a:moveTo>
                    <a:pt x="0" y="5"/>
                  </a:moveTo>
                  <a:cubicBezTo>
                    <a:pt x="2" y="16"/>
                    <a:pt x="5" y="26"/>
                    <a:pt x="5" y="37"/>
                  </a:cubicBezTo>
                  <a:cubicBezTo>
                    <a:pt x="5" y="38"/>
                    <a:pt x="6" y="39"/>
                    <a:pt x="6" y="39"/>
                  </a:cubicBezTo>
                  <a:cubicBezTo>
                    <a:pt x="15" y="40"/>
                    <a:pt x="24" y="41"/>
                    <a:pt x="29" y="33"/>
                  </a:cubicBezTo>
                  <a:cubicBezTo>
                    <a:pt x="34" y="24"/>
                    <a:pt x="33" y="12"/>
                    <a:pt x="35" y="2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27" y="1"/>
                    <a:pt x="21" y="1"/>
                    <a:pt x="15" y="2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6" y="6"/>
                    <a:pt x="10" y="5"/>
                    <a:pt x="15" y="4"/>
                  </a:cubicBezTo>
                  <a:cubicBezTo>
                    <a:pt x="21" y="4"/>
                    <a:pt x="27" y="4"/>
                    <a:pt x="34" y="3"/>
                  </a:cubicBezTo>
                  <a:cubicBezTo>
                    <a:pt x="33" y="3"/>
                    <a:pt x="33" y="2"/>
                    <a:pt x="32" y="2"/>
                  </a:cubicBezTo>
                  <a:cubicBezTo>
                    <a:pt x="30" y="11"/>
                    <a:pt x="32" y="27"/>
                    <a:pt x="24" y="34"/>
                  </a:cubicBezTo>
                  <a:cubicBezTo>
                    <a:pt x="22" y="36"/>
                    <a:pt x="19" y="37"/>
                    <a:pt x="16" y="37"/>
                  </a:cubicBezTo>
                  <a:cubicBezTo>
                    <a:pt x="9" y="37"/>
                    <a:pt x="8" y="36"/>
                    <a:pt x="7" y="30"/>
                  </a:cubicBezTo>
                  <a:cubicBezTo>
                    <a:pt x="7" y="21"/>
                    <a:pt x="4" y="13"/>
                    <a:pt x="3" y="4"/>
                  </a:cubicBezTo>
                  <a:cubicBezTo>
                    <a:pt x="2" y="2"/>
                    <a:pt x="0" y="3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Freeform 172"/>
            <p:cNvSpPr/>
            <p:nvPr/>
          </p:nvSpPr>
          <p:spPr bwMode="auto">
            <a:xfrm>
              <a:off x="3164" y="441"/>
              <a:ext cx="67" cy="17"/>
            </a:xfrm>
            <a:custGeom>
              <a:avLst/>
              <a:gdLst>
                <a:gd name="T0" fmla="*/ 1 w 28"/>
                <a:gd name="T1" fmla="*/ 6 h 7"/>
                <a:gd name="T2" fmla="*/ 27 w 28"/>
                <a:gd name="T3" fmla="*/ 3 h 7"/>
                <a:gd name="T4" fmla="*/ 26 w 28"/>
                <a:gd name="T5" fmla="*/ 0 h 7"/>
                <a:gd name="T6" fmla="*/ 2 w 28"/>
                <a:gd name="T7" fmla="*/ 3 h 7"/>
                <a:gd name="T8" fmla="*/ 1 w 2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1" y="6"/>
                  </a:moveTo>
                  <a:cubicBezTo>
                    <a:pt x="10" y="7"/>
                    <a:pt x="18" y="6"/>
                    <a:pt x="27" y="3"/>
                  </a:cubicBezTo>
                  <a:cubicBezTo>
                    <a:pt x="28" y="3"/>
                    <a:pt x="28" y="0"/>
                    <a:pt x="26" y="0"/>
                  </a:cubicBezTo>
                  <a:cubicBezTo>
                    <a:pt x="18" y="3"/>
                    <a:pt x="10" y="4"/>
                    <a:pt x="2" y="3"/>
                  </a:cubicBezTo>
                  <a:cubicBezTo>
                    <a:pt x="0" y="3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Freeform 173"/>
            <p:cNvSpPr/>
            <p:nvPr/>
          </p:nvSpPr>
          <p:spPr bwMode="auto">
            <a:xfrm>
              <a:off x="3161" y="414"/>
              <a:ext cx="75" cy="19"/>
            </a:xfrm>
            <a:custGeom>
              <a:avLst/>
              <a:gdLst>
                <a:gd name="T0" fmla="*/ 2 w 31"/>
                <a:gd name="T1" fmla="*/ 8 h 8"/>
                <a:gd name="T2" fmla="*/ 29 w 31"/>
                <a:gd name="T3" fmla="*/ 4 h 8"/>
                <a:gd name="T4" fmla="*/ 28 w 31"/>
                <a:gd name="T5" fmla="*/ 1 h 8"/>
                <a:gd name="T6" fmla="*/ 2 w 31"/>
                <a:gd name="T7" fmla="*/ 5 h 8"/>
                <a:gd name="T8" fmla="*/ 2 w 3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8">
                  <a:moveTo>
                    <a:pt x="2" y="8"/>
                  </a:moveTo>
                  <a:cubicBezTo>
                    <a:pt x="11" y="8"/>
                    <a:pt x="20" y="7"/>
                    <a:pt x="29" y="4"/>
                  </a:cubicBezTo>
                  <a:cubicBezTo>
                    <a:pt x="31" y="3"/>
                    <a:pt x="30" y="0"/>
                    <a:pt x="28" y="1"/>
                  </a:cubicBezTo>
                  <a:cubicBezTo>
                    <a:pt x="20" y="4"/>
                    <a:pt x="11" y="5"/>
                    <a:pt x="2" y="5"/>
                  </a:cubicBezTo>
                  <a:cubicBezTo>
                    <a:pt x="0" y="5"/>
                    <a:pt x="0" y="8"/>
                    <a:pt x="2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Freeform 174"/>
            <p:cNvSpPr/>
            <p:nvPr/>
          </p:nvSpPr>
          <p:spPr bwMode="auto">
            <a:xfrm>
              <a:off x="3101" y="174"/>
              <a:ext cx="24" cy="12"/>
            </a:xfrm>
            <a:custGeom>
              <a:avLst/>
              <a:gdLst>
                <a:gd name="T0" fmla="*/ 2 w 10"/>
                <a:gd name="T1" fmla="*/ 4 h 5"/>
                <a:gd name="T2" fmla="*/ 9 w 10"/>
                <a:gd name="T3" fmla="*/ 1 h 5"/>
                <a:gd name="T4" fmla="*/ 8 w 10"/>
                <a:gd name="T5" fmla="*/ 0 h 5"/>
                <a:gd name="T6" fmla="*/ 1 w 10"/>
                <a:gd name="T7" fmla="*/ 3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3"/>
                    <a:pt x="7" y="3"/>
                    <a:pt x="9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2"/>
                    <a:pt x="3" y="2"/>
                    <a:pt x="1" y="3"/>
                  </a:cubicBezTo>
                  <a:cubicBezTo>
                    <a:pt x="0" y="4"/>
                    <a:pt x="1" y="5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Freeform 175"/>
            <p:cNvSpPr/>
            <p:nvPr/>
          </p:nvSpPr>
          <p:spPr bwMode="auto">
            <a:xfrm>
              <a:off x="3092" y="190"/>
              <a:ext cx="33" cy="15"/>
            </a:xfrm>
            <a:custGeom>
              <a:avLst/>
              <a:gdLst>
                <a:gd name="T0" fmla="*/ 2 w 14"/>
                <a:gd name="T1" fmla="*/ 6 h 6"/>
                <a:gd name="T2" fmla="*/ 13 w 14"/>
                <a:gd name="T3" fmla="*/ 2 h 6"/>
                <a:gd name="T4" fmla="*/ 12 w 14"/>
                <a:gd name="T5" fmla="*/ 0 h 6"/>
                <a:gd name="T6" fmla="*/ 1 w 14"/>
                <a:gd name="T7" fmla="*/ 5 h 6"/>
                <a:gd name="T8" fmla="*/ 2 w 1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2" y="6"/>
                  </a:moveTo>
                  <a:cubicBezTo>
                    <a:pt x="5" y="5"/>
                    <a:pt x="9" y="3"/>
                    <a:pt x="13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9" y="2"/>
                    <a:pt x="5" y="3"/>
                    <a:pt x="1" y="5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Freeform 176"/>
            <p:cNvSpPr/>
            <p:nvPr/>
          </p:nvSpPr>
          <p:spPr bwMode="auto">
            <a:xfrm>
              <a:off x="3092" y="198"/>
              <a:ext cx="36" cy="19"/>
            </a:xfrm>
            <a:custGeom>
              <a:avLst/>
              <a:gdLst>
                <a:gd name="T0" fmla="*/ 2 w 15"/>
                <a:gd name="T1" fmla="*/ 7 h 8"/>
                <a:gd name="T2" fmla="*/ 14 w 15"/>
                <a:gd name="T3" fmla="*/ 2 h 8"/>
                <a:gd name="T4" fmla="*/ 14 w 15"/>
                <a:gd name="T5" fmla="*/ 0 h 8"/>
                <a:gd name="T6" fmla="*/ 1 w 15"/>
                <a:gd name="T7" fmla="*/ 6 h 8"/>
                <a:gd name="T8" fmla="*/ 2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2" y="7"/>
                  </a:moveTo>
                  <a:cubicBezTo>
                    <a:pt x="6" y="6"/>
                    <a:pt x="10" y="4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3"/>
                    <a:pt x="6" y="4"/>
                    <a:pt x="1" y="6"/>
                  </a:cubicBezTo>
                  <a:cubicBezTo>
                    <a:pt x="0" y="6"/>
                    <a:pt x="1" y="8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Freeform 177"/>
            <p:cNvSpPr/>
            <p:nvPr/>
          </p:nvSpPr>
          <p:spPr bwMode="auto">
            <a:xfrm>
              <a:off x="3082" y="222"/>
              <a:ext cx="31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5" y="3"/>
                    <a:pt x="9" y="2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9" y="0"/>
                    <a:pt x="5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Freeform 178"/>
            <p:cNvSpPr/>
            <p:nvPr/>
          </p:nvSpPr>
          <p:spPr bwMode="auto">
            <a:xfrm>
              <a:off x="3087" y="219"/>
              <a:ext cx="53" cy="22"/>
            </a:xfrm>
            <a:custGeom>
              <a:avLst/>
              <a:gdLst>
                <a:gd name="T0" fmla="*/ 1 w 22"/>
                <a:gd name="T1" fmla="*/ 8 h 9"/>
                <a:gd name="T2" fmla="*/ 21 w 22"/>
                <a:gd name="T3" fmla="*/ 1 h 9"/>
                <a:gd name="T4" fmla="*/ 21 w 22"/>
                <a:gd name="T5" fmla="*/ 0 h 9"/>
                <a:gd name="T6" fmla="*/ 1 w 22"/>
                <a:gd name="T7" fmla="*/ 7 h 9"/>
                <a:gd name="T8" fmla="*/ 1 w 22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" y="8"/>
                  </a:moveTo>
                  <a:cubicBezTo>
                    <a:pt x="8" y="7"/>
                    <a:pt x="15" y="4"/>
                    <a:pt x="21" y="1"/>
                  </a:cubicBezTo>
                  <a:cubicBezTo>
                    <a:pt x="22" y="1"/>
                    <a:pt x="22" y="0"/>
                    <a:pt x="21" y="0"/>
                  </a:cubicBezTo>
                  <a:cubicBezTo>
                    <a:pt x="14" y="3"/>
                    <a:pt x="8" y="5"/>
                    <a:pt x="1" y="7"/>
                  </a:cubicBezTo>
                  <a:cubicBezTo>
                    <a:pt x="0" y="7"/>
                    <a:pt x="0" y="9"/>
                    <a:pt x="1" y="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Freeform 179"/>
            <p:cNvSpPr/>
            <p:nvPr/>
          </p:nvSpPr>
          <p:spPr bwMode="auto">
            <a:xfrm>
              <a:off x="3089" y="246"/>
              <a:ext cx="32" cy="9"/>
            </a:xfrm>
            <a:custGeom>
              <a:avLst/>
              <a:gdLst>
                <a:gd name="T0" fmla="*/ 1 w 13"/>
                <a:gd name="T1" fmla="*/ 4 h 4"/>
                <a:gd name="T2" fmla="*/ 13 w 13"/>
                <a:gd name="T3" fmla="*/ 1 h 4"/>
                <a:gd name="T4" fmla="*/ 12 w 13"/>
                <a:gd name="T5" fmla="*/ 0 h 4"/>
                <a:gd name="T6" fmla="*/ 1 w 13"/>
                <a:gd name="T7" fmla="*/ 3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4"/>
                    <a:pt x="9" y="3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8" y="2"/>
                    <a:pt x="5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" name="Freeform 180"/>
            <p:cNvSpPr/>
            <p:nvPr/>
          </p:nvSpPr>
          <p:spPr bwMode="auto">
            <a:xfrm>
              <a:off x="3097" y="251"/>
              <a:ext cx="31" cy="16"/>
            </a:xfrm>
            <a:custGeom>
              <a:avLst/>
              <a:gdLst>
                <a:gd name="T0" fmla="*/ 1 w 13"/>
                <a:gd name="T1" fmla="*/ 6 h 7"/>
                <a:gd name="T2" fmla="*/ 12 w 13"/>
                <a:gd name="T3" fmla="*/ 2 h 7"/>
                <a:gd name="T4" fmla="*/ 12 w 13"/>
                <a:gd name="T5" fmla="*/ 1 h 7"/>
                <a:gd name="T6" fmla="*/ 1 w 13"/>
                <a:gd name="T7" fmla="*/ 5 h 7"/>
                <a:gd name="T8" fmla="*/ 1 w 13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" y="6"/>
                  </a:moveTo>
                  <a:cubicBezTo>
                    <a:pt x="5" y="5"/>
                    <a:pt x="9" y="4"/>
                    <a:pt x="12" y="2"/>
                  </a:cubicBezTo>
                  <a:cubicBezTo>
                    <a:pt x="13" y="2"/>
                    <a:pt x="13" y="0"/>
                    <a:pt x="12" y="1"/>
                  </a:cubicBezTo>
                  <a:cubicBezTo>
                    <a:pt x="8" y="3"/>
                    <a:pt x="4" y="4"/>
                    <a:pt x="1" y="5"/>
                  </a:cubicBezTo>
                  <a:cubicBezTo>
                    <a:pt x="0" y="5"/>
                    <a:pt x="0" y="7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" name="Freeform 181"/>
            <p:cNvSpPr/>
            <p:nvPr/>
          </p:nvSpPr>
          <p:spPr bwMode="auto">
            <a:xfrm>
              <a:off x="3092" y="263"/>
              <a:ext cx="41" cy="14"/>
            </a:xfrm>
            <a:custGeom>
              <a:avLst/>
              <a:gdLst>
                <a:gd name="T0" fmla="*/ 2 w 17"/>
                <a:gd name="T1" fmla="*/ 6 h 6"/>
                <a:gd name="T2" fmla="*/ 16 w 17"/>
                <a:gd name="T3" fmla="*/ 1 h 6"/>
                <a:gd name="T4" fmla="*/ 15 w 17"/>
                <a:gd name="T5" fmla="*/ 0 h 6"/>
                <a:gd name="T6" fmla="*/ 1 w 17"/>
                <a:gd name="T7" fmla="*/ 4 h 6"/>
                <a:gd name="T8" fmla="*/ 2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2" y="6"/>
                  </a:moveTo>
                  <a:cubicBezTo>
                    <a:pt x="6" y="4"/>
                    <a:pt x="11" y="3"/>
                    <a:pt x="16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1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" name="Freeform 182"/>
            <p:cNvSpPr/>
            <p:nvPr/>
          </p:nvSpPr>
          <p:spPr bwMode="auto">
            <a:xfrm>
              <a:off x="3106" y="275"/>
              <a:ext cx="34" cy="12"/>
            </a:xfrm>
            <a:custGeom>
              <a:avLst/>
              <a:gdLst>
                <a:gd name="T0" fmla="*/ 1 w 14"/>
                <a:gd name="T1" fmla="*/ 5 h 5"/>
                <a:gd name="T2" fmla="*/ 13 w 14"/>
                <a:gd name="T3" fmla="*/ 2 h 5"/>
                <a:gd name="T4" fmla="*/ 12 w 14"/>
                <a:gd name="T5" fmla="*/ 1 h 5"/>
                <a:gd name="T6" fmla="*/ 1 w 14"/>
                <a:gd name="T7" fmla="*/ 4 h 5"/>
                <a:gd name="T8" fmla="*/ 1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5"/>
                  </a:moveTo>
                  <a:cubicBezTo>
                    <a:pt x="5" y="5"/>
                    <a:pt x="9" y="4"/>
                    <a:pt x="13" y="2"/>
                  </a:cubicBezTo>
                  <a:cubicBezTo>
                    <a:pt x="14" y="2"/>
                    <a:pt x="13" y="0"/>
                    <a:pt x="12" y="1"/>
                  </a:cubicBezTo>
                  <a:cubicBezTo>
                    <a:pt x="9" y="2"/>
                    <a:pt x="5" y="3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" name="Freeform 183"/>
            <p:cNvSpPr/>
            <p:nvPr/>
          </p:nvSpPr>
          <p:spPr bwMode="auto">
            <a:xfrm>
              <a:off x="3099" y="166"/>
              <a:ext cx="43" cy="15"/>
            </a:xfrm>
            <a:custGeom>
              <a:avLst/>
              <a:gdLst>
                <a:gd name="T0" fmla="*/ 1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5 h 6"/>
                <a:gd name="T8" fmla="*/ 1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" y="6"/>
                  </a:moveTo>
                  <a:cubicBezTo>
                    <a:pt x="7" y="5"/>
                    <a:pt x="12" y="3"/>
                    <a:pt x="17" y="2"/>
                  </a:cubicBezTo>
                  <a:cubicBezTo>
                    <a:pt x="18" y="2"/>
                    <a:pt x="17" y="0"/>
                    <a:pt x="17" y="0"/>
                  </a:cubicBezTo>
                  <a:cubicBezTo>
                    <a:pt x="11" y="2"/>
                    <a:pt x="6" y="3"/>
                    <a:pt x="1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" name="Freeform 184"/>
            <p:cNvSpPr/>
            <p:nvPr/>
          </p:nvSpPr>
          <p:spPr bwMode="auto">
            <a:xfrm>
              <a:off x="3092" y="183"/>
              <a:ext cx="53" cy="15"/>
            </a:xfrm>
            <a:custGeom>
              <a:avLst/>
              <a:gdLst>
                <a:gd name="T0" fmla="*/ 1 w 22"/>
                <a:gd name="T1" fmla="*/ 6 h 6"/>
                <a:gd name="T2" fmla="*/ 21 w 22"/>
                <a:gd name="T3" fmla="*/ 2 h 6"/>
                <a:gd name="T4" fmla="*/ 21 w 22"/>
                <a:gd name="T5" fmla="*/ 1 h 6"/>
                <a:gd name="T6" fmla="*/ 1 w 22"/>
                <a:gd name="T7" fmla="*/ 5 h 6"/>
                <a:gd name="T8" fmla="*/ 1 w 2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" y="6"/>
                  </a:moveTo>
                  <a:cubicBezTo>
                    <a:pt x="8" y="5"/>
                    <a:pt x="14" y="3"/>
                    <a:pt x="21" y="2"/>
                  </a:cubicBezTo>
                  <a:cubicBezTo>
                    <a:pt x="22" y="2"/>
                    <a:pt x="22" y="0"/>
                    <a:pt x="21" y="1"/>
                  </a:cubicBezTo>
                  <a:cubicBezTo>
                    <a:pt x="14" y="2"/>
                    <a:pt x="8" y="3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" name="Freeform 185"/>
            <p:cNvSpPr/>
            <p:nvPr/>
          </p:nvSpPr>
          <p:spPr bwMode="auto">
            <a:xfrm>
              <a:off x="3092" y="198"/>
              <a:ext cx="43" cy="14"/>
            </a:xfrm>
            <a:custGeom>
              <a:avLst/>
              <a:gdLst>
                <a:gd name="T0" fmla="*/ 2 w 18"/>
                <a:gd name="T1" fmla="*/ 6 h 6"/>
                <a:gd name="T2" fmla="*/ 17 w 18"/>
                <a:gd name="T3" fmla="*/ 2 h 6"/>
                <a:gd name="T4" fmla="*/ 17 w 18"/>
                <a:gd name="T5" fmla="*/ 0 h 6"/>
                <a:gd name="T6" fmla="*/ 1 w 18"/>
                <a:gd name="T7" fmla="*/ 4 h 6"/>
                <a:gd name="T8" fmla="*/ 2 w 1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6"/>
                  </a:moveTo>
                  <a:cubicBezTo>
                    <a:pt x="7" y="4"/>
                    <a:pt x="12" y="3"/>
                    <a:pt x="17" y="2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2" y="2"/>
                    <a:pt x="6" y="3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" name="Freeform 186"/>
            <p:cNvSpPr/>
            <p:nvPr/>
          </p:nvSpPr>
          <p:spPr bwMode="auto">
            <a:xfrm>
              <a:off x="3121" y="56"/>
              <a:ext cx="45" cy="53"/>
            </a:xfrm>
            <a:custGeom>
              <a:avLst/>
              <a:gdLst>
                <a:gd name="T0" fmla="*/ 15 w 19"/>
                <a:gd name="T1" fmla="*/ 21 h 22"/>
                <a:gd name="T2" fmla="*/ 17 w 19"/>
                <a:gd name="T3" fmla="*/ 6 h 22"/>
                <a:gd name="T4" fmla="*/ 4 w 19"/>
                <a:gd name="T5" fmla="*/ 2 h 22"/>
                <a:gd name="T6" fmla="*/ 4 w 19"/>
                <a:gd name="T7" fmla="*/ 13 h 22"/>
                <a:gd name="T8" fmla="*/ 9 w 19"/>
                <a:gd name="T9" fmla="*/ 18 h 22"/>
                <a:gd name="T10" fmla="*/ 13 w 19"/>
                <a:gd name="T11" fmla="*/ 21 h 22"/>
                <a:gd name="T12" fmla="*/ 13 w 19"/>
                <a:gd name="T13" fmla="*/ 22 h 22"/>
                <a:gd name="T14" fmla="*/ 14 w 19"/>
                <a:gd name="T15" fmla="*/ 22 h 22"/>
                <a:gd name="T16" fmla="*/ 14 w 19"/>
                <a:gd name="T17" fmla="*/ 20 h 22"/>
                <a:gd name="T18" fmla="*/ 14 w 19"/>
                <a:gd name="T19" fmla="*/ 20 h 22"/>
                <a:gd name="T20" fmla="*/ 13 w 19"/>
                <a:gd name="T21" fmla="*/ 20 h 22"/>
                <a:gd name="T22" fmla="*/ 10 w 19"/>
                <a:gd name="T23" fmla="*/ 17 h 22"/>
                <a:gd name="T24" fmla="*/ 3 w 19"/>
                <a:gd name="T25" fmla="*/ 7 h 22"/>
                <a:gd name="T26" fmla="*/ 8 w 19"/>
                <a:gd name="T27" fmla="*/ 3 h 22"/>
                <a:gd name="T28" fmla="*/ 16 w 19"/>
                <a:gd name="T29" fmla="*/ 6 h 22"/>
                <a:gd name="T30" fmla="*/ 13 w 19"/>
                <a:gd name="T31" fmla="*/ 21 h 22"/>
                <a:gd name="T32" fmla="*/ 15 w 19"/>
                <a:gd name="T3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2">
                  <a:moveTo>
                    <a:pt x="15" y="21"/>
                  </a:moveTo>
                  <a:cubicBezTo>
                    <a:pt x="16" y="17"/>
                    <a:pt x="19" y="10"/>
                    <a:pt x="17" y="6"/>
                  </a:cubicBezTo>
                  <a:cubicBezTo>
                    <a:pt x="14" y="2"/>
                    <a:pt x="9" y="0"/>
                    <a:pt x="4" y="2"/>
                  </a:cubicBezTo>
                  <a:cubicBezTo>
                    <a:pt x="0" y="4"/>
                    <a:pt x="2" y="9"/>
                    <a:pt x="4" y="13"/>
                  </a:cubicBezTo>
                  <a:cubicBezTo>
                    <a:pt x="5" y="15"/>
                    <a:pt x="7" y="16"/>
                    <a:pt x="9" y="18"/>
                  </a:cubicBezTo>
                  <a:cubicBezTo>
                    <a:pt x="10" y="19"/>
                    <a:pt x="13" y="21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5" y="20"/>
                    <a:pt x="14" y="20"/>
                  </a:cubicBezTo>
                  <a:cubicBezTo>
                    <a:pt x="13" y="20"/>
                    <a:pt x="14" y="21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2" y="19"/>
                    <a:pt x="11" y="18"/>
                    <a:pt x="10" y="17"/>
                  </a:cubicBezTo>
                  <a:cubicBezTo>
                    <a:pt x="7" y="14"/>
                    <a:pt x="3" y="11"/>
                    <a:pt x="3" y="7"/>
                  </a:cubicBezTo>
                  <a:cubicBezTo>
                    <a:pt x="3" y="4"/>
                    <a:pt x="6" y="3"/>
                    <a:pt x="8" y="3"/>
                  </a:cubicBezTo>
                  <a:cubicBezTo>
                    <a:pt x="11" y="2"/>
                    <a:pt x="14" y="4"/>
                    <a:pt x="16" y="6"/>
                  </a:cubicBezTo>
                  <a:cubicBezTo>
                    <a:pt x="18" y="10"/>
                    <a:pt x="15" y="17"/>
                    <a:pt x="13" y="21"/>
                  </a:cubicBezTo>
                  <a:cubicBezTo>
                    <a:pt x="13" y="22"/>
                    <a:pt x="14" y="22"/>
                    <a:pt x="15" y="2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" name="Freeform 187"/>
            <p:cNvSpPr/>
            <p:nvPr/>
          </p:nvSpPr>
          <p:spPr bwMode="auto">
            <a:xfrm>
              <a:off x="3269" y="56"/>
              <a:ext cx="49" cy="55"/>
            </a:xfrm>
            <a:custGeom>
              <a:avLst/>
              <a:gdLst>
                <a:gd name="T0" fmla="*/ 2 w 20"/>
                <a:gd name="T1" fmla="*/ 22 h 23"/>
                <a:gd name="T2" fmla="*/ 4 w 20"/>
                <a:gd name="T3" fmla="*/ 9 h 23"/>
                <a:gd name="T4" fmla="*/ 16 w 20"/>
                <a:gd name="T5" fmla="*/ 6 h 23"/>
                <a:gd name="T6" fmla="*/ 10 w 20"/>
                <a:gd name="T7" fmla="*/ 16 h 23"/>
                <a:gd name="T8" fmla="*/ 1 w 20"/>
                <a:gd name="T9" fmla="*/ 21 h 23"/>
                <a:gd name="T10" fmla="*/ 1 w 20"/>
                <a:gd name="T11" fmla="*/ 22 h 23"/>
                <a:gd name="T12" fmla="*/ 13 w 20"/>
                <a:gd name="T13" fmla="*/ 15 h 23"/>
                <a:gd name="T14" fmla="*/ 17 w 20"/>
                <a:gd name="T15" fmla="*/ 4 h 23"/>
                <a:gd name="T16" fmla="*/ 5 w 20"/>
                <a:gd name="T17" fmla="*/ 6 h 23"/>
                <a:gd name="T18" fmla="*/ 0 w 20"/>
                <a:gd name="T19" fmla="*/ 22 h 23"/>
                <a:gd name="T20" fmla="*/ 2 w 20"/>
                <a:gd name="T2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2" y="22"/>
                  </a:moveTo>
                  <a:cubicBezTo>
                    <a:pt x="1" y="17"/>
                    <a:pt x="2" y="13"/>
                    <a:pt x="4" y="9"/>
                  </a:cubicBezTo>
                  <a:cubicBezTo>
                    <a:pt x="6" y="5"/>
                    <a:pt x="12" y="0"/>
                    <a:pt x="16" y="6"/>
                  </a:cubicBezTo>
                  <a:cubicBezTo>
                    <a:pt x="18" y="9"/>
                    <a:pt x="12" y="14"/>
                    <a:pt x="10" y="16"/>
                  </a:cubicBezTo>
                  <a:cubicBezTo>
                    <a:pt x="7" y="18"/>
                    <a:pt x="4" y="21"/>
                    <a:pt x="1" y="21"/>
                  </a:cubicBezTo>
                  <a:cubicBezTo>
                    <a:pt x="0" y="21"/>
                    <a:pt x="0" y="22"/>
                    <a:pt x="1" y="22"/>
                  </a:cubicBezTo>
                  <a:cubicBezTo>
                    <a:pt x="6" y="22"/>
                    <a:pt x="9" y="18"/>
                    <a:pt x="13" y="15"/>
                  </a:cubicBezTo>
                  <a:cubicBezTo>
                    <a:pt x="15" y="13"/>
                    <a:pt x="20" y="8"/>
                    <a:pt x="17" y="4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1" y="10"/>
                    <a:pt x="0" y="16"/>
                    <a:pt x="0" y="22"/>
                  </a:cubicBezTo>
                  <a:cubicBezTo>
                    <a:pt x="0" y="23"/>
                    <a:pt x="2" y="23"/>
                    <a:pt x="2" y="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" name="Freeform 188"/>
            <p:cNvSpPr/>
            <p:nvPr/>
          </p:nvSpPr>
          <p:spPr bwMode="auto">
            <a:xfrm>
              <a:off x="2993" y="166"/>
              <a:ext cx="60" cy="36"/>
            </a:xfrm>
            <a:custGeom>
              <a:avLst/>
              <a:gdLst>
                <a:gd name="T0" fmla="*/ 25 w 25"/>
                <a:gd name="T1" fmla="*/ 6 h 15"/>
                <a:gd name="T2" fmla="*/ 11 w 25"/>
                <a:gd name="T3" fmla="*/ 0 h 15"/>
                <a:gd name="T4" fmla="*/ 1 w 25"/>
                <a:gd name="T5" fmla="*/ 6 h 15"/>
                <a:gd name="T6" fmla="*/ 24 w 25"/>
                <a:gd name="T7" fmla="*/ 7 h 15"/>
                <a:gd name="T8" fmla="*/ 23 w 25"/>
                <a:gd name="T9" fmla="*/ 6 h 15"/>
                <a:gd name="T10" fmla="*/ 3 w 25"/>
                <a:gd name="T11" fmla="*/ 8 h 15"/>
                <a:gd name="T12" fmla="*/ 11 w 25"/>
                <a:gd name="T13" fmla="*/ 2 h 15"/>
                <a:gd name="T14" fmla="*/ 23 w 25"/>
                <a:gd name="T15" fmla="*/ 6 h 15"/>
                <a:gd name="T16" fmla="*/ 25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5" y="6"/>
                  </a:moveTo>
                  <a:cubicBezTo>
                    <a:pt x="21" y="1"/>
                    <a:pt x="16" y="0"/>
                    <a:pt x="11" y="0"/>
                  </a:cubicBezTo>
                  <a:cubicBezTo>
                    <a:pt x="7" y="0"/>
                    <a:pt x="2" y="2"/>
                    <a:pt x="1" y="6"/>
                  </a:cubicBezTo>
                  <a:cubicBezTo>
                    <a:pt x="0" y="15"/>
                    <a:pt x="21" y="10"/>
                    <a:pt x="24" y="7"/>
                  </a:cubicBezTo>
                  <a:cubicBezTo>
                    <a:pt x="25" y="6"/>
                    <a:pt x="24" y="5"/>
                    <a:pt x="23" y="6"/>
                  </a:cubicBezTo>
                  <a:cubicBezTo>
                    <a:pt x="20" y="9"/>
                    <a:pt x="6" y="12"/>
                    <a:pt x="3" y="8"/>
                  </a:cubicBezTo>
                  <a:cubicBezTo>
                    <a:pt x="0" y="4"/>
                    <a:pt x="9" y="2"/>
                    <a:pt x="11" y="2"/>
                  </a:cubicBezTo>
                  <a:cubicBezTo>
                    <a:pt x="16" y="1"/>
                    <a:pt x="21" y="3"/>
                    <a:pt x="23" y="6"/>
                  </a:cubicBezTo>
                  <a:cubicBezTo>
                    <a:pt x="24" y="7"/>
                    <a:pt x="25" y="6"/>
                    <a:pt x="25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" name="Freeform 189"/>
            <p:cNvSpPr/>
            <p:nvPr/>
          </p:nvSpPr>
          <p:spPr bwMode="auto">
            <a:xfrm>
              <a:off x="3346" y="125"/>
              <a:ext cx="77" cy="58"/>
            </a:xfrm>
            <a:custGeom>
              <a:avLst/>
              <a:gdLst>
                <a:gd name="T0" fmla="*/ 1 w 32"/>
                <a:gd name="T1" fmla="*/ 23 h 24"/>
                <a:gd name="T2" fmla="*/ 25 w 32"/>
                <a:gd name="T3" fmla="*/ 8 h 24"/>
                <a:gd name="T4" fmla="*/ 16 w 32"/>
                <a:gd name="T5" fmla="*/ 20 h 24"/>
                <a:gd name="T6" fmla="*/ 1 w 32"/>
                <a:gd name="T7" fmla="*/ 22 h 24"/>
                <a:gd name="T8" fmla="*/ 0 w 32"/>
                <a:gd name="T9" fmla="*/ 22 h 24"/>
                <a:gd name="T10" fmla="*/ 0 w 32"/>
                <a:gd name="T11" fmla="*/ 23 h 24"/>
                <a:gd name="T12" fmla="*/ 1 w 32"/>
                <a:gd name="T13" fmla="*/ 23 h 24"/>
                <a:gd name="T14" fmla="*/ 12 w 32"/>
                <a:gd name="T15" fmla="*/ 22 h 24"/>
                <a:gd name="T16" fmla="*/ 21 w 32"/>
                <a:gd name="T17" fmla="*/ 19 h 24"/>
                <a:gd name="T18" fmla="*/ 27 w 32"/>
                <a:gd name="T19" fmla="*/ 8 h 24"/>
                <a:gd name="T20" fmla="*/ 0 w 32"/>
                <a:gd name="T21" fmla="*/ 23 h 24"/>
                <a:gd name="T22" fmla="*/ 1 w 32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24">
                  <a:moveTo>
                    <a:pt x="1" y="23"/>
                  </a:moveTo>
                  <a:cubicBezTo>
                    <a:pt x="3" y="15"/>
                    <a:pt x="17" y="3"/>
                    <a:pt x="25" y="8"/>
                  </a:cubicBezTo>
                  <a:cubicBezTo>
                    <a:pt x="32" y="12"/>
                    <a:pt x="20" y="19"/>
                    <a:pt x="16" y="20"/>
                  </a:cubicBezTo>
                  <a:cubicBezTo>
                    <a:pt x="11" y="22"/>
                    <a:pt x="6" y="21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3"/>
                    <a:pt x="11" y="23"/>
                    <a:pt x="12" y="22"/>
                  </a:cubicBezTo>
                  <a:cubicBezTo>
                    <a:pt x="15" y="22"/>
                    <a:pt x="18" y="21"/>
                    <a:pt x="21" y="19"/>
                  </a:cubicBezTo>
                  <a:cubicBezTo>
                    <a:pt x="24" y="18"/>
                    <a:pt x="32" y="12"/>
                    <a:pt x="27" y="8"/>
                  </a:cubicBezTo>
                  <a:cubicBezTo>
                    <a:pt x="19" y="0"/>
                    <a:pt x="2" y="13"/>
                    <a:pt x="0" y="23"/>
                  </a:cubicBezTo>
                  <a:cubicBezTo>
                    <a:pt x="0" y="24"/>
                    <a:pt x="1" y="24"/>
                    <a:pt x="1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6" name="Freeform 190"/>
            <p:cNvSpPr/>
            <p:nvPr/>
          </p:nvSpPr>
          <p:spPr bwMode="auto">
            <a:xfrm>
              <a:off x="3097" y="234"/>
              <a:ext cx="38" cy="12"/>
            </a:xfrm>
            <a:custGeom>
              <a:avLst/>
              <a:gdLst>
                <a:gd name="T0" fmla="*/ 1 w 16"/>
                <a:gd name="T1" fmla="*/ 5 h 5"/>
                <a:gd name="T2" fmla="*/ 15 w 16"/>
                <a:gd name="T3" fmla="*/ 1 h 5"/>
                <a:gd name="T4" fmla="*/ 15 w 16"/>
                <a:gd name="T5" fmla="*/ 0 h 5"/>
                <a:gd name="T6" fmla="*/ 1 w 16"/>
                <a:gd name="T7" fmla="*/ 3 h 5"/>
                <a:gd name="T8" fmla="*/ 1 w 1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5"/>
                  </a:moveTo>
                  <a:cubicBezTo>
                    <a:pt x="6" y="5"/>
                    <a:pt x="11" y="3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0" y="2"/>
                    <a:pt x="6" y="3"/>
                    <a:pt x="1" y="3"/>
                  </a:cubicBezTo>
                  <a:cubicBezTo>
                    <a:pt x="0" y="3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7" name="Freeform 191"/>
            <p:cNvSpPr/>
            <p:nvPr/>
          </p:nvSpPr>
          <p:spPr bwMode="auto">
            <a:xfrm>
              <a:off x="3099" y="243"/>
              <a:ext cx="38" cy="12"/>
            </a:xfrm>
            <a:custGeom>
              <a:avLst/>
              <a:gdLst>
                <a:gd name="T0" fmla="*/ 1 w 16"/>
                <a:gd name="T1" fmla="*/ 4 h 5"/>
                <a:gd name="T2" fmla="*/ 15 w 16"/>
                <a:gd name="T3" fmla="*/ 1 h 5"/>
                <a:gd name="T4" fmla="*/ 14 w 16"/>
                <a:gd name="T5" fmla="*/ 0 h 5"/>
                <a:gd name="T6" fmla="*/ 1 w 16"/>
                <a:gd name="T7" fmla="*/ 3 h 5"/>
                <a:gd name="T8" fmla="*/ 1 w 16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" y="4"/>
                  </a:moveTo>
                  <a:cubicBezTo>
                    <a:pt x="6" y="3"/>
                    <a:pt x="10" y="3"/>
                    <a:pt x="15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0" y="1"/>
                    <a:pt x="5" y="1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8" name="Freeform 192"/>
            <p:cNvSpPr/>
            <p:nvPr/>
          </p:nvSpPr>
          <p:spPr bwMode="auto">
            <a:xfrm>
              <a:off x="3099" y="251"/>
              <a:ext cx="34" cy="12"/>
            </a:xfrm>
            <a:custGeom>
              <a:avLst/>
              <a:gdLst>
                <a:gd name="T0" fmla="*/ 1 w 14"/>
                <a:gd name="T1" fmla="*/ 4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1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" y="4"/>
                  </a:moveTo>
                  <a:cubicBezTo>
                    <a:pt x="5" y="3"/>
                    <a:pt x="9" y="3"/>
                    <a:pt x="13" y="2"/>
                  </a:cubicBezTo>
                  <a:cubicBezTo>
                    <a:pt x="14" y="1"/>
                    <a:pt x="13" y="0"/>
                    <a:pt x="13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1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9" name="Freeform 193"/>
            <p:cNvSpPr/>
            <p:nvPr/>
          </p:nvSpPr>
          <p:spPr bwMode="auto">
            <a:xfrm>
              <a:off x="3104" y="258"/>
              <a:ext cx="31" cy="9"/>
            </a:xfrm>
            <a:custGeom>
              <a:avLst/>
              <a:gdLst>
                <a:gd name="T0" fmla="*/ 1 w 13"/>
                <a:gd name="T1" fmla="*/ 3 h 4"/>
                <a:gd name="T2" fmla="*/ 6 w 13"/>
                <a:gd name="T3" fmla="*/ 3 h 4"/>
                <a:gd name="T4" fmla="*/ 12 w 13"/>
                <a:gd name="T5" fmla="*/ 2 h 4"/>
                <a:gd name="T6" fmla="*/ 12 w 13"/>
                <a:gd name="T7" fmla="*/ 0 h 4"/>
                <a:gd name="T8" fmla="*/ 7 w 13"/>
                <a:gd name="T9" fmla="*/ 2 h 4"/>
                <a:gd name="T10" fmla="*/ 2 w 13"/>
                <a:gd name="T11" fmla="*/ 2 h 4"/>
                <a:gd name="T12" fmla="*/ 1 w 13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1" y="3"/>
                  </a:moveTo>
                  <a:cubicBezTo>
                    <a:pt x="2" y="4"/>
                    <a:pt x="4" y="4"/>
                    <a:pt x="6" y="3"/>
                  </a:cubicBezTo>
                  <a:cubicBezTo>
                    <a:pt x="8" y="3"/>
                    <a:pt x="10" y="3"/>
                    <a:pt x="12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3" y="3"/>
                    <a:pt x="2" y="2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0" name="Freeform 194"/>
            <p:cNvSpPr/>
            <p:nvPr/>
          </p:nvSpPr>
          <p:spPr bwMode="auto">
            <a:xfrm>
              <a:off x="3109" y="267"/>
              <a:ext cx="28" cy="10"/>
            </a:xfrm>
            <a:custGeom>
              <a:avLst/>
              <a:gdLst>
                <a:gd name="T0" fmla="*/ 1 w 12"/>
                <a:gd name="T1" fmla="*/ 4 h 4"/>
                <a:gd name="T2" fmla="*/ 11 w 12"/>
                <a:gd name="T3" fmla="*/ 2 h 4"/>
                <a:gd name="T4" fmla="*/ 10 w 12"/>
                <a:gd name="T5" fmla="*/ 0 h 4"/>
                <a:gd name="T6" fmla="*/ 1 w 12"/>
                <a:gd name="T7" fmla="*/ 3 h 4"/>
                <a:gd name="T8" fmla="*/ 1 w 1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" y="4"/>
                  </a:moveTo>
                  <a:cubicBezTo>
                    <a:pt x="5" y="4"/>
                    <a:pt x="8" y="3"/>
                    <a:pt x="11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1" name="Freeform 195"/>
            <p:cNvSpPr/>
            <p:nvPr/>
          </p:nvSpPr>
          <p:spPr bwMode="auto">
            <a:xfrm>
              <a:off x="3097" y="210"/>
              <a:ext cx="36" cy="7"/>
            </a:xfrm>
            <a:custGeom>
              <a:avLst/>
              <a:gdLst>
                <a:gd name="T0" fmla="*/ 1 w 15"/>
                <a:gd name="T1" fmla="*/ 3 h 3"/>
                <a:gd name="T2" fmla="*/ 15 w 15"/>
                <a:gd name="T3" fmla="*/ 2 h 3"/>
                <a:gd name="T4" fmla="*/ 14 w 15"/>
                <a:gd name="T5" fmla="*/ 0 h 3"/>
                <a:gd name="T6" fmla="*/ 1 w 15"/>
                <a:gd name="T7" fmla="*/ 2 h 3"/>
                <a:gd name="T8" fmla="*/ 1 w 1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">
                  <a:moveTo>
                    <a:pt x="1" y="3"/>
                  </a:moveTo>
                  <a:cubicBezTo>
                    <a:pt x="6" y="3"/>
                    <a:pt x="10" y="3"/>
                    <a:pt x="15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0" y="1"/>
                    <a:pt x="6" y="2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196"/>
            <p:cNvSpPr/>
            <p:nvPr/>
          </p:nvSpPr>
          <p:spPr bwMode="auto">
            <a:xfrm>
              <a:off x="3094" y="214"/>
              <a:ext cx="36" cy="13"/>
            </a:xfrm>
            <a:custGeom>
              <a:avLst/>
              <a:gdLst>
                <a:gd name="T0" fmla="*/ 1 w 15"/>
                <a:gd name="T1" fmla="*/ 5 h 5"/>
                <a:gd name="T2" fmla="*/ 15 w 15"/>
                <a:gd name="T3" fmla="*/ 2 h 5"/>
                <a:gd name="T4" fmla="*/ 14 w 15"/>
                <a:gd name="T5" fmla="*/ 1 h 5"/>
                <a:gd name="T6" fmla="*/ 1 w 15"/>
                <a:gd name="T7" fmla="*/ 4 h 5"/>
                <a:gd name="T8" fmla="*/ 1 w 1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" y="5"/>
                  </a:moveTo>
                  <a:cubicBezTo>
                    <a:pt x="6" y="4"/>
                    <a:pt x="10" y="4"/>
                    <a:pt x="15" y="2"/>
                  </a:cubicBezTo>
                  <a:cubicBezTo>
                    <a:pt x="15" y="1"/>
                    <a:pt x="15" y="0"/>
                    <a:pt x="14" y="1"/>
                  </a:cubicBezTo>
                  <a:cubicBezTo>
                    <a:pt x="10" y="3"/>
                    <a:pt x="5" y="3"/>
                    <a:pt x="1" y="4"/>
                  </a:cubicBezTo>
                  <a:cubicBezTo>
                    <a:pt x="0" y="4"/>
                    <a:pt x="1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3104" y="176"/>
              <a:ext cx="33" cy="12"/>
            </a:xfrm>
            <a:custGeom>
              <a:avLst/>
              <a:gdLst>
                <a:gd name="T0" fmla="*/ 2 w 14"/>
                <a:gd name="T1" fmla="*/ 5 h 5"/>
                <a:gd name="T2" fmla="*/ 13 w 14"/>
                <a:gd name="T3" fmla="*/ 2 h 5"/>
                <a:gd name="T4" fmla="*/ 13 w 14"/>
                <a:gd name="T5" fmla="*/ 0 h 5"/>
                <a:gd name="T6" fmla="*/ 1 w 14"/>
                <a:gd name="T7" fmla="*/ 3 h 5"/>
                <a:gd name="T8" fmla="*/ 2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2" y="5"/>
                  </a:moveTo>
                  <a:cubicBezTo>
                    <a:pt x="5" y="4"/>
                    <a:pt x="9" y="3"/>
                    <a:pt x="13" y="2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1"/>
                    <a:pt x="5" y="3"/>
                    <a:pt x="1" y="3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3116" y="166"/>
              <a:ext cx="26" cy="8"/>
            </a:xfrm>
            <a:custGeom>
              <a:avLst/>
              <a:gdLst>
                <a:gd name="T0" fmla="*/ 1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0 w 11"/>
                <a:gd name="T7" fmla="*/ 2 h 3"/>
                <a:gd name="T8" fmla="*/ 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" y="3"/>
                  </a:moveTo>
                  <a:cubicBezTo>
                    <a:pt x="4" y="2"/>
                    <a:pt x="7" y="2"/>
                    <a:pt x="10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199"/>
            <p:cNvSpPr/>
            <p:nvPr/>
          </p:nvSpPr>
          <p:spPr bwMode="auto">
            <a:xfrm>
              <a:off x="3118" y="162"/>
              <a:ext cx="27" cy="7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2 h 3"/>
                <a:gd name="T4" fmla="*/ 10 w 11"/>
                <a:gd name="T5" fmla="*/ 0 h 3"/>
                <a:gd name="T6" fmla="*/ 1 w 11"/>
                <a:gd name="T7" fmla="*/ 2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1"/>
                    <a:pt x="7" y="2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ubicBezTo>
                    <a:pt x="7" y="0"/>
                    <a:pt x="3" y="0"/>
                    <a:pt x="1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200"/>
            <p:cNvSpPr/>
            <p:nvPr/>
          </p:nvSpPr>
          <p:spPr bwMode="auto">
            <a:xfrm>
              <a:off x="3101" y="181"/>
              <a:ext cx="32" cy="12"/>
            </a:xfrm>
            <a:custGeom>
              <a:avLst/>
              <a:gdLst>
                <a:gd name="T0" fmla="*/ 1 w 13"/>
                <a:gd name="T1" fmla="*/ 4 h 5"/>
                <a:gd name="T2" fmla="*/ 12 w 13"/>
                <a:gd name="T3" fmla="*/ 2 h 5"/>
                <a:gd name="T4" fmla="*/ 12 w 13"/>
                <a:gd name="T5" fmla="*/ 0 h 5"/>
                <a:gd name="T6" fmla="*/ 1 w 13"/>
                <a:gd name="T7" fmla="*/ 3 h 5"/>
                <a:gd name="T8" fmla="*/ 1 w 13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" y="4"/>
                  </a:moveTo>
                  <a:cubicBezTo>
                    <a:pt x="4" y="3"/>
                    <a:pt x="8" y="3"/>
                    <a:pt x="12" y="2"/>
                  </a:cubicBezTo>
                  <a:cubicBezTo>
                    <a:pt x="13" y="2"/>
                    <a:pt x="12" y="0"/>
                    <a:pt x="12" y="0"/>
                  </a:cubicBezTo>
                  <a:cubicBezTo>
                    <a:pt x="8" y="1"/>
                    <a:pt x="4" y="2"/>
                    <a:pt x="1" y="3"/>
                  </a:cubicBezTo>
                  <a:cubicBezTo>
                    <a:pt x="0" y="3"/>
                    <a:pt x="0" y="5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201"/>
            <p:cNvSpPr/>
            <p:nvPr/>
          </p:nvSpPr>
          <p:spPr bwMode="auto">
            <a:xfrm>
              <a:off x="3092" y="202"/>
              <a:ext cx="33" cy="8"/>
            </a:xfrm>
            <a:custGeom>
              <a:avLst/>
              <a:gdLst>
                <a:gd name="T0" fmla="*/ 1 w 14"/>
                <a:gd name="T1" fmla="*/ 3 h 3"/>
                <a:gd name="T2" fmla="*/ 13 w 14"/>
                <a:gd name="T3" fmla="*/ 1 h 3"/>
                <a:gd name="T4" fmla="*/ 13 w 14"/>
                <a:gd name="T5" fmla="*/ 0 h 3"/>
                <a:gd name="T6" fmla="*/ 1 w 14"/>
                <a:gd name="T7" fmla="*/ 1 h 3"/>
                <a:gd name="T8" fmla="*/ 1 w 1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">
                  <a:moveTo>
                    <a:pt x="1" y="3"/>
                  </a:moveTo>
                  <a:cubicBezTo>
                    <a:pt x="5" y="2"/>
                    <a:pt x="9" y="1"/>
                    <a:pt x="13" y="1"/>
                  </a:cubicBezTo>
                  <a:cubicBezTo>
                    <a:pt x="14" y="1"/>
                    <a:pt x="14" y="0"/>
                    <a:pt x="13" y="0"/>
                  </a:cubicBezTo>
                  <a:cubicBezTo>
                    <a:pt x="9" y="0"/>
                    <a:pt x="5" y="1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8" name="Freeform 202"/>
            <p:cNvSpPr/>
            <p:nvPr/>
          </p:nvSpPr>
          <p:spPr bwMode="auto">
            <a:xfrm>
              <a:off x="3087" y="219"/>
              <a:ext cx="19" cy="8"/>
            </a:xfrm>
            <a:custGeom>
              <a:avLst/>
              <a:gdLst>
                <a:gd name="T0" fmla="*/ 1 w 8"/>
                <a:gd name="T1" fmla="*/ 3 h 3"/>
                <a:gd name="T2" fmla="*/ 7 w 8"/>
                <a:gd name="T3" fmla="*/ 2 h 3"/>
                <a:gd name="T4" fmla="*/ 7 w 8"/>
                <a:gd name="T5" fmla="*/ 1 h 3"/>
                <a:gd name="T6" fmla="*/ 1 w 8"/>
                <a:gd name="T7" fmla="*/ 2 h 3"/>
                <a:gd name="T8" fmla="*/ 1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1" y="3"/>
                  </a:moveTo>
                  <a:cubicBezTo>
                    <a:pt x="3" y="2"/>
                    <a:pt x="5" y="2"/>
                    <a:pt x="7" y="2"/>
                  </a:cubicBezTo>
                  <a:cubicBezTo>
                    <a:pt x="8" y="2"/>
                    <a:pt x="8" y="0"/>
                    <a:pt x="7" y="1"/>
                  </a:cubicBezTo>
                  <a:cubicBezTo>
                    <a:pt x="5" y="1"/>
                    <a:pt x="3" y="1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9" name="Freeform 203"/>
            <p:cNvSpPr/>
            <p:nvPr/>
          </p:nvSpPr>
          <p:spPr bwMode="auto">
            <a:xfrm>
              <a:off x="3089" y="227"/>
              <a:ext cx="51" cy="14"/>
            </a:xfrm>
            <a:custGeom>
              <a:avLst/>
              <a:gdLst>
                <a:gd name="T0" fmla="*/ 2 w 21"/>
                <a:gd name="T1" fmla="*/ 6 h 6"/>
                <a:gd name="T2" fmla="*/ 20 w 21"/>
                <a:gd name="T3" fmla="*/ 2 h 6"/>
                <a:gd name="T4" fmla="*/ 20 w 21"/>
                <a:gd name="T5" fmla="*/ 1 h 6"/>
                <a:gd name="T6" fmla="*/ 1 w 21"/>
                <a:gd name="T7" fmla="*/ 4 h 6"/>
                <a:gd name="T8" fmla="*/ 2 w 2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2" y="6"/>
                  </a:moveTo>
                  <a:cubicBezTo>
                    <a:pt x="8" y="4"/>
                    <a:pt x="14" y="3"/>
                    <a:pt x="20" y="2"/>
                  </a:cubicBezTo>
                  <a:cubicBezTo>
                    <a:pt x="21" y="2"/>
                    <a:pt x="21" y="0"/>
                    <a:pt x="20" y="1"/>
                  </a:cubicBezTo>
                  <a:cubicBezTo>
                    <a:pt x="13" y="1"/>
                    <a:pt x="7" y="2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0" name="Freeform 204"/>
            <p:cNvSpPr/>
            <p:nvPr/>
          </p:nvSpPr>
          <p:spPr bwMode="auto">
            <a:xfrm>
              <a:off x="3089" y="243"/>
              <a:ext cx="44" cy="10"/>
            </a:xfrm>
            <a:custGeom>
              <a:avLst/>
              <a:gdLst>
                <a:gd name="T0" fmla="*/ 1 w 18"/>
                <a:gd name="T1" fmla="*/ 4 h 4"/>
                <a:gd name="T2" fmla="*/ 17 w 18"/>
                <a:gd name="T3" fmla="*/ 1 h 4"/>
                <a:gd name="T4" fmla="*/ 17 w 18"/>
                <a:gd name="T5" fmla="*/ 0 h 4"/>
                <a:gd name="T6" fmla="*/ 1 w 18"/>
                <a:gd name="T7" fmla="*/ 2 h 4"/>
                <a:gd name="T8" fmla="*/ 1 w 1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" y="4"/>
                  </a:moveTo>
                  <a:cubicBezTo>
                    <a:pt x="7" y="3"/>
                    <a:pt x="12" y="2"/>
                    <a:pt x="17" y="1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1" y="1"/>
                    <a:pt x="6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1" name="Freeform 205"/>
            <p:cNvSpPr/>
            <p:nvPr/>
          </p:nvSpPr>
          <p:spPr bwMode="auto">
            <a:xfrm>
              <a:off x="3094" y="251"/>
              <a:ext cx="41" cy="12"/>
            </a:xfrm>
            <a:custGeom>
              <a:avLst/>
              <a:gdLst>
                <a:gd name="T0" fmla="*/ 1 w 17"/>
                <a:gd name="T1" fmla="*/ 5 h 5"/>
                <a:gd name="T2" fmla="*/ 16 w 17"/>
                <a:gd name="T3" fmla="*/ 2 h 5"/>
                <a:gd name="T4" fmla="*/ 16 w 17"/>
                <a:gd name="T5" fmla="*/ 0 h 5"/>
                <a:gd name="T6" fmla="*/ 1 w 17"/>
                <a:gd name="T7" fmla="*/ 3 h 5"/>
                <a:gd name="T8" fmla="*/ 1 w 1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" y="5"/>
                  </a:moveTo>
                  <a:cubicBezTo>
                    <a:pt x="6" y="3"/>
                    <a:pt x="11" y="2"/>
                    <a:pt x="16" y="2"/>
                  </a:cubicBezTo>
                  <a:cubicBezTo>
                    <a:pt x="17" y="2"/>
                    <a:pt x="17" y="0"/>
                    <a:pt x="16" y="0"/>
                  </a:cubicBezTo>
                  <a:cubicBezTo>
                    <a:pt x="11" y="1"/>
                    <a:pt x="6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2" name="Freeform 206"/>
            <p:cNvSpPr/>
            <p:nvPr/>
          </p:nvSpPr>
          <p:spPr bwMode="auto">
            <a:xfrm>
              <a:off x="3104" y="260"/>
              <a:ext cx="31" cy="10"/>
            </a:xfrm>
            <a:custGeom>
              <a:avLst/>
              <a:gdLst>
                <a:gd name="T0" fmla="*/ 1 w 13"/>
                <a:gd name="T1" fmla="*/ 4 h 4"/>
                <a:gd name="T2" fmla="*/ 12 w 13"/>
                <a:gd name="T3" fmla="*/ 1 h 4"/>
                <a:gd name="T4" fmla="*/ 12 w 13"/>
                <a:gd name="T5" fmla="*/ 0 h 4"/>
                <a:gd name="T6" fmla="*/ 1 w 13"/>
                <a:gd name="T7" fmla="*/ 2 h 4"/>
                <a:gd name="T8" fmla="*/ 1 w 1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" y="4"/>
                  </a:moveTo>
                  <a:cubicBezTo>
                    <a:pt x="5" y="3"/>
                    <a:pt x="8" y="2"/>
                    <a:pt x="12" y="1"/>
                  </a:cubicBezTo>
                  <a:cubicBezTo>
                    <a:pt x="13" y="1"/>
                    <a:pt x="12" y="0"/>
                    <a:pt x="12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3" name="Freeform 207"/>
            <p:cNvSpPr/>
            <p:nvPr/>
          </p:nvSpPr>
          <p:spPr bwMode="auto">
            <a:xfrm>
              <a:off x="3104" y="272"/>
              <a:ext cx="29" cy="7"/>
            </a:xfrm>
            <a:custGeom>
              <a:avLst/>
              <a:gdLst>
                <a:gd name="T0" fmla="*/ 1 w 12"/>
                <a:gd name="T1" fmla="*/ 3 h 3"/>
                <a:gd name="T2" fmla="*/ 11 w 12"/>
                <a:gd name="T3" fmla="*/ 1 h 3"/>
                <a:gd name="T4" fmla="*/ 11 w 12"/>
                <a:gd name="T5" fmla="*/ 0 h 3"/>
                <a:gd name="T6" fmla="*/ 1 w 12"/>
                <a:gd name="T7" fmla="*/ 2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2"/>
                    <a:pt x="8" y="2"/>
                    <a:pt x="11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8" y="1"/>
                    <a:pt x="4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4" name="Freeform 208"/>
            <p:cNvSpPr/>
            <p:nvPr/>
          </p:nvSpPr>
          <p:spPr bwMode="auto">
            <a:xfrm>
              <a:off x="3109" y="279"/>
              <a:ext cx="26" cy="8"/>
            </a:xfrm>
            <a:custGeom>
              <a:avLst/>
              <a:gdLst>
                <a:gd name="T0" fmla="*/ 2 w 11"/>
                <a:gd name="T1" fmla="*/ 3 h 3"/>
                <a:gd name="T2" fmla="*/ 10 w 11"/>
                <a:gd name="T3" fmla="*/ 1 h 3"/>
                <a:gd name="T4" fmla="*/ 9 w 11"/>
                <a:gd name="T5" fmla="*/ 0 h 3"/>
                <a:gd name="T6" fmla="*/ 1 w 11"/>
                <a:gd name="T7" fmla="*/ 1 h 3"/>
                <a:gd name="T8" fmla="*/ 2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2" y="3"/>
                  </a:moveTo>
                  <a:cubicBezTo>
                    <a:pt x="4" y="2"/>
                    <a:pt x="7" y="2"/>
                    <a:pt x="10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7" y="0"/>
                    <a:pt x="4" y="1"/>
                    <a:pt x="1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5" name="Freeform 209"/>
            <p:cNvSpPr/>
            <p:nvPr/>
          </p:nvSpPr>
          <p:spPr bwMode="auto">
            <a:xfrm>
              <a:off x="3106" y="282"/>
              <a:ext cx="36" cy="9"/>
            </a:xfrm>
            <a:custGeom>
              <a:avLst/>
              <a:gdLst>
                <a:gd name="T0" fmla="*/ 1 w 15"/>
                <a:gd name="T1" fmla="*/ 4 h 4"/>
                <a:gd name="T2" fmla="*/ 14 w 15"/>
                <a:gd name="T3" fmla="*/ 2 h 4"/>
                <a:gd name="T4" fmla="*/ 14 w 15"/>
                <a:gd name="T5" fmla="*/ 0 h 4"/>
                <a:gd name="T6" fmla="*/ 1 w 15"/>
                <a:gd name="T7" fmla="*/ 3 h 4"/>
                <a:gd name="T8" fmla="*/ 1 w 1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" y="4"/>
                  </a:moveTo>
                  <a:cubicBezTo>
                    <a:pt x="5" y="3"/>
                    <a:pt x="10" y="2"/>
                    <a:pt x="14" y="2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9" y="1"/>
                    <a:pt x="5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6" name="Freeform 210"/>
            <p:cNvSpPr/>
            <p:nvPr/>
          </p:nvSpPr>
          <p:spPr bwMode="auto">
            <a:xfrm>
              <a:off x="3111" y="287"/>
              <a:ext cx="29" cy="12"/>
            </a:xfrm>
            <a:custGeom>
              <a:avLst/>
              <a:gdLst>
                <a:gd name="T0" fmla="*/ 1 w 12"/>
                <a:gd name="T1" fmla="*/ 5 h 5"/>
                <a:gd name="T2" fmla="*/ 11 w 12"/>
                <a:gd name="T3" fmla="*/ 2 h 5"/>
                <a:gd name="T4" fmla="*/ 11 w 12"/>
                <a:gd name="T5" fmla="*/ 1 h 5"/>
                <a:gd name="T6" fmla="*/ 1 w 12"/>
                <a:gd name="T7" fmla="*/ 3 h 5"/>
                <a:gd name="T8" fmla="*/ 1 w 1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" y="5"/>
                  </a:moveTo>
                  <a:cubicBezTo>
                    <a:pt x="4" y="3"/>
                    <a:pt x="8" y="3"/>
                    <a:pt x="11" y="2"/>
                  </a:cubicBezTo>
                  <a:cubicBezTo>
                    <a:pt x="12" y="2"/>
                    <a:pt x="12" y="0"/>
                    <a:pt x="11" y="1"/>
                  </a:cubicBezTo>
                  <a:cubicBezTo>
                    <a:pt x="7" y="2"/>
                    <a:pt x="4" y="2"/>
                    <a:pt x="1" y="3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7" name="Freeform 211"/>
            <p:cNvSpPr/>
            <p:nvPr/>
          </p:nvSpPr>
          <p:spPr bwMode="auto">
            <a:xfrm>
              <a:off x="3113" y="294"/>
              <a:ext cx="22" cy="10"/>
            </a:xfrm>
            <a:custGeom>
              <a:avLst/>
              <a:gdLst>
                <a:gd name="T0" fmla="*/ 1 w 9"/>
                <a:gd name="T1" fmla="*/ 4 h 4"/>
                <a:gd name="T2" fmla="*/ 8 w 9"/>
                <a:gd name="T3" fmla="*/ 2 h 4"/>
                <a:gd name="T4" fmla="*/ 8 w 9"/>
                <a:gd name="T5" fmla="*/ 1 h 4"/>
                <a:gd name="T6" fmla="*/ 1 w 9"/>
                <a:gd name="T7" fmla="*/ 3 h 4"/>
                <a:gd name="T8" fmla="*/ 1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4"/>
                  </a:move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0"/>
                    <a:pt x="8" y="1"/>
                  </a:cubicBezTo>
                  <a:cubicBezTo>
                    <a:pt x="6" y="1"/>
                    <a:pt x="3" y="2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8" name="Freeform 212"/>
            <p:cNvSpPr/>
            <p:nvPr/>
          </p:nvSpPr>
          <p:spPr bwMode="auto">
            <a:xfrm>
              <a:off x="3118" y="299"/>
              <a:ext cx="15" cy="7"/>
            </a:xfrm>
            <a:custGeom>
              <a:avLst/>
              <a:gdLst>
                <a:gd name="T0" fmla="*/ 1 w 6"/>
                <a:gd name="T1" fmla="*/ 3 h 3"/>
                <a:gd name="T2" fmla="*/ 5 w 6"/>
                <a:gd name="T3" fmla="*/ 2 h 3"/>
                <a:gd name="T4" fmla="*/ 5 w 6"/>
                <a:gd name="T5" fmla="*/ 0 h 3"/>
                <a:gd name="T6" fmla="*/ 0 w 6"/>
                <a:gd name="T7" fmla="*/ 1 h 3"/>
                <a:gd name="T8" fmla="*/ 1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2"/>
                    <a:pt x="4" y="2"/>
                    <a:pt x="5" y="2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77" name="Freeform 65"/>
          <p:cNvSpPr>
            <a:spLocks noEditPoints="1" noChangeArrowheads="1"/>
          </p:cNvSpPr>
          <p:nvPr/>
        </p:nvSpPr>
        <p:spPr bwMode="auto">
          <a:xfrm>
            <a:off x="9056970" y="2140337"/>
            <a:ext cx="1441932" cy="1318035"/>
          </a:xfrm>
          <a:custGeom>
            <a:avLst/>
            <a:gdLst>
              <a:gd name="T0" fmla="*/ 23 w 207"/>
              <a:gd name="T1" fmla="*/ 8 h 189"/>
              <a:gd name="T2" fmla="*/ 16 w 207"/>
              <a:gd name="T3" fmla="*/ 121 h 189"/>
              <a:gd name="T4" fmla="*/ 100 w 207"/>
              <a:gd name="T5" fmla="*/ 103 h 189"/>
              <a:gd name="T6" fmla="*/ 116 w 207"/>
              <a:gd name="T7" fmla="*/ 110 h 189"/>
              <a:gd name="T8" fmla="*/ 117 w 207"/>
              <a:gd name="T9" fmla="*/ 136 h 189"/>
              <a:gd name="T10" fmla="*/ 99 w 207"/>
              <a:gd name="T11" fmla="*/ 169 h 189"/>
              <a:gd name="T12" fmla="*/ 102 w 207"/>
              <a:gd name="T13" fmla="*/ 181 h 189"/>
              <a:gd name="T14" fmla="*/ 111 w 207"/>
              <a:gd name="T15" fmla="*/ 185 h 189"/>
              <a:gd name="T16" fmla="*/ 146 w 207"/>
              <a:gd name="T17" fmla="*/ 186 h 189"/>
              <a:gd name="T18" fmla="*/ 190 w 207"/>
              <a:gd name="T19" fmla="*/ 104 h 189"/>
              <a:gd name="T20" fmla="*/ 199 w 207"/>
              <a:gd name="T21" fmla="*/ 100 h 189"/>
              <a:gd name="T22" fmla="*/ 199 w 207"/>
              <a:gd name="T23" fmla="*/ 50 h 189"/>
              <a:gd name="T24" fmla="*/ 186 w 207"/>
              <a:gd name="T25" fmla="*/ 37 h 189"/>
              <a:gd name="T26" fmla="*/ 120 w 207"/>
              <a:gd name="T27" fmla="*/ 40 h 189"/>
              <a:gd name="T28" fmla="*/ 50 w 207"/>
              <a:gd name="T29" fmla="*/ 63 h 189"/>
              <a:gd name="T30" fmla="*/ 44 w 207"/>
              <a:gd name="T31" fmla="*/ 69 h 189"/>
              <a:gd name="T32" fmla="*/ 60 w 207"/>
              <a:gd name="T33" fmla="*/ 50 h 189"/>
              <a:gd name="T34" fmla="*/ 29 w 207"/>
              <a:gd name="T35" fmla="*/ 72 h 189"/>
              <a:gd name="T36" fmla="*/ 32 w 207"/>
              <a:gd name="T37" fmla="*/ 49 h 189"/>
              <a:gd name="T38" fmla="*/ 42 w 207"/>
              <a:gd name="T39" fmla="*/ 57 h 189"/>
              <a:gd name="T40" fmla="*/ 61 w 207"/>
              <a:gd name="T41" fmla="*/ 46 h 189"/>
              <a:gd name="T42" fmla="*/ 31 w 207"/>
              <a:gd name="T43" fmla="*/ 47 h 189"/>
              <a:gd name="T44" fmla="*/ 29 w 207"/>
              <a:gd name="T45" fmla="*/ 79 h 189"/>
              <a:gd name="T46" fmla="*/ 56 w 207"/>
              <a:gd name="T47" fmla="*/ 83 h 189"/>
              <a:gd name="T48" fmla="*/ 5 w 207"/>
              <a:gd name="T49" fmla="*/ 77 h 189"/>
              <a:gd name="T50" fmla="*/ 53 w 207"/>
              <a:gd name="T51" fmla="*/ 17 h 189"/>
              <a:gd name="T52" fmla="*/ 18 w 207"/>
              <a:gd name="T53" fmla="*/ 117 h 189"/>
              <a:gd name="T54" fmla="*/ 64 w 207"/>
              <a:gd name="T55" fmla="*/ 33 h 189"/>
              <a:gd name="T56" fmla="*/ 60 w 207"/>
              <a:gd name="T57" fmla="*/ 11 h 189"/>
              <a:gd name="T58" fmla="*/ 41 w 207"/>
              <a:gd name="T59" fmla="*/ 119 h 189"/>
              <a:gd name="T60" fmla="*/ 66 w 207"/>
              <a:gd name="T61" fmla="*/ 86 h 189"/>
              <a:gd name="T62" fmla="*/ 127 w 207"/>
              <a:gd name="T63" fmla="*/ 45 h 189"/>
              <a:gd name="T64" fmla="*/ 119 w 207"/>
              <a:gd name="T65" fmla="*/ 111 h 189"/>
              <a:gd name="T66" fmla="*/ 119 w 207"/>
              <a:gd name="T67" fmla="*/ 111 h 189"/>
              <a:gd name="T68" fmla="*/ 129 w 207"/>
              <a:gd name="T69" fmla="*/ 135 h 189"/>
              <a:gd name="T70" fmla="*/ 118 w 207"/>
              <a:gd name="T71" fmla="*/ 129 h 189"/>
              <a:gd name="T72" fmla="*/ 102 w 207"/>
              <a:gd name="T73" fmla="*/ 177 h 189"/>
              <a:gd name="T74" fmla="*/ 117 w 207"/>
              <a:gd name="T75" fmla="*/ 148 h 189"/>
              <a:gd name="T76" fmla="*/ 125 w 207"/>
              <a:gd name="T77" fmla="*/ 138 h 189"/>
              <a:gd name="T78" fmla="*/ 105 w 207"/>
              <a:gd name="T79" fmla="*/ 178 h 189"/>
              <a:gd name="T80" fmla="*/ 139 w 207"/>
              <a:gd name="T81" fmla="*/ 186 h 189"/>
              <a:gd name="T82" fmla="*/ 137 w 207"/>
              <a:gd name="T83" fmla="*/ 119 h 189"/>
              <a:gd name="T84" fmla="*/ 203 w 207"/>
              <a:gd name="T85" fmla="*/ 72 h 189"/>
              <a:gd name="T86" fmla="*/ 200 w 207"/>
              <a:gd name="T87" fmla="*/ 67 h 189"/>
              <a:gd name="T88" fmla="*/ 184 w 207"/>
              <a:gd name="T89" fmla="*/ 41 h 189"/>
              <a:gd name="T90" fmla="*/ 195 w 207"/>
              <a:gd name="T91" fmla="*/ 84 h 189"/>
              <a:gd name="T92" fmla="*/ 186 w 207"/>
              <a:gd name="T93" fmla="*/ 94 h 189"/>
              <a:gd name="T94" fmla="*/ 168 w 207"/>
              <a:gd name="T95" fmla="*/ 108 h 189"/>
              <a:gd name="T96" fmla="*/ 153 w 207"/>
              <a:gd name="T97" fmla="*/ 107 h 189"/>
              <a:gd name="T98" fmla="*/ 150 w 207"/>
              <a:gd name="T99" fmla="*/ 107 h 189"/>
              <a:gd name="T100" fmla="*/ 146 w 207"/>
              <a:gd name="T101" fmla="*/ 103 h 189"/>
              <a:gd name="T102" fmla="*/ 139 w 207"/>
              <a:gd name="T103" fmla="*/ 106 h 189"/>
              <a:gd name="T104" fmla="*/ 131 w 207"/>
              <a:gd name="T105" fmla="*/ 107 h 189"/>
              <a:gd name="T106" fmla="*/ 132 w 207"/>
              <a:gd name="T107" fmla="*/ 101 h 189"/>
              <a:gd name="T108" fmla="*/ 165 w 207"/>
              <a:gd name="T109" fmla="*/ 40 h 189"/>
              <a:gd name="T110" fmla="*/ 137 w 207"/>
              <a:gd name="T111" fmla="*/ 60 h 189"/>
              <a:gd name="T112" fmla="*/ 121 w 207"/>
              <a:gd name="T113" fmla="*/ 108 h 189"/>
              <a:gd name="T114" fmla="*/ 121 w 207"/>
              <a:gd name="T115" fmla="*/ 105 h 189"/>
              <a:gd name="T116" fmla="*/ 128 w 207"/>
              <a:gd name="T117" fmla="*/ 41 h 18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07"/>
              <a:gd name="T178" fmla="*/ 0 h 189"/>
              <a:gd name="T179" fmla="*/ 207 w 207"/>
              <a:gd name="T180" fmla="*/ 189 h 18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07" h="189">
                <a:moveTo>
                  <a:pt x="96" y="34"/>
                </a:moveTo>
                <a:cubicBezTo>
                  <a:pt x="86" y="29"/>
                  <a:pt x="75" y="20"/>
                  <a:pt x="62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6" y="3"/>
                  <a:pt x="50" y="0"/>
                  <a:pt x="43" y="0"/>
                </a:cubicBezTo>
                <a:cubicBezTo>
                  <a:pt x="36" y="0"/>
                  <a:pt x="29" y="2"/>
                  <a:pt x="23" y="8"/>
                </a:cubicBezTo>
                <a:cubicBezTo>
                  <a:pt x="15" y="14"/>
                  <a:pt x="9" y="25"/>
                  <a:pt x="6" y="37"/>
                </a:cubicBezTo>
                <a:cubicBezTo>
                  <a:pt x="2" y="48"/>
                  <a:pt x="0" y="62"/>
                  <a:pt x="0" y="73"/>
                </a:cubicBezTo>
                <a:cubicBezTo>
                  <a:pt x="0" y="75"/>
                  <a:pt x="0" y="77"/>
                  <a:pt x="0" y="79"/>
                </a:cubicBezTo>
                <a:cubicBezTo>
                  <a:pt x="1" y="88"/>
                  <a:pt x="3" y="100"/>
                  <a:pt x="8" y="109"/>
                </a:cubicBezTo>
                <a:cubicBezTo>
                  <a:pt x="10" y="114"/>
                  <a:pt x="13" y="118"/>
                  <a:pt x="16" y="121"/>
                </a:cubicBezTo>
                <a:cubicBezTo>
                  <a:pt x="20" y="124"/>
                  <a:pt x="24" y="126"/>
                  <a:pt x="29" y="126"/>
                </a:cubicBezTo>
                <a:cubicBezTo>
                  <a:pt x="33" y="126"/>
                  <a:pt x="36" y="125"/>
                  <a:pt x="40" y="123"/>
                </a:cubicBezTo>
                <a:cubicBezTo>
                  <a:pt x="41" y="123"/>
                  <a:pt x="42" y="122"/>
                  <a:pt x="42" y="122"/>
                </a:cubicBezTo>
                <a:cubicBezTo>
                  <a:pt x="42" y="122"/>
                  <a:pt x="43" y="122"/>
                  <a:pt x="43" y="122"/>
                </a:cubicBezTo>
                <a:cubicBezTo>
                  <a:pt x="64" y="110"/>
                  <a:pt x="79" y="103"/>
                  <a:pt x="100" y="103"/>
                </a:cubicBezTo>
                <a:cubicBezTo>
                  <a:pt x="104" y="103"/>
                  <a:pt x="109" y="104"/>
                  <a:pt x="114" y="104"/>
                </a:cubicBezTo>
                <a:cubicBezTo>
                  <a:pt x="114" y="105"/>
                  <a:pt x="114" y="106"/>
                  <a:pt x="114" y="107"/>
                </a:cubicBezTo>
                <a:cubicBezTo>
                  <a:pt x="114" y="107"/>
                  <a:pt x="115" y="108"/>
                  <a:pt x="115" y="108"/>
                </a:cubicBezTo>
                <a:cubicBezTo>
                  <a:pt x="115" y="109"/>
                  <a:pt x="115" y="109"/>
                  <a:pt x="116" y="110"/>
                </a:cubicBezTo>
                <a:cubicBezTo>
                  <a:pt x="116" y="110"/>
                  <a:pt x="116" y="110"/>
                  <a:pt x="116" y="110"/>
                </a:cubicBezTo>
                <a:cubicBezTo>
                  <a:pt x="116" y="111"/>
                  <a:pt x="116" y="113"/>
                  <a:pt x="116" y="114"/>
                </a:cubicBezTo>
                <a:cubicBezTo>
                  <a:pt x="116" y="119"/>
                  <a:pt x="115" y="123"/>
                  <a:pt x="115" y="128"/>
                </a:cubicBezTo>
                <a:cubicBezTo>
                  <a:pt x="114" y="129"/>
                  <a:pt x="114" y="129"/>
                  <a:pt x="114" y="130"/>
                </a:cubicBezTo>
                <a:cubicBezTo>
                  <a:pt x="114" y="132"/>
                  <a:pt x="115" y="135"/>
                  <a:pt x="117" y="1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17" y="137"/>
                  <a:pt x="117" y="137"/>
                  <a:pt x="117" y="138"/>
                </a:cubicBezTo>
                <a:cubicBezTo>
                  <a:pt x="118" y="139"/>
                  <a:pt x="117" y="141"/>
                  <a:pt x="116" y="143"/>
                </a:cubicBezTo>
                <a:cubicBezTo>
                  <a:pt x="115" y="144"/>
                  <a:pt x="114" y="145"/>
                  <a:pt x="113" y="147"/>
                </a:cubicBezTo>
                <a:cubicBezTo>
                  <a:pt x="111" y="151"/>
                  <a:pt x="108" y="155"/>
                  <a:pt x="105" y="159"/>
                </a:cubicBezTo>
                <a:cubicBezTo>
                  <a:pt x="102" y="163"/>
                  <a:pt x="100" y="166"/>
                  <a:pt x="99" y="169"/>
                </a:cubicBezTo>
                <a:cubicBezTo>
                  <a:pt x="98" y="170"/>
                  <a:pt x="98" y="172"/>
                  <a:pt x="98" y="174"/>
                </a:cubicBezTo>
                <a:cubicBezTo>
                  <a:pt x="98" y="176"/>
                  <a:pt x="98" y="177"/>
                  <a:pt x="99" y="179"/>
                </a:cubicBezTo>
                <a:cubicBezTo>
                  <a:pt x="99" y="179"/>
                  <a:pt x="99" y="179"/>
                  <a:pt x="99" y="179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00" y="180"/>
                  <a:pt x="101" y="180"/>
                  <a:pt x="102" y="181"/>
                </a:cubicBezTo>
                <a:cubicBezTo>
                  <a:pt x="104" y="182"/>
                  <a:pt x="106" y="183"/>
                  <a:pt x="108" y="184"/>
                </a:cubicBezTo>
                <a:cubicBezTo>
                  <a:pt x="108" y="184"/>
                  <a:pt x="109" y="184"/>
                  <a:pt x="110" y="185"/>
                </a:cubicBezTo>
                <a:cubicBezTo>
                  <a:pt x="110" y="185"/>
                  <a:pt x="110" y="185"/>
                  <a:pt x="110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21" y="187"/>
                  <a:pt x="130" y="189"/>
                  <a:pt x="139" y="189"/>
                </a:cubicBezTo>
                <a:cubicBezTo>
                  <a:pt x="139" y="189"/>
                  <a:pt x="140" y="189"/>
                  <a:pt x="140" y="189"/>
                </a:cubicBezTo>
                <a:cubicBezTo>
                  <a:pt x="141" y="189"/>
                  <a:pt x="142" y="189"/>
                  <a:pt x="144" y="189"/>
                </a:cubicBezTo>
                <a:cubicBezTo>
                  <a:pt x="145" y="188"/>
                  <a:pt x="145" y="187"/>
                  <a:pt x="146" y="186"/>
                </a:cubicBezTo>
                <a:cubicBezTo>
                  <a:pt x="159" y="163"/>
                  <a:pt x="169" y="138"/>
                  <a:pt x="175" y="112"/>
                </a:cubicBezTo>
                <a:cubicBezTo>
                  <a:pt x="176" y="113"/>
                  <a:pt x="178" y="113"/>
                  <a:pt x="179" y="113"/>
                </a:cubicBezTo>
                <a:cubicBezTo>
                  <a:pt x="179" y="112"/>
                  <a:pt x="179" y="112"/>
                  <a:pt x="179" y="112"/>
                </a:cubicBezTo>
                <a:cubicBezTo>
                  <a:pt x="179" y="113"/>
                  <a:pt x="179" y="113"/>
                  <a:pt x="179" y="113"/>
                </a:cubicBezTo>
                <a:cubicBezTo>
                  <a:pt x="183" y="111"/>
                  <a:pt x="187" y="108"/>
                  <a:pt x="190" y="104"/>
                </a:cubicBezTo>
                <a:cubicBezTo>
                  <a:pt x="190" y="105"/>
                  <a:pt x="190" y="105"/>
                  <a:pt x="190" y="105"/>
                </a:cubicBezTo>
                <a:cubicBezTo>
                  <a:pt x="192" y="105"/>
                  <a:pt x="193" y="104"/>
                  <a:pt x="194" y="104"/>
                </a:cubicBezTo>
                <a:cubicBezTo>
                  <a:pt x="196" y="103"/>
                  <a:pt x="197" y="102"/>
                  <a:pt x="199" y="101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205" y="91"/>
                  <a:pt x="207" y="81"/>
                  <a:pt x="207" y="72"/>
                </a:cubicBezTo>
                <a:cubicBezTo>
                  <a:pt x="207" y="66"/>
                  <a:pt x="206" y="59"/>
                  <a:pt x="204" y="53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4" y="52"/>
                  <a:pt x="204" y="52"/>
                  <a:pt x="204" y="52"/>
                </a:cubicBezTo>
                <a:cubicBezTo>
                  <a:pt x="202" y="51"/>
                  <a:pt x="200" y="50"/>
                  <a:pt x="199" y="50"/>
                </a:cubicBezTo>
                <a:cubicBezTo>
                  <a:pt x="198" y="50"/>
                  <a:pt x="198" y="50"/>
                  <a:pt x="197" y="49"/>
                </a:cubicBezTo>
                <a:cubicBezTo>
                  <a:pt x="195" y="44"/>
                  <a:pt x="192" y="40"/>
                  <a:pt x="187" y="38"/>
                </a:cubicBezTo>
                <a:cubicBezTo>
                  <a:pt x="187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6" y="37"/>
                  <a:pt x="186" y="37"/>
                  <a:pt x="186" y="37"/>
                </a:cubicBezTo>
                <a:cubicBezTo>
                  <a:pt x="184" y="37"/>
                  <a:pt x="175" y="37"/>
                  <a:pt x="163" y="36"/>
                </a:cubicBezTo>
                <a:cubicBezTo>
                  <a:pt x="152" y="36"/>
                  <a:pt x="139" y="35"/>
                  <a:pt x="130" y="35"/>
                </a:cubicBezTo>
                <a:cubicBezTo>
                  <a:pt x="129" y="35"/>
                  <a:pt x="129" y="35"/>
                  <a:pt x="128" y="35"/>
                </a:cubicBezTo>
                <a:cubicBezTo>
                  <a:pt x="126" y="35"/>
                  <a:pt x="124" y="35"/>
                  <a:pt x="122" y="37"/>
                </a:cubicBezTo>
                <a:cubicBezTo>
                  <a:pt x="121" y="38"/>
                  <a:pt x="120" y="39"/>
                  <a:pt x="120" y="40"/>
                </a:cubicBezTo>
                <a:cubicBezTo>
                  <a:pt x="111" y="39"/>
                  <a:pt x="104" y="37"/>
                  <a:pt x="96" y="34"/>
                </a:cubicBezTo>
                <a:close/>
                <a:moveTo>
                  <a:pt x="57" y="77"/>
                </a:moveTo>
                <a:cubicBezTo>
                  <a:pt x="53" y="77"/>
                  <a:pt x="50" y="77"/>
                  <a:pt x="47" y="76"/>
                </a:cubicBezTo>
                <a:cubicBezTo>
                  <a:pt x="49" y="72"/>
                  <a:pt x="50" y="68"/>
                  <a:pt x="52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48" y="67"/>
                  <a:pt x="47" y="72"/>
                  <a:pt x="45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4" y="76"/>
                  <a:pt x="43" y="76"/>
                  <a:pt x="42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4"/>
                  <a:pt x="43" y="72"/>
                  <a:pt x="44" y="69"/>
                </a:cubicBezTo>
                <a:cubicBezTo>
                  <a:pt x="45" y="65"/>
                  <a:pt x="46" y="61"/>
                  <a:pt x="46" y="57"/>
                </a:cubicBezTo>
                <a:cubicBezTo>
                  <a:pt x="46" y="56"/>
                  <a:pt x="46" y="55"/>
                  <a:pt x="46" y="54"/>
                </a:cubicBezTo>
                <a:cubicBezTo>
                  <a:pt x="45" y="52"/>
                  <a:pt x="45" y="50"/>
                  <a:pt x="44" y="49"/>
                </a:cubicBezTo>
                <a:cubicBezTo>
                  <a:pt x="49" y="50"/>
                  <a:pt x="53" y="50"/>
                  <a:pt x="58" y="50"/>
                </a:cubicBezTo>
                <a:cubicBezTo>
                  <a:pt x="59" y="50"/>
                  <a:pt x="60" y="50"/>
                  <a:pt x="60" y="50"/>
                </a:cubicBezTo>
                <a:cubicBezTo>
                  <a:pt x="60" y="59"/>
                  <a:pt x="59" y="68"/>
                  <a:pt x="57" y="77"/>
                </a:cubicBezTo>
                <a:close/>
                <a:moveTo>
                  <a:pt x="34" y="77"/>
                </a:moveTo>
                <a:cubicBezTo>
                  <a:pt x="34" y="77"/>
                  <a:pt x="34" y="77"/>
                  <a:pt x="33" y="77"/>
                </a:cubicBezTo>
                <a:cubicBezTo>
                  <a:pt x="33" y="77"/>
                  <a:pt x="32" y="77"/>
                  <a:pt x="31" y="76"/>
                </a:cubicBezTo>
                <a:cubicBezTo>
                  <a:pt x="31" y="75"/>
                  <a:pt x="30" y="74"/>
                  <a:pt x="29" y="72"/>
                </a:cubicBezTo>
                <a:cubicBezTo>
                  <a:pt x="28" y="70"/>
                  <a:pt x="28" y="68"/>
                  <a:pt x="28" y="67"/>
                </a:cubicBezTo>
                <a:cubicBezTo>
                  <a:pt x="28" y="66"/>
                  <a:pt x="28" y="66"/>
                  <a:pt x="28" y="65"/>
                </a:cubicBezTo>
                <a:cubicBezTo>
                  <a:pt x="28" y="63"/>
                  <a:pt x="28" y="59"/>
                  <a:pt x="29" y="57"/>
                </a:cubicBezTo>
                <a:cubicBezTo>
                  <a:pt x="30" y="54"/>
                  <a:pt x="32" y="51"/>
                  <a:pt x="33" y="50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50"/>
                  <a:pt x="33" y="50"/>
                  <a:pt x="33" y="50"/>
                </a:cubicBezTo>
                <a:cubicBezTo>
                  <a:pt x="34" y="49"/>
                  <a:pt x="36" y="49"/>
                  <a:pt x="37" y="49"/>
                </a:cubicBezTo>
                <a:cubicBezTo>
                  <a:pt x="38" y="49"/>
                  <a:pt x="39" y="49"/>
                  <a:pt x="40" y="50"/>
                </a:cubicBezTo>
                <a:cubicBezTo>
                  <a:pt x="41" y="51"/>
                  <a:pt x="42" y="53"/>
                  <a:pt x="42" y="54"/>
                </a:cubicBezTo>
                <a:cubicBezTo>
                  <a:pt x="42" y="55"/>
                  <a:pt x="42" y="56"/>
                  <a:pt x="42" y="57"/>
                </a:cubicBezTo>
                <a:cubicBezTo>
                  <a:pt x="42" y="61"/>
                  <a:pt x="42" y="65"/>
                  <a:pt x="41" y="68"/>
                </a:cubicBezTo>
                <a:cubicBezTo>
                  <a:pt x="40" y="72"/>
                  <a:pt x="38" y="74"/>
                  <a:pt x="37" y="75"/>
                </a:cubicBezTo>
                <a:cubicBezTo>
                  <a:pt x="36" y="76"/>
                  <a:pt x="35" y="76"/>
                  <a:pt x="35" y="76"/>
                </a:cubicBezTo>
                <a:cubicBezTo>
                  <a:pt x="35" y="76"/>
                  <a:pt x="35" y="76"/>
                  <a:pt x="34" y="77"/>
                </a:cubicBezTo>
                <a:close/>
                <a:moveTo>
                  <a:pt x="61" y="46"/>
                </a:moveTo>
                <a:cubicBezTo>
                  <a:pt x="60" y="46"/>
                  <a:pt x="59" y="46"/>
                  <a:pt x="58" y="46"/>
                </a:cubicBezTo>
                <a:cubicBezTo>
                  <a:pt x="51" y="46"/>
                  <a:pt x="46" y="46"/>
                  <a:pt x="37" y="44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5" y="45"/>
                  <a:pt x="33" y="46"/>
                  <a:pt x="31" y="47"/>
                </a:cubicBezTo>
                <a:cubicBezTo>
                  <a:pt x="28" y="49"/>
                  <a:pt x="27" y="52"/>
                  <a:pt x="26" y="56"/>
                </a:cubicBezTo>
                <a:cubicBezTo>
                  <a:pt x="25" y="59"/>
                  <a:pt x="24" y="62"/>
                  <a:pt x="24" y="65"/>
                </a:cubicBezTo>
                <a:cubicBezTo>
                  <a:pt x="24" y="66"/>
                  <a:pt x="24" y="67"/>
                  <a:pt x="24" y="67"/>
                </a:cubicBezTo>
                <a:cubicBezTo>
                  <a:pt x="25" y="70"/>
                  <a:pt x="25" y="73"/>
                  <a:pt x="26" y="75"/>
                </a:cubicBezTo>
                <a:cubicBezTo>
                  <a:pt x="27" y="77"/>
                  <a:pt x="28" y="78"/>
                  <a:pt x="29" y="79"/>
                </a:cubicBezTo>
                <a:cubicBezTo>
                  <a:pt x="30" y="80"/>
                  <a:pt x="32" y="81"/>
                  <a:pt x="33" y="81"/>
                </a:cubicBezTo>
                <a:cubicBezTo>
                  <a:pt x="34" y="81"/>
                  <a:pt x="35" y="80"/>
                  <a:pt x="35" y="80"/>
                </a:cubicBezTo>
                <a:cubicBezTo>
                  <a:pt x="38" y="80"/>
                  <a:pt x="40" y="80"/>
                  <a:pt x="42" y="80"/>
                </a:cubicBezTo>
                <a:cubicBezTo>
                  <a:pt x="46" y="80"/>
                  <a:pt x="50" y="80"/>
                  <a:pt x="56" y="81"/>
                </a:cubicBezTo>
                <a:cubicBezTo>
                  <a:pt x="56" y="81"/>
                  <a:pt x="56" y="82"/>
                  <a:pt x="56" y="83"/>
                </a:cubicBezTo>
                <a:cubicBezTo>
                  <a:pt x="52" y="95"/>
                  <a:pt x="47" y="105"/>
                  <a:pt x="40" y="110"/>
                </a:cubicBezTo>
                <a:cubicBezTo>
                  <a:pt x="35" y="114"/>
                  <a:pt x="31" y="115"/>
                  <a:pt x="27" y="115"/>
                </a:cubicBezTo>
                <a:cubicBezTo>
                  <a:pt x="23" y="115"/>
                  <a:pt x="20" y="114"/>
                  <a:pt x="18" y="112"/>
                </a:cubicBezTo>
                <a:cubicBezTo>
                  <a:pt x="14" y="109"/>
                  <a:pt x="11" y="103"/>
                  <a:pt x="9" y="96"/>
                </a:cubicBezTo>
                <a:cubicBezTo>
                  <a:pt x="6" y="90"/>
                  <a:pt x="5" y="83"/>
                  <a:pt x="5" y="77"/>
                </a:cubicBezTo>
                <a:cubicBezTo>
                  <a:pt x="5" y="75"/>
                  <a:pt x="5" y="74"/>
                  <a:pt x="5" y="72"/>
                </a:cubicBezTo>
                <a:cubicBezTo>
                  <a:pt x="5" y="62"/>
                  <a:pt x="6" y="51"/>
                  <a:pt x="9" y="40"/>
                </a:cubicBezTo>
                <a:cubicBezTo>
                  <a:pt x="13" y="30"/>
                  <a:pt x="17" y="21"/>
                  <a:pt x="23" y="16"/>
                </a:cubicBezTo>
                <a:cubicBezTo>
                  <a:pt x="28" y="12"/>
                  <a:pt x="34" y="10"/>
                  <a:pt x="39" y="10"/>
                </a:cubicBezTo>
                <a:cubicBezTo>
                  <a:pt x="44" y="10"/>
                  <a:pt x="49" y="13"/>
                  <a:pt x="53" y="17"/>
                </a:cubicBezTo>
                <a:cubicBezTo>
                  <a:pt x="57" y="21"/>
                  <a:pt x="60" y="27"/>
                  <a:pt x="60" y="34"/>
                </a:cubicBezTo>
                <a:cubicBezTo>
                  <a:pt x="61" y="37"/>
                  <a:pt x="61" y="41"/>
                  <a:pt x="61" y="44"/>
                </a:cubicBezTo>
                <a:cubicBezTo>
                  <a:pt x="61" y="45"/>
                  <a:pt x="61" y="46"/>
                  <a:pt x="61" y="46"/>
                </a:cubicBezTo>
                <a:close/>
                <a:moveTo>
                  <a:pt x="19" y="118"/>
                </a:moveTo>
                <a:cubicBezTo>
                  <a:pt x="18" y="118"/>
                  <a:pt x="18" y="117"/>
                  <a:pt x="18" y="117"/>
                </a:cubicBezTo>
                <a:cubicBezTo>
                  <a:pt x="20" y="119"/>
                  <a:pt x="23" y="120"/>
                  <a:pt x="27" y="119"/>
                </a:cubicBezTo>
                <a:cubicBezTo>
                  <a:pt x="32" y="119"/>
                  <a:pt x="37" y="118"/>
                  <a:pt x="43" y="113"/>
                </a:cubicBezTo>
                <a:cubicBezTo>
                  <a:pt x="51" y="107"/>
                  <a:pt x="56" y="96"/>
                  <a:pt x="60" y="84"/>
                </a:cubicBezTo>
                <a:cubicBezTo>
                  <a:pt x="63" y="71"/>
                  <a:pt x="65" y="57"/>
                  <a:pt x="65" y="44"/>
                </a:cubicBezTo>
                <a:cubicBezTo>
                  <a:pt x="65" y="40"/>
                  <a:pt x="65" y="37"/>
                  <a:pt x="64" y="33"/>
                </a:cubicBezTo>
                <a:cubicBezTo>
                  <a:pt x="64" y="26"/>
                  <a:pt x="61" y="19"/>
                  <a:pt x="56" y="14"/>
                </a:cubicBezTo>
                <a:cubicBezTo>
                  <a:pt x="51" y="9"/>
                  <a:pt x="45" y="6"/>
                  <a:pt x="39" y="6"/>
                </a:cubicBezTo>
                <a:cubicBezTo>
                  <a:pt x="35" y="6"/>
                  <a:pt x="31" y="7"/>
                  <a:pt x="27" y="9"/>
                </a:cubicBezTo>
                <a:cubicBezTo>
                  <a:pt x="33" y="5"/>
                  <a:pt x="38" y="4"/>
                  <a:pt x="43" y="4"/>
                </a:cubicBezTo>
                <a:cubicBezTo>
                  <a:pt x="49" y="4"/>
                  <a:pt x="55" y="6"/>
                  <a:pt x="60" y="11"/>
                </a:cubicBezTo>
                <a:cubicBezTo>
                  <a:pt x="64" y="16"/>
                  <a:pt x="67" y="22"/>
                  <a:pt x="68" y="30"/>
                </a:cubicBezTo>
                <a:cubicBezTo>
                  <a:pt x="68" y="34"/>
                  <a:pt x="68" y="38"/>
                  <a:pt x="68" y="42"/>
                </a:cubicBezTo>
                <a:cubicBezTo>
                  <a:pt x="68" y="56"/>
                  <a:pt x="67" y="72"/>
                  <a:pt x="63" y="85"/>
                </a:cubicBezTo>
                <a:cubicBezTo>
                  <a:pt x="59" y="99"/>
                  <a:pt x="53" y="110"/>
                  <a:pt x="45" y="116"/>
                </a:cubicBezTo>
                <a:cubicBezTo>
                  <a:pt x="44" y="117"/>
                  <a:pt x="42" y="118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6" y="121"/>
                  <a:pt x="33" y="122"/>
                  <a:pt x="29" y="122"/>
                </a:cubicBezTo>
                <a:cubicBezTo>
                  <a:pt x="25" y="122"/>
                  <a:pt x="22" y="121"/>
                  <a:pt x="19" y="118"/>
                </a:cubicBezTo>
                <a:close/>
                <a:moveTo>
                  <a:pt x="55" y="111"/>
                </a:moveTo>
                <a:cubicBezTo>
                  <a:pt x="60" y="104"/>
                  <a:pt x="64" y="96"/>
                  <a:pt x="66" y="86"/>
                </a:cubicBezTo>
                <a:cubicBezTo>
                  <a:pt x="70" y="72"/>
                  <a:pt x="72" y="56"/>
                  <a:pt x="72" y="42"/>
                </a:cubicBezTo>
                <a:cubicBezTo>
                  <a:pt x="72" y="38"/>
                  <a:pt x="72" y="34"/>
                  <a:pt x="72" y="30"/>
                </a:cubicBezTo>
                <a:cubicBezTo>
                  <a:pt x="71" y="26"/>
                  <a:pt x="70" y="22"/>
                  <a:pt x="69" y="19"/>
                </a:cubicBezTo>
                <a:cubicBezTo>
                  <a:pt x="78" y="27"/>
                  <a:pt x="86" y="33"/>
                  <a:pt x="94" y="37"/>
                </a:cubicBezTo>
                <a:cubicBezTo>
                  <a:pt x="105" y="42"/>
                  <a:pt x="115" y="44"/>
                  <a:pt x="127" y="45"/>
                </a:cubicBezTo>
                <a:cubicBezTo>
                  <a:pt x="130" y="49"/>
                  <a:pt x="131" y="55"/>
                  <a:pt x="131" y="62"/>
                </a:cubicBezTo>
                <a:cubicBezTo>
                  <a:pt x="131" y="75"/>
                  <a:pt x="126" y="91"/>
                  <a:pt x="120" y="101"/>
                </a:cubicBezTo>
                <a:cubicBezTo>
                  <a:pt x="113" y="100"/>
                  <a:pt x="106" y="100"/>
                  <a:pt x="100" y="100"/>
                </a:cubicBezTo>
                <a:cubicBezTo>
                  <a:pt x="84" y="100"/>
                  <a:pt x="70" y="103"/>
                  <a:pt x="55" y="111"/>
                </a:cubicBezTo>
                <a:close/>
                <a:moveTo>
                  <a:pt x="119" y="111"/>
                </a:moveTo>
                <a:cubicBezTo>
                  <a:pt x="119" y="111"/>
                  <a:pt x="120" y="111"/>
                  <a:pt x="121" y="111"/>
                </a:cubicBezTo>
                <a:cubicBezTo>
                  <a:pt x="120" y="115"/>
                  <a:pt x="119" y="118"/>
                  <a:pt x="117" y="121"/>
                </a:cubicBezTo>
                <a:cubicBezTo>
                  <a:pt x="118" y="119"/>
                  <a:pt x="118" y="116"/>
                  <a:pt x="118" y="114"/>
                </a:cubicBezTo>
                <a:cubicBezTo>
                  <a:pt x="118" y="113"/>
                  <a:pt x="118" y="112"/>
                  <a:pt x="118" y="111"/>
                </a:cubicBezTo>
                <a:cubicBezTo>
                  <a:pt x="118" y="111"/>
                  <a:pt x="118" y="111"/>
                  <a:pt x="119" y="111"/>
                </a:cubicBezTo>
                <a:close/>
                <a:moveTo>
                  <a:pt x="132" y="111"/>
                </a:moveTo>
                <a:cubicBezTo>
                  <a:pt x="133" y="114"/>
                  <a:pt x="134" y="116"/>
                  <a:pt x="134" y="119"/>
                </a:cubicBezTo>
                <a:cubicBezTo>
                  <a:pt x="134" y="121"/>
                  <a:pt x="133" y="124"/>
                  <a:pt x="132" y="128"/>
                </a:cubicBezTo>
                <a:cubicBezTo>
                  <a:pt x="131" y="131"/>
                  <a:pt x="130" y="133"/>
                  <a:pt x="129" y="135"/>
                </a:cubicBezTo>
                <a:cubicBezTo>
                  <a:pt x="129" y="135"/>
                  <a:pt x="129" y="135"/>
                  <a:pt x="129" y="135"/>
                </a:cubicBezTo>
                <a:cubicBezTo>
                  <a:pt x="128" y="135"/>
                  <a:pt x="127" y="135"/>
                  <a:pt x="126" y="135"/>
                </a:cubicBezTo>
                <a:cubicBezTo>
                  <a:pt x="125" y="134"/>
                  <a:pt x="124" y="134"/>
                  <a:pt x="124" y="134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19" y="133"/>
                  <a:pt x="118" y="132"/>
                  <a:pt x="118" y="130"/>
                </a:cubicBezTo>
                <a:cubicBezTo>
                  <a:pt x="118" y="130"/>
                  <a:pt x="118" y="129"/>
                  <a:pt x="118" y="129"/>
                </a:cubicBezTo>
                <a:cubicBezTo>
                  <a:pt x="121" y="123"/>
                  <a:pt x="123" y="117"/>
                  <a:pt x="125" y="111"/>
                </a:cubicBezTo>
                <a:cubicBezTo>
                  <a:pt x="127" y="111"/>
                  <a:pt x="130" y="111"/>
                  <a:pt x="132" y="111"/>
                </a:cubicBezTo>
                <a:close/>
                <a:moveTo>
                  <a:pt x="129" y="136"/>
                </a:moveTo>
                <a:cubicBezTo>
                  <a:pt x="129" y="136"/>
                  <a:pt x="129" y="136"/>
                  <a:pt x="129" y="136"/>
                </a:cubicBezTo>
                <a:close/>
                <a:moveTo>
                  <a:pt x="102" y="177"/>
                </a:moveTo>
                <a:cubicBezTo>
                  <a:pt x="101" y="176"/>
                  <a:pt x="101" y="175"/>
                  <a:pt x="101" y="174"/>
                </a:cubicBezTo>
                <a:cubicBezTo>
                  <a:pt x="101" y="173"/>
                  <a:pt x="102" y="172"/>
                  <a:pt x="102" y="170"/>
                </a:cubicBezTo>
                <a:cubicBezTo>
                  <a:pt x="103" y="169"/>
                  <a:pt x="104" y="167"/>
                  <a:pt x="106" y="164"/>
                </a:cubicBezTo>
                <a:cubicBezTo>
                  <a:pt x="108" y="161"/>
                  <a:pt x="111" y="157"/>
                  <a:pt x="114" y="153"/>
                </a:cubicBezTo>
                <a:cubicBezTo>
                  <a:pt x="115" y="151"/>
                  <a:pt x="116" y="149"/>
                  <a:pt x="117" y="148"/>
                </a:cubicBezTo>
                <a:cubicBezTo>
                  <a:pt x="118" y="147"/>
                  <a:pt x="119" y="146"/>
                  <a:pt x="119" y="145"/>
                </a:cubicBezTo>
                <a:cubicBezTo>
                  <a:pt x="120" y="143"/>
                  <a:pt x="121" y="140"/>
                  <a:pt x="121" y="138"/>
                </a:cubicBezTo>
                <a:cubicBezTo>
                  <a:pt x="121" y="138"/>
                  <a:pt x="121" y="137"/>
                  <a:pt x="121" y="137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38"/>
                  <a:pt x="124" y="138"/>
                  <a:pt x="125" y="138"/>
                </a:cubicBezTo>
                <a:cubicBezTo>
                  <a:pt x="126" y="138"/>
                  <a:pt x="127" y="139"/>
                  <a:pt x="128" y="139"/>
                </a:cubicBezTo>
                <a:cubicBezTo>
                  <a:pt x="122" y="151"/>
                  <a:pt x="116" y="164"/>
                  <a:pt x="108" y="175"/>
                </a:cubicBezTo>
                <a:cubicBezTo>
                  <a:pt x="107" y="176"/>
                  <a:pt x="107" y="177"/>
                  <a:pt x="107" y="179"/>
                </a:cubicBezTo>
                <a:cubicBezTo>
                  <a:pt x="107" y="179"/>
                  <a:pt x="107" y="179"/>
                  <a:pt x="107" y="179"/>
                </a:cubicBezTo>
                <a:cubicBezTo>
                  <a:pt x="106" y="179"/>
                  <a:pt x="106" y="179"/>
                  <a:pt x="105" y="178"/>
                </a:cubicBezTo>
                <a:cubicBezTo>
                  <a:pt x="104" y="178"/>
                  <a:pt x="103" y="177"/>
                  <a:pt x="102" y="177"/>
                </a:cubicBezTo>
                <a:close/>
                <a:moveTo>
                  <a:pt x="143" y="184"/>
                </a:moveTo>
                <a:cubicBezTo>
                  <a:pt x="142" y="185"/>
                  <a:pt x="142" y="185"/>
                  <a:pt x="142" y="185"/>
                </a:cubicBezTo>
                <a:cubicBezTo>
                  <a:pt x="141" y="186"/>
                  <a:pt x="141" y="186"/>
                  <a:pt x="140" y="186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31" y="185"/>
                  <a:pt x="122" y="184"/>
                  <a:pt x="113" y="182"/>
                </a:cubicBezTo>
                <a:cubicBezTo>
                  <a:pt x="112" y="181"/>
                  <a:pt x="111" y="180"/>
                  <a:pt x="111" y="179"/>
                </a:cubicBezTo>
                <a:cubicBezTo>
                  <a:pt x="111" y="178"/>
                  <a:pt x="111" y="178"/>
                  <a:pt x="111" y="177"/>
                </a:cubicBezTo>
                <a:cubicBezTo>
                  <a:pt x="121" y="162"/>
                  <a:pt x="129" y="146"/>
                  <a:pt x="135" y="130"/>
                </a:cubicBezTo>
                <a:cubicBezTo>
                  <a:pt x="137" y="125"/>
                  <a:pt x="137" y="122"/>
                  <a:pt x="137" y="119"/>
                </a:cubicBezTo>
                <a:cubicBezTo>
                  <a:pt x="137" y="116"/>
                  <a:pt x="137" y="113"/>
                  <a:pt x="136" y="111"/>
                </a:cubicBezTo>
                <a:cubicBezTo>
                  <a:pt x="148" y="111"/>
                  <a:pt x="159" y="111"/>
                  <a:pt x="171" y="112"/>
                </a:cubicBezTo>
                <a:cubicBezTo>
                  <a:pt x="165" y="137"/>
                  <a:pt x="156" y="162"/>
                  <a:pt x="143" y="184"/>
                </a:cubicBezTo>
                <a:close/>
                <a:moveTo>
                  <a:pt x="201" y="55"/>
                </a:moveTo>
                <a:cubicBezTo>
                  <a:pt x="202" y="61"/>
                  <a:pt x="203" y="66"/>
                  <a:pt x="203" y="72"/>
                </a:cubicBezTo>
                <a:cubicBezTo>
                  <a:pt x="203" y="81"/>
                  <a:pt x="201" y="89"/>
                  <a:pt x="196" y="98"/>
                </a:cubicBezTo>
                <a:cubicBezTo>
                  <a:pt x="195" y="99"/>
                  <a:pt x="194" y="100"/>
                  <a:pt x="193" y="100"/>
                </a:cubicBezTo>
                <a:cubicBezTo>
                  <a:pt x="193" y="99"/>
                  <a:pt x="194" y="98"/>
                  <a:pt x="195" y="97"/>
                </a:cubicBezTo>
                <a:cubicBezTo>
                  <a:pt x="196" y="94"/>
                  <a:pt x="197" y="89"/>
                  <a:pt x="199" y="84"/>
                </a:cubicBezTo>
                <a:cubicBezTo>
                  <a:pt x="200" y="79"/>
                  <a:pt x="200" y="73"/>
                  <a:pt x="200" y="67"/>
                </a:cubicBezTo>
                <a:cubicBezTo>
                  <a:pt x="200" y="63"/>
                  <a:pt x="200" y="58"/>
                  <a:pt x="199" y="54"/>
                </a:cubicBezTo>
                <a:cubicBezTo>
                  <a:pt x="200" y="54"/>
                  <a:pt x="200" y="54"/>
                  <a:pt x="201" y="55"/>
                </a:cubicBezTo>
                <a:close/>
                <a:moveTo>
                  <a:pt x="165" y="40"/>
                </a:moveTo>
                <a:cubicBezTo>
                  <a:pt x="171" y="40"/>
                  <a:pt x="176" y="41"/>
                  <a:pt x="180" y="41"/>
                </a:cubicBezTo>
                <a:cubicBezTo>
                  <a:pt x="181" y="41"/>
                  <a:pt x="183" y="41"/>
                  <a:pt x="184" y="41"/>
                </a:cubicBezTo>
                <a:cubicBezTo>
                  <a:pt x="184" y="41"/>
                  <a:pt x="185" y="41"/>
                  <a:pt x="185" y="41"/>
                </a:cubicBezTo>
                <a:cubicBezTo>
                  <a:pt x="189" y="43"/>
                  <a:pt x="192" y="47"/>
                  <a:pt x="194" y="51"/>
                </a:cubicBezTo>
                <a:cubicBezTo>
                  <a:pt x="194" y="52"/>
                  <a:pt x="194" y="52"/>
                  <a:pt x="194" y="52"/>
                </a:cubicBezTo>
                <a:cubicBezTo>
                  <a:pt x="196" y="57"/>
                  <a:pt x="197" y="62"/>
                  <a:pt x="197" y="67"/>
                </a:cubicBezTo>
                <a:cubicBezTo>
                  <a:pt x="197" y="73"/>
                  <a:pt x="196" y="79"/>
                  <a:pt x="195" y="84"/>
                </a:cubicBezTo>
                <a:cubicBezTo>
                  <a:pt x="194" y="88"/>
                  <a:pt x="193" y="93"/>
                  <a:pt x="191" y="95"/>
                </a:cubicBezTo>
                <a:cubicBezTo>
                  <a:pt x="187" y="103"/>
                  <a:pt x="183" y="107"/>
                  <a:pt x="178" y="109"/>
                </a:cubicBezTo>
                <a:cubicBezTo>
                  <a:pt x="178" y="109"/>
                  <a:pt x="177" y="109"/>
                  <a:pt x="176" y="109"/>
                </a:cubicBezTo>
                <a:cubicBezTo>
                  <a:pt x="179" y="105"/>
                  <a:pt x="181" y="102"/>
                  <a:pt x="184" y="99"/>
                </a:cubicBezTo>
                <a:cubicBezTo>
                  <a:pt x="185" y="97"/>
                  <a:pt x="186" y="96"/>
                  <a:pt x="186" y="94"/>
                </a:cubicBezTo>
                <a:cubicBezTo>
                  <a:pt x="186" y="93"/>
                  <a:pt x="186" y="93"/>
                  <a:pt x="186" y="93"/>
                </a:cubicBezTo>
                <a:cubicBezTo>
                  <a:pt x="184" y="93"/>
                  <a:pt x="184" y="93"/>
                  <a:pt x="184" y="93"/>
                </a:cubicBezTo>
                <a:cubicBezTo>
                  <a:pt x="184" y="95"/>
                  <a:pt x="183" y="96"/>
                  <a:pt x="183" y="97"/>
                </a:cubicBezTo>
                <a:cubicBezTo>
                  <a:pt x="180" y="101"/>
                  <a:pt x="177" y="105"/>
                  <a:pt x="174" y="109"/>
                </a:cubicBezTo>
                <a:cubicBezTo>
                  <a:pt x="172" y="109"/>
                  <a:pt x="170" y="108"/>
                  <a:pt x="168" y="108"/>
                </a:cubicBezTo>
                <a:cubicBezTo>
                  <a:pt x="171" y="104"/>
                  <a:pt x="174" y="99"/>
                  <a:pt x="178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3" y="98"/>
                  <a:pt x="170" y="103"/>
                  <a:pt x="166" y="107"/>
                </a:cubicBezTo>
                <a:cubicBezTo>
                  <a:pt x="168" y="108"/>
                  <a:pt x="168" y="108"/>
                  <a:pt x="168" y="108"/>
                </a:cubicBezTo>
                <a:cubicBezTo>
                  <a:pt x="163" y="108"/>
                  <a:pt x="158" y="108"/>
                  <a:pt x="153" y="107"/>
                </a:cubicBezTo>
                <a:cubicBezTo>
                  <a:pt x="153" y="107"/>
                  <a:pt x="154" y="107"/>
                  <a:pt x="154" y="107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7" y="102"/>
                  <a:pt x="160" y="98"/>
                  <a:pt x="162" y="94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57" y="98"/>
                  <a:pt x="154" y="103"/>
                  <a:pt x="150" y="107"/>
                </a:cubicBezTo>
                <a:cubicBezTo>
                  <a:pt x="149" y="107"/>
                  <a:pt x="147" y="107"/>
                  <a:pt x="145" y="107"/>
                </a:cubicBezTo>
                <a:cubicBezTo>
                  <a:pt x="146" y="106"/>
                  <a:pt x="146" y="105"/>
                  <a:pt x="147" y="105"/>
                </a:cubicBezTo>
                <a:cubicBezTo>
                  <a:pt x="150" y="100"/>
                  <a:pt x="153" y="96"/>
                  <a:pt x="155" y="92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51" y="95"/>
                  <a:pt x="148" y="99"/>
                  <a:pt x="146" y="103"/>
                </a:cubicBezTo>
                <a:cubicBezTo>
                  <a:pt x="145" y="105"/>
                  <a:pt x="144" y="106"/>
                  <a:pt x="143" y="107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2" y="107"/>
                  <a:pt x="140" y="107"/>
                  <a:pt x="138" y="107"/>
                </a:cubicBezTo>
                <a:cubicBezTo>
                  <a:pt x="139" y="107"/>
                  <a:pt x="139" y="106"/>
                  <a:pt x="139" y="106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1"/>
                  <a:pt x="145" y="96"/>
                  <a:pt x="148" y="90"/>
                </a:cubicBezTo>
                <a:cubicBezTo>
                  <a:pt x="146" y="90"/>
                  <a:pt x="146" y="90"/>
                  <a:pt x="146" y="90"/>
                </a:cubicBezTo>
                <a:cubicBezTo>
                  <a:pt x="143" y="96"/>
                  <a:pt x="140" y="102"/>
                  <a:pt x="136" y="107"/>
                </a:cubicBezTo>
                <a:cubicBezTo>
                  <a:pt x="135" y="107"/>
                  <a:pt x="135" y="107"/>
                  <a:pt x="135" y="107"/>
                </a:cubicBezTo>
                <a:cubicBezTo>
                  <a:pt x="133" y="107"/>
                  <a:pt x="132" y="107"/>
                  <a:pt x="131" y="107"/>
                </a:cubicBezTo>
                <a:cubicBezTo>
                  <a:pt x="134" y="103"/>
                  <a:pt x="136" y="98"/>
                  <a:pt x="139" y="94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5" y="98"/>
                  <a:pt x="132" y="102"/>
                  <a:pt x="129" y="107"/>
                </a:cubicBezTo>
                <a:cubicBezTo>
                  <a:pt x="129" y="107"/>
                  <a:pt x="128" y="107"/>
                  <a:pt x="128" y="107"/>
                </a:cubicBezTo>
                <a:cubicBezTo>
                  <a:pt x="129" y="106"/>
                  <a:pt x="131" y="104"/>
                  <a:pt x="132" y="101"/>
                </a:cubicBezTo>
                <a:cubicBezTo>
                  <a:pt x="135" y="96"/>
                  <a:pt x="137" y="88"/>
                  <a:pt x="139" y="75"/>
                </a:cubicBezTo>
                <a:cubicBezTo>
                  <a:pt x="140" y="69"/>
                  <a:pt x="141" y="64"/>
                  <a:pt x="141" y="60"/>
                </a:cubicBezTo>
                <a:cubicBezTo>
                  <a:pt x="141" y="51"/>
                  <a:pt x="139" y="45"/>
                  <a:pt x="136" y="41"/>
                </a:cubicBezTo>
                <a:cubicBezTo>
                  <a:pt x="136" y="40"/>
                  <a:pt x="136" y="39"/>
                  <a:pt x="135" y="39"/>
                </a:cubicBezTo>
                <a:cubicBezTo>
                  <a:pt x="144" y="39"/>
                  <a:pt x="155" y="40"/>
                  <a:pt x="165" y="40"/>
                </a:cubicBezTo>
                <a:close/>
                <a:moveTo>
                  <a:pt x="125" y="39"/>
                </a:moveTo>
                <a:cubicBezTo>
                  <a:pt x="126" y="39"/>
                  <a:pt x="127" y="38"/>
                  <a:pt x="12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29" y="38"/>
                  <a:pt x="130" y="39"/>
                  <a:pt x="130" y="39"/>
                </a:cubicBezTo>
                <a:cubicBezTo>
                  <a:pt x="133" y="41"/>
                  <a:pt x="137" y="47"/>
                  <a:pt x="137" y="60"/>
                </a:cubicBezTo>
                <a:cubicBezTo>
                  <a:pt x="137" y="64"/>
                  <a:pt x="137" y="69"/>
                  <a:pt x="136" y="74"/>
                </a:cubicBezTo>
                <a:cubicBezTo>
                  <a:pt x="133" y="91"/>
                  <a:pt x="129" y="100"/>
                  <a:pt x="126" y="103"/>
                </a:cubicBezTo>
                <a:cubicBezTo>
                  <a:pt x="125" y="105"/>
                  <a:pt x="124" y="106"/>
                  <a:pt x="123" y="107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1" y="107"/>
                  <a:pt x="121" y="107"/>
                  <a:pt x="121" y="108"/>
                </a:cubicBezTo>
                <a:cubicBezTo>
                  <a:pt x="120" y="108"/>
                  <a:pt x="120" y="107"/>
                  <a:pt x="119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6"/>
                  <a:pt x="118" y="105"/>
                  <a:pt x="117" y="105"/>
                </a:cubicBezTo>
                <a:cubicBezTo>
                  <a:pt x="117" y="105"/>
                  <a:pt x="117" y="105"/>
                  <a:pt x="117" y="105"/>
                </a:cubicBezTo>
                <a:cubicBezTo>
                  <a:pt x="118" y="105"/>
                  <a:pt x="119" y="105"/>
                  <a:pt x="121" y="105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22" y="104"/>
                  <a:pt x="122" y="104"/>
                  <a:pt x="122" y="104"/>
                </a:cubicBezTo>
                <a:cubicBezTo>
                  <a:pt x="130" y="93"/>
                  <a:pt x="135" y="76"/>
                  <a:pt x="135" y="62"/>
                </a:cubicBezTo>
                <a:cubicBezTo>
                  <a:pt x="135" y="53"/>
                  <a:pt x="133" y="46"/>
                  <a:pt x="129" y="40"/>
                </a:cubicBezTo>
                <a:cubicBezTo>
                  <a:pt x="128" y="41"/>
                  <a:pt x="128" y="41"/>
                  <a:pt x="128" y="41"/>
                </a:cubicBezTo>
                <a:cubicBezTo>
                  <a:pt x="126" y="41"/>
                  <a:pt x="125" y="41"/>
                  <a:pt x="124" y="41"/>
                </a:cubicBezTo>
                <a:cubicBezTo>
                  <a:pt x="124" y="40"/>
                  <a:pt x="124" y="40"/>
                  <a:pt x="125" y="39"/>
                </a:cubicBezTo>
                <a:close/>
              </a:path>
            </a:pathLst>
          </a:custGeom>
          <a:solidFill>
            <a:schemeClr val="bg1"/>
          </a:solidFill>
          <a:ln w="9525" cmpd="sng">
            <a:noFill/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8" name="Freeform 66"/>
          <p:cNvSpPr>
            <a:spLocks noChangeArrowheads="1"/>
          </p:cNvSpPr>
          <p:nvPr/>
        </p:nvSpPr>
        <p:spPr bwMode="auto">
          <a:xfrm>
            <a:off x="9583024" y="1966205"/>
            <a:ext cx="36830" cy="78105"/>
          </a:xfrm>
          <a:custGeom>
            <a:avLst/>
            <a:gdLst>
              <a:gd name="T0" fmla="*/ 5 w 7"/>
              <a:gd name="T1" fmla="*/ 0 h 14"/>
              <a:gd name="T2" fmla="*/ 0 w 7"/>
              <a:gd name="T3" fmla="*/ 13 h 14"/>
              <a:gd name="T4" fmla="*/ 2 w 7"/>
              <a:gd name="T5" fmla="*/ 14 h 14"/>
              <a:gd name="T6" fmla="*/ 7 w 7"/>
              <a:gd name="T7" fmla="*/ 1 h 14"/>
              <a:gd name="T8" fmla="*/ 5 w 7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14"/>
              <a:gd name="T17" fmla="*/ 7 w 7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14">
                <a:moveTo>
                  <a:pt x="5" y="0"/>
                </a:moveTo>
                <a:cubicBezTo>
                  <a:pt x="4" y="4"/>
                  <a:pt x="2" y="9"/>
                  <a:pt x="0" y="13"/>
                </a:cubicBezTo>
                <a:cubicBezTo>
                  <a:pt x="2" y="14"/>
                  <a:pt x="2" y="14"/>
                  <a:pt x="2" y="14"/>
                </a:cubicBezTo>
                <a:cubicBezTo>
                  <a:pt x="4" y="9"/>
                  <a:pt x="5" y="5"/>
                  <a:pt x="7" y="1"/>
                </a:cubicBezTo>
                <a:lnTo>
                  <a:pt x="5" y="0"/>
                </a:lnTo>
                <a:close/>
              </a:path>
            </a:pathLst>
          </a:custGeom>
          <a:noFill/>
          <a:ln w="9525" cmpd="sng">
            <a:solidFill>
              <a:schemeClr val="bg1"/>
            </a:solidFill>
            <a:beve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9" name="Freeform 323"/>
          <p:cNvSpPr/>
          <p:nvPr/>
        </p:nvSpPr>
        <p:spPr bwMode="auto">
          <a:xfrm>
            <a:off x="10628020" y="1966205"/>
            <a:ext cx="377660" cy="586170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3"/>
          <p:cNvSpPr/>
          <p:nvPr/>
        </p:nvSpPr>
        <p:spPr bwMode="auto">
          <a:xfrm>
            <a:off x="10950529" y="1576351"/>
            <a:ext cx="624177" cy="968792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3"/>
          <p:cNvSpPr/>
          <p:nvPr/>
        </p:nvSpPr>
        <p:spPr bwMode="auto">
          <a:xfrm>
            <a:off x="11344099" y="1340163"/>
            <a:ext cx="711923" cy="1104984"/>
          </a:xfrm>
          <a:custGeom>
            <a:avLst/>
            <a:gdLst>
              <a:gd name="T0" fmla="*/ 4 w 120"/>
              <a:gd name="T1" fmla="*/ 90 h 186"/>
              <a:gd name="T2" fmla="*/ 63 w 120"/>
              <a:gd name="T3" fmla="*/ 97 h 186"/>
              <a:gd name="T4" fmla="*/ 0 w 120"/>
              <a:gd name="T5" fmla="*/ 186 h 186"/>
              <a:gd name="T6" fmla="*/ 120 w 120"/>
              <a:gd name="T7" fmla="*/ 87 h 186"/>
              <a:gd name="T8" fmla="*/ 28 w 120"/>
              <a:gd name="T9" fmla="*/ 75 h 186"/>
              <a:gd name="T10" fmla="*/ 82 w 120"/>
              <a:gd name="T11" fmla="*/ 0 h 186"/>
              <a:gd name="T12" fmla="*/ 4 w 120"/>
              <a:gd name="T13" fmla="*/ 9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86">
                <a:moveTo>
                  <a:pt x="4" y="90"/>
                </a:moveTo>
                <a:cubicBezTo>
                  <a:pt x="26" y="92"/>
                  <a:pt x="44" y="93"/>
                  <a:pt x="63" y="97"/>
                </a:cubicBezTo>
                <a:cubicBezTo>
                  <a:pt x="65" y="110"/>
                  <a:pt x="12" y="176"/>
                  <a:pt x="0" y="186"/>
                </a:cubicBezTo>
                <a:cubicBezTo>
                  <a:pt x="25" y="166"/>
                  <a:pt x="110" y="102"/>
                  <a:pt x="120" y="87"/>
                </a:cubicBezTo>
                <a:cubicBezTo>
                  <a:pt x="103" y="87"/>
                  <a:pt x="42" y="75"/>
                  <a:pt x="28" y="75"/>
                </a:cubicBezTo>
                <a:cubicBezTo>
                  <a:pt x="45" y="50"/>
                  <a:pt x="64" y="20"/>
                  <a:pt x="82" y="0"/>
                </a:cubicBezTo>
                <a:cubicBezTo>
                  <a:pt x="82" y="0"/>
                  <a:pt x="14" y="76"/>
                  <a:pt x="4" y="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2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4661248" y="3655346"/>
            <a:ext cx="2092445" cy="2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19999" y="497050"/>
            <a:ext cx="485261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如何导入</a:t>
            </a:r>
            <a:r>
              <a:rPr lang="en-US" altLang="zh-CN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turtle</a:t>
            </a: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库？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6" y="3085447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180250" y="2967335"/>
            <a:ext cx="3831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import turtle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5827236" cy="9920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设置画笔的颜色为红色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3649644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34770" y="2415654"/>
            <a:ext cx="3457421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 smtClean="0">
                <a:solidFill>
                  <a:srgbClr val="FFFF00"/>
                </a:solidFill>
              </a:rPr>
              <a:t>Turtle.color(‘red’)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 smtClean="0">
                <a:solidFill>
                  <a:srgbClr val="FFFF00"/>
                </a:solidFill>
              </a:rPr>
              <a:t>Color(“red”)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rgbClr val="FFFF00"/>
                </a:solidFill>
              </a:rPr>
              <a:t>c</a:t>
            </a:r>
            <a:r>
              <a:rPr lang="en-US" altLang="zh-CN" sz="3200" dirty="0" smtClean="0">
                <a:solidFill>
                  <a:srgbClr val="FFFF00"/>
                </a:solidFill>
              </a:rPr>
              <a:t>olor(“red”)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rgbClr val="FFFF00"/>
                </a:solidFill>
              </a:rPr>
              <a:t>t</a:t>
            </a:r>
            <a:r>
              <a:rPr lang="en-US" altLang="zh-CN" sz="3200" dirty="0" smtClean="0">
                <a:solidFill>
                  <a:srgbClr val="FFFF00"/>
                </a:solidFill>
              </a:rPr>
              <a:t>urtle.color(‘red’)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16566" y="4708478"/>
            <a:ext cx="3721941" cy="67786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7175" y="684092"/>
            <a:ext cx="97770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设置画笔的颜色为红色，填充色为黄色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3" y="3649644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34770" y="2415654"/>
            <a:ext cx="5021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rgbClr val="FFFF00"/>
                </a:solidFill>
              </a:rPr>
              <a:t>t</a:t>
            </a:r>
            <a:r>
              <a:rPr lang="en-US" altLang="zh-CN" sz="3200" dirty="0" smtClean="0">
                <a:solidFill>
                  <a:srgbClr val="FFFF00"/>
                </a:solidFill>
              </a:rPr>
              <a:t>urtle.color(“yellow”,‘red’)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rgbClr val="FFFF00"/>
                </a:solidFill>
              </a:rPr>
              <a:t>t</a:t>
            </a:r>
            <a:r>
              <a:rPr lang="en-US" altLang="zh-CN" sz="3200" dirty="0" smtClean="0">
                <a:solidFill>
                  <a:srgbClr val="FFFF00"/>
                </a:solidFill>
              </a:rPr>
              <a:t>urtle.color(“yellow”,“red”)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rgbClr val="FFFF00"/>
                </a:solidFill>
              </a:rPr>
              <a:t>t</a:t>
            </a:r>
            <a:r>
              <a:rPr lang="en-US" altLang="zh-CN" sz="3200" dirty="0" smtClean="0">
                <a:solidFill>
                  <a:srgbClr val="FFFF00"/>
                </a:solidFill>
              </a:rPr>
              <a:t>urtle.color(“red”, “red”)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altLang="zh-CN" sz="3200" dirty="0">
                <a:solidFill>
                  <a:srgbClr val="FFFF00"/>
                </a:solidFill>
              </a:rPr>
              <a:t>t</a:t>
            </a:r>
            <a:r>
              <a:rPr lang="en-US" altLang="zh-CN" sz="3200" dirty="0" smtClean="0">
                <a:solidFill>
                  <a:srgbClr val="FFFF00"/>
                </a:solidFill>
              </a:rPr>
              <a:t>urtle.color(‘red’, ‘yellow’)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16566" y="4708478"/>
            <a:ext cx="4904735" cy="67786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58272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绘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制圆形是哪个函数？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3" y="3080632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297476" y="2967335"/>
            <a:ext cx="4887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turtle.circle(100)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69557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开始填充颜色是哪个函数？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" y="3429000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269969" y="2967335"/>
            <a:ext cx="4942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turtle.begin_fill()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7563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92100" y="258762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识回顾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7736" y="628649"/>
            <a:ext cx="695575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结束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填充颜色是哪个函数？</a:t>
            </a:r>
            <a:endParaRPr lang="en-US" altLang="zh-CN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0" y="3558304"/>
            <a:ext cx="2140849" cy="279552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512022" y="2967335"/>
            <a:ext cx="4458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turtle.end_fill()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11" y="5384771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5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523</Words>
  <Application>Microsoft Office PowerPoint</Application>
  <PresentationFormat>自定义</PresentationFormat>
  <Paragraphs>117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xb21cn</cp:lastModifiedBy>
  <cp:revision>106</cp:revision>
  <dcterms:created xsi:type="dcterms:W3CDTF">2017-01-26T10:13:00Z</dcterms:created>
  <dcterms:modified xsi:type="dcterms:W3CDTF">2020-04-07T23:23:05Z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