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8" r:id="rId12"/>
    <p:sldId id="369" r:id="rId13"/>
    <p:sldId id="370" r:id="rId14"/>
    <p:sldId id="371" r:id="rId15"/>
    <p:sldId id="333" r:id="rId16"/>
    <p:sldId id="35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7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5140" y="1947633"/>
            <a:ext cx="29594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</a:rPr>
              <a:t>画风车杆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</a:rPr>
              <a:t>画</a:t>
            </a:r>
            <a:r>
              <a:rPr lang="en-US" altLang="zh-CN" sz="3200" dirty="0" smtClean="0">
                <a:solidFill>
                  <a:srgbClr val="FFC000"/>
                </a:solidFill>
              </a:rPr>
              <a:t>4</a:t>
            </a:r>
            <a:r>
              <a:rPr lang="zh-CN" altLang="en-US" sz="3200" dirty="0" smtClean="0">
                <a:solidFill>
                  <a:srgbClr val="FFC000"/>
                </a:solidFill>
              </a:rPr>
              <a:t>个叶片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</a:rPr>
              <a:t>画黄色的圆片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</a:rPr>
              <a:t>画橘色的钉子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17" name="Picture 2" descr="C:\Users\ADMINI~1.USE\AppData\Local\Temp\WeChat Files\5e268ab112d2cd0a78bdbba11ed48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8" y="1898708"/>
            <a:ext cx="2630979" cy="35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138727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</a:rPr>
              <a:t>画风车杆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5074" y="1675422"/>
            <a:ext cx="543130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turtle.seth(-90)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turtle.pensize(10)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turtle.color('orange', 'orange')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turtle.goto(0,-200)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ADMINI~1.USE\AppData\Local\Temp\WeChat Files\5e268ab112d2cd0a78bdbba11ed48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8" y="1898708"/>
            <a:ext cx="2630979" cy="35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347117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C000"/>
                </a:solidFill>
              </a:rPr>
              <a:t>2.</a:t>
            </a:r>
            <a:r>
              <a:rPr lang="zh-CN" altLang="en-US" sz="3200" dirty="0">
                <a:solidFill>
                  <a:srgbClr val="FFC000"/>
                </a:solidFill>
              </a:rPr>
              <a:t>画</a:t>
            </a:r>
            <a:r>
              <a:rPr lang="en-US" altLang="zh-CN" sz="3200" dirty="0">
                <a:solidFill>
                  <a:srgbClr val="FFC000"/>
                </a:solidFill>
              </a:rPr>
              <a:t>4</a:t>
            </a:r>
            <a:r>
              <a:rPr lang="zh-CN" altLang="en-US" sz="3200" dirty="0">
                <a:solidFill>
                  <a:srgbClr val="FFC000"/>
                </a:solidFill>
              </a:rPr>
              <a:t>个叶片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5074" y="1388819"/>
            <a:ext cx="54313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turtle.pensize(2)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turtle.goto(0,0)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turtle.seth(30)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turtle.color('red', 'red')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turtle.circle(50, -180)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turtle.goto(0,0)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turtle.end_fill()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ADMINI~1.USE\AppData\Local\Temp\WeChat Files\5e268ab112d2cd0a78bdbba11ed48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8" y="1898708"/>
            <a:ext cx="2630979" cy="35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C000"/>
                </a:solidFill>
              </a:rPr>
              <a:t>3.</a:t>
            </a:r>
            <a:r>
              <a:rPr lang="zh-CN" altLang="en-US" sz="3200" dirty="0">
                <a:solidFill>
                  <a:srgbClr val="FFC000"/>
                </a:solidFill>
              </a:rPr>
              <a:t>画黄色的</a:t>
            </a:r>
            <a:r>
              <a:rPr lang="zh-CN" altLang="en-US" sz="3200" dirty="0" smtClean="0">
                <a:solidFill>
                  <a:srgbClr val="FFC000"/>
                </a:solidFill>
              </a:rPr>
              <a:t>圆片</a:t>
            </a:r>
            <a:endParaRPr lang="en-US" altLang="zh-CN" sz="32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8885" y="2611865"/>
            <a:ext cx="5431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turtle.color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en-US" altLang="zh-CN" sz="3200" dirty="0" smtClean="0">
                <a:solidFill>
                  <a:schemeClr val="bg1"/>
                </a:solidFill>
              </a:rPr>
              <a:t>'yellow')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turtle.dot(30)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ADMINI~1.USE\AppData\Local\Temp\WeChat Files\5e268ab112d2cd0a78bdbba11ed48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8" y="1898708"/>
            <a:ext cx="2630979" cy="35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959465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C000"/>
                </a:solidFill>
              </a:rPr>
              <a:t>4.</a:t>
            </a:r>
            <a:r>
              <a:rPr lang="zh-CN" altLang="en-US" sz="3200" dirty="0">
                <a:solidFill>
                  <a:srgbClr val="FFC000"/>
                </a:solidFill>
              </a:rPr>
              <a:t>画橘色的钉</a:t>
            </a:r>
            <a:r>
              <a:rPr lang="zh-CN" altLang="en-US" sz="3200" dirty="0" smtClean="0">
                <a:solidFill>
                  <a:srgbClr val="FFC000"/>
                </a:solidFill>
              </a:rPr>
              <a:t>子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5074" y="2614843"/>
            <a:ext cx="5431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turtle.color</a:t>
            </a:r>
            <a:r>
              <a:rPr lang="en-US" altLang="zh-CN" sz="3200" dirty="0" smtClean="0">
                <a:solidFill>
                  <a:schemeClr val="bg1"/>
                </a:solidFill>
              </a:rPr>
              <a:t>(‘orange')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turtle.dot(10)</a:t>
            </a:r>
            <a:endParaRPr lang="zh-CN" altLang="en-US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turtle.hideturtle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5e268ab112d2cd0a78bdbba11ed48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8" y="1898708"/>
            <a:ext cx="2630979" cy="35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图中的图形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81dab0f7aa723ab8e6c80721d98bf4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20" y="2090994"/>
            <a:ext cx="3131398" cy="41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0950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画风车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548</Words>
  <Application>Microsoft Office PowerPoint</Application>
  <PresentationFormat>自定义</PresentationFormat>
  <Paragraphs>120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148</cp:revision>
  <dcterms:created xsi:type="dcterms:W3CDTF">2017-01-26T10:13:00Z</dcterms:created>
  <dcterms:modified xsi:type="dcterms:W3CDTF">2020-04-20T07:06:24Z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