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8" r:id="rId12"/>
    <p:sldId id="381" r:id="rId13"/>
    <p:sldId id="382" r:id="rId14"/>
    <p:sldId id="383" r:id="rId15"/>
    <p:sldId id="384" r:id="rId16"/>
    <p:sldId id="385" r:id="rId17"/>
    <p:sldId id="333" r:id="rId18"/>
    <p:sldId id="358" r:id="rId19"/>
    <p:sldId id="380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969636" y="1529407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表情包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表情包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2841" y="1861175"/>
            <a:ext cx="17283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</a:rPr>
              <a:t>画头部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</a:rPr>
              <a:t>画嘴巴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画眼睛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C000"/>
                </a:solidFill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画眼球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pic>
        <p:nvPicPr>
          <p:cNvPr id="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58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画头部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5" y="1560150"/>
            <a:ext cx="62994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turtle.setup(1200,900,0,0)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turtle.screensize(1200,900,"#ccffff")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turtle.speed(3)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turtle.shape("turtle")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turtle.color("orange", "yellow")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turtle.circle(160)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turtle.end_fill()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画嘴巴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5" y="1947631"/>
            <a:ext cx="42022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turtle.color("brown")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turtle.goto(-70,80)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turtle.seth(-55)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turtle.circle(90,110)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画眼睛</a:t>
            </a:r>
            <a:r>
              <a:rPr lang="en-US" altLang="zh-CN" sz="3200" dirty="0" smtClean="0">
                <a:solidFill>
                  <a:srgbClr val="FFC000"/>
                </a:solidFill>
              </a:rPr>
              <a:t>|</a:t>
            </a:r>
            <a:r>
              <a:rPr lang="zh-CN" altLang="en-US" sz="3200" dirty="0" smtClean="0">
                <a:solidFill>
                  <a:srgbClr val="FFC000"/>
                </a:solidFill>
              </a:rPr>
              <a:t>左眼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4" y="1947631"/>
            <a:ext cx="52803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turtle.goto(-55,180)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turtle.seth(0)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turtle.color("brown","white")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turtle.circle(35)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turtle.end_fill()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画眼睛</a:t>
            </a:r>
            <a:r>
              <a:rPr lang="en-US" altLang="zh-CN" sz="3200" dirty="0" smtClean="0">
                <a:solidFill>
                  <a:srgbClr val="FFC000"/>
                </a:solidFill>
              </a:rPr>
              <a:t>|</a:t>
            </a:r>
            <a:r>
              <a:rPr lang="zh-CN" altLang="en-US" sz="3200" dirty="0" smtClean="0">
                <a:solidFill>
                  <a:srgbClr val="FFC000"/>
                </a:solidFill>
              </a:rPr>
              <a:t>右眼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4" y="1947631"/>
            <a:ext cx="52803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turtle.goto(55,180)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turtle.color("brown","white")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turtle.circle(35)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turtle.end_fill()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画眼球</a:t>
            </a:r>
            <a:r>
              <a:rPr lang="en-US" altLang="zh-CN" sz="3200" dirty="0" smtClean="0">
                <a:solidFill>
                  <a:srgbClr val="FFC000"/>
                </a:solidFill>
              </a:rPr>
              <a:t>|</a:t>
            </a:r>
            <a:r>
              <a:rPr lang="zh-CN" altLang="en-US" sz="3200" dirty="0">
                <a:solidFill>
                  <a:srgbClr val="FFC000"/>
                </a:solidFill>
              </a:rPr>
              <a:t>左</a:t>
            </a:r>
            <a:r>
              <a:rPr lang="zh-CN" altLang="en-US" sz="3200" dirty="0" smtClean="0">
                <a:solidFill>
                  <a:srgbClr val="FFC000"/>
                </a:solidFill>
              </a:rPr>
              <a:t>眼球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4" y="2084108"/>
            <a:ext cx="52803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turtle.goto(-55,200)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turtle.color("black")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turtle.dot(40)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313" y="514041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C000"/>
                </a:solidFill>
              </a:rPr>
              <a:t>如何</a:t>
            </a:r>
            <a:r>
              <a:rPr lang="zh-CN" altLang="en-US" sz="3200" dirty="0" smtClean="0">
                <a:solidFill>
                  <a:srgbClr val="FFC000"/>
                </a:solidFill>
              </a:rPr>
              <a:t>画眼球</a:t>
            </a:r>
            <a:r>
              <a:rPr lang="en-US" altLang="zh-CN" sz="3200" dirty="0" smtClean="0">
                <a:solidFill>
                  <a:srgbClr val="FFC000"/>
                </a:solidFill>
              </a:rPr>
              <a:t>|</a:t>
            </a:r>
            <a:r>
              <a:rPr lang="zh-CN" altLang="en-US" sz="3200" dirty="0" smtClean="0">
                <a:solidFill>
                  <a:srgbClr val="FFC000"/>
                </a:solidFill>
              </a:rPr>
              <a:t>右眼球</a:t>
            </a:r>
            <a:endParaRPr lang="en-US" altLang="zh-CN" sz="3200" dirty="0" smtClean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864" y="2084108"/>
            <a:ext cx="52803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turtle.goto(55,200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turtle.color("black")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turtle.dot(40)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ADMINI~1.USE\AppData\Local\Temp\WeChat Files\53cda5830d27ac4f2c866648f5ddb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1861175"/>
            <a:ext cx="3286584" cy="32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337891" y="698849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</a:t>
            </a:r>
            <a:r>
              <a:rPr lang="zh-CN" altLang="en-US" sz="2800" dirty="0" smtClean="0">
                <a:solidFill>
                  <a:schemeClr val="bg1"/>
                </a:solidFill>
              </a:rPr>
              <a:t>的表情包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2050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07" y="1776455"/>
            <a:ext cx="4550193" cy="44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43609" y="321275"/>
            <a:ext cx="384411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</a:t>
            </a:r>
            <a:r>
              <a:rPr lang="en-US" altLang="zh-CN" sz="2400" dirty="0" smtClean="0">
                <a:solidFill>
                  <a:schemeClr val="bg1"/>
                </a:solidFill>
              </a:rPr>
              <a:t>turtle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turtle.clear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turtle.reset()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turtle.speed(5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</a:t>
            </a:r>
            <a:r>
              <a:rPr lang="zh-CN" altLang="en-US" sz="2400" dirty="0" smtClean="0">
                <a:solidFill>
                  <a:schemeClr val="bg1"/>
                </a:solidFill>
              </a:rPr>
              <a:t>脸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turtle.setup(900,600,200,200)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turtle.pencolor("#B26A0F</a:t>
            </a:r>
            <a:r>
              <a:rPr lang="en-US" altLang="zh-CN" sz="2400" dirty="0" smtClean="0">
                <a:solidFill>
                  <a:schemeClr val="bg1"/>
                </a:solidFill>
              </a:rPr>
              <a:t>") turtle.circle(150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turtle.fillcolor("#F9E549</a:t>
            </a:r>
            <a:r>
              <a:rPr lang="en-US" altLang="zh-CN" sz="2400" dirty="0" smtClean="0">
                <a:solidFill>
                  <a:schemeClr val="bg1"/>
                </a:solidFill>
              </a:rPr>
              <a:t>") turtle.end_fill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51" y="1483117"/>
            <a:ext cx="3175610" cy="312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47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表情包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77" y="1711293"/>
            <a:ext cx="3744384" cy="36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96021" y="443706"/>
            <a:ext cx="52041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画嘴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turtle.goto(77,20)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turtle.pencolor("#744702")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turtle.fillcolor("#925902")#mouth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turtle.circle(-97,160)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turtle.goto(92,-3)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turtle.goto(77,-25)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9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77" y="1711293"/>
            <a:ext cx="3744384" cy="368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96021" y="887413"/>
            <a:ext cx="5204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画牙齿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turtle.pencolor("white")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turtle.fillcolor("white")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turtle.goto(77,-24)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turtle.goto(-81,29)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turtle.goto(-70,43)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turtle.goto(77,-8)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turtle.goto(0,-100)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69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7"/>
            <a:ext cx="2729951" cy="26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22216" y="1049335"/>
            <a:ext cx="36298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画左边眼泪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turtle.fd(-150)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turtle.pencolor("#155F84</a:t>
            </a:r>
            <a:r>
              <a:rPr lang="en-US" altLang="zh-CN" sz="2400" dirty="0" smtClean="0">
                <a:solidFill>
                  <a:schemeClr val="bg1"/>
                </a:solidFill>
              </a:rPr>
              <a:t>")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position1=turtle.position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92789" y="1236811"/>
            <a:ext cx="39714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turtle.fillcolor("#7EB0C8")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turtle.left(270)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turtle.circle(-150,18)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turtle.right(52)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position2=turtle.position()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turtle.goto(-33,90)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7"/>
            <a:ext cx="2729951" cy="26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22216" y="1049335"/>
            <a:ext cx="36298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画右边眼泪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turtle.goto(0,0)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2979" y="1236811"/>
            <a:ext cx="483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turtle.fd(-100)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turtle.fillcolor("#7EB0C8")#tear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turtle.circle(150,15)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turtle.fd(66)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turtle.goto(77,20)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6"/>
            <a:ext cx="3610003" cy="35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73344" y="485288"/>
            <a:ext cx="56627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画眼睛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turtle.pencolor("#6C4E00")#eye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turtle.goto(-65,75)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turtle.left(27)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turtle.fd(38)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turtle.fillcolor("#6C4E00")#eye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turtle.circle(38,86)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turtle.goto(position2[0],position2[1])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turtle.goto(position1[0],position1[1])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</p:txBody>
      </p:sp>
    </p:spTree>
    <p:extLst>
      <p:ext uri="{BB962C8B-B14F-4D97-AF65-F5344CB8AC3E}">
        <p14:creationId xmlns:p14="http://schemas.microsoft.com/office/powerpoint/2010/main" val="136812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6"/>
            <a:ext cx="3610003" cy="35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73344" y="0"/>
            <a:ext cx="56627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画手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turtle.pencolor("#D57E18")#hand side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turtle.fillcolor("#EFBD3D")#hand color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第一个手指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turtle.goto(110,-40)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turtle.seth(0)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turtle.left(-110)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turtle.circle(30,120)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turtle.circle(300,35)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turtle.circle(13,120)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turtle.setheading(130)</a:t>
            </a:r>
          </a:p>
        </p:txBody>
      </p:sp>
    </p:spTree>
    <p:extLst>
      <p:ext uri="{BB962C8B-B14F-4D97-AF65-F5344CB8AC3E}">
        <p14:creationId xmlns:p14="http://schemas.microsoft.com/office/powerpoint/2010/main" val="243335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6"/>
            <a:ext cx="3610003" cy="35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73344" y="887413"/>
            <a:ext cx="56627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第二个手指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turtle.circle(200,15)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turtle.circle(12,180)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turtle.setheading(137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3344" y="3493532"/>
            <a:ext cx="4308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第三个手指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turtle.circle(200,16)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turtle.circle(12,160)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turtle.setheading(140)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9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6"/>
            <a:ext cx="3610003" cy="35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873344" y="887413"/>
            <a:ext cx="5662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第四个手指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turtle.circle(200,13)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turtle.circle(11,160)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turtle.setheading(145)</a:t>
            </a:r>
          </a:p>
        </p:txBody>
      </p:sp>
      <p:sp>
        <p:nvSpPr>
          <p:cNvPr id="2" name="矩形 1"/>
          <p:cNvSpPr/>
          <p:nvPr/>
        </p:nvSpPr>
        <p:spPr>
          <a:xfrm>
            <a:off x="4873344" y="3493532"/>
            <a:ext cx="4308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第五个手指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turtle.circle(200,9)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turtle.circle(10,180)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turtle.setheading(-31)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turtle.fd(50)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11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拓展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8" name="Picture 2" descr="C:\Users\ADMINI~1.USE\AppData\Local\Temp\WeChat Files\fda71b1c346de422a7edc5d3355a7c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7" y="1383746"/>
            <a:ext cx="3610003" cy="35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73344" y="616556"/>
            <a:ext cx="43081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画最后手腕的部分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turtle.setheading(-45)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turtle.right(5)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turtle.circle(180,35)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turtle.setheading(-77)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turtle.pensize(5)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turtle.left(-270)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turtle.fd(7)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turtle.pencolor("#EFBD3D")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turtle.circle(30,180)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42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0950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表情包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1090</Words>
  <Application>Microsoft Office PowerPoint</Application>
  <PresentationFormat>自定义</PresentationFormat>
  <Paragraphs>321</Paragraphs>
  <Slides>29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153</cp:revision>
  <dcterms:created xsi:type="dcterms:W3CDTF">2017-01-26T10:13:00Z</dcterms:created>
  <dcterms:modified xsi:type="dcterms:W3CDTF">2020-04-15T00:49:26Z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