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32" r:id="rId3"/>
    <p:sldId id="258" r:id="rId4"/>
    <p:sldId id="322" r:id="rId5"/>
    <p:sldId id="359" r:id="rId6"/>
    <p:sldId id="360" r:id="rId7"/>
    <p:sldId id="364" r:id="rId8"/>
    <p:sldId id="365" r:id="rId9"/>
    <p:sldId id="264" r:id="rId10"/>
    <p:sldId id="348" r:id="rId11"/>
    <p:sldId id="368" r:id="rId12"/>
    <p:sldId id="381" r:id="rId13"/>
    <p:sldId id="372" r:id="rId14"/>
    <p:sldId id="382" r:id="rId15"/>
    <p:sldId id="373" r:id="rId16"/>
    <p:sldId id="383" r:id="rId17"/>
    <p:sldId id="369" r:id="rId18"/>
    <p:sldId id="375" r:id="rId19"/>
    <p:sldId id="376" r:id="rId20"/>
    <p:sldId id="377" r:id="rId21"/>
    <p:sldId id="378" r:id="rId22"/>
    <p:sldId id="379" r:id="rId23"/>
    <p:sldId id="333" r:id="rId24"/>
    <p:sldId id="358" r:id="rId25"/>
    <p:sldId id="380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C01"/>
    <a:srgbClr val="FF0066"/>
    <a:srgbClr val="FF3300"/>
    <a:srgbClr val="FF5050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>
        <p:scale>
          <a:sx n="60" d="100"/>
          <a:sy n="60" d="100"/>
        </p:scale>
        <p:origin x="-79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57" y="1529407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44" y="-275278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4" name="Picture 2" descr="C:\Users\ADMINI~1.USE\AppData\Local\Temp\WeChat Files\8636befd882e457033bb6155ba3848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77" y="1119115"/>
            <a:ext cx="5975425" cy="49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7" name="Picture 2" descr="C:\Users\ADMINI~1.USE\AppData\Local\Temp\WeChat Files\fe092148eecc13dff1c7acc7d3769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58452"/>
            <a:ext cx="4232077" cy="32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217993" y="1012953"/>
            <a:ext cx="24111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t=turtle.Turtle()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第一部分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t.forward(110)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t.left(25)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t.forward(40)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t.left(100)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7921" y="874074"/>
            <a:ext cx="27250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t.circle(180,20)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t.forward(250)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t.left(165)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t.forward(250)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t.forward(35)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t.forward(45)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t.left(70)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5574" y="520010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68914" y="46454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2388" y="4276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6949" y="3773380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ircle(180,20)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6090" y="28598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4526" y="24904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8914" y="2859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1823" y="2642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5665" y="33208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7" name="Picture 2" descr="C:\Users\ADMINI~1.USE\AppData\Local\Temp\WeChat Files\fe092148eecc13dff1c7acc7d3769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8" y="1411573"/>
            <a:ext cx="4498524" cy="350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186985" y="160338"/>
            <a:ext cx="355751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t.forward(80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t.left(68)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t.forward(78)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t.right(68)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t.right(75)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t.right(110)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t.forward(15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t.left(38)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t.forward(65)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3310" y="4346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0803" y="4309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9507" y="32768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0803" y="3092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2410" y="3646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3310" y="3646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2471" y="3295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296" y="2907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2388" y="887413"/>
            <a:ext cx="45070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#</a:t>
            </a:r>
            <a:r>
              <a:rPr lang="zh-CN" altLang="en-US" sz="3200" dirty="0">
                <a:solidFill>
                  <a:schemeClr val="bg1"/>
                </a:solidFill>
              </a:rPr>
              <a:t>五边形的直边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t.right(73)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t.forward(35)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t.right(70)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t.forward(65)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t.right(68)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t.forward(50)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t.right(80)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t.forward(50)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t.penup</a:t>
            </a:r>
            <a:r>
              <a:rPr lang="en-US" altLang="zh-CN" sz="3200" dirty="0" smtClean="0">
                <a:solidFill>
                  <a:schemeClr val="bg1"/>
                </a:solidFill>
              </a:rPr>
              <a:t>()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~1.USE\AppData\Local\Temp\WeChat Files\8ec6e14352121216fde8ac854e6ed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76964"/>
            <a:ext cx="5942026" cy="312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29558" y="160338"/>
            <a:ext cx="503472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t.goto</a:t>
            </a:r>
            <a:r>
              <a:rPr lang="en-US" altLang="zh-CN" sz="2800" dirty="0">
                <a:solidFill>
                  <a:schemeClr val="bg1"/>
                </a:solidFill>
              </a:rPr>
              <a:t>(-65,68)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t.right(7)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t.forward(350)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t.right(165)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t.forward(330)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t.goto(64,65)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t.left(75)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t.forward(350)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t.left(165)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t.forward(330)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t.goto(300,500)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~1.USE\AppData\Local\Temp\WeChat Files\8ec6e14352121216fde8ac854e6ed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76964"/>
            <a:ext cx="5942026" cy="312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0811" y="352752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(-65,68)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1635" y="23909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(-64,65)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76083" y="160337"/>
            <a:ext cx="49493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第二部分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tleft=turtle.Turtle()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tleft.forward(110)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tleft.right(25)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tleft.circle(-180,20)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tleft.forward(250)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tleft.right(165)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tleft.forward(250)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tleft.forward(35)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ADMINI~1.USE\AppData\Local\Temp\WeChat Files\a1f1e171631c4805081f571c2d728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67634"/>
            <a:ext cx="5788819" cy="31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76083" y="160337"/>
            <a:ext cx="494932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tleft.goto(0,0)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tleft.forward(18)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tleft.forward(50)#</a:t>
            </a:r>
            <a:r>
              <a:rPr lang="zh-CN" altLang="en-US" sz="2800" dirty="0">
                <a:solidFill>
                  <a:schemeClr val="bg1"/>
                </a:solidFill>
              </a:rPr>
              <a:t>额头竖线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tleft.forward(110)#</a:t>
            </a:r>
            <a:r>
              <a:rPr lang="zh-CN" altLang="en-US" sz="2800" dirty="0">
                <a:solidFill>
                  <a:schemeClr val="bg1"/>
                </a:solidFill>
              </a:rPr>
              <a:t>消除竖线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tleft.right(90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ADMINI~1.USE\AppData\Local\Temp\WeChat Files\d4cf798d3b6a5f0f69265d534da9e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87413"/>
            <a:ext cx="5346485" cy="28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199837" y="3727733"/>
            <a:ext cx="33023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tleft.forward(60)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tleft.right(90)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tleft.forward(40)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17909" y="1144232"/>
            <a:ext cx="29950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tleft.right(180)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83565" y="1380714"/>
            <a:ext cx="25807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tleft.goto(150,70)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tleft.circle(-333,40)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tleft.right(160)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tleft.forward(230)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DMINI~1.USE\AppData\Local\Temp\WeChat Files\f1247849cb74bc3f5c3b8d9b194f8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232"/>
            <a:ext cx="5602447" cy="44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38201" y="887413"/>
            <a:ext cx="31359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右半部分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for i in </a:t>
            </a:r>
            <a:r>
              <a:rPr lang="en-US" altLang="zh-CN" sz="2800" dirty="0" smtClean="0">
                <a:solidFill>
                  <a:schemeClr val="bg1"/>
                </a:solidFill>
              </a:rPr>
              <a:t>range(6):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tleft.left(80)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tleft.forward(20)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tleft.left(100)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tleft.forward(30)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tleft.right(100)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tleft.forward(20)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tleft.right(80)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    tleft.forward(30)</a:t>
            </a:r>
          </a:p>
        </p:txBody>
      </p:sp>
      <p:pic>
        <p:nvPicPr>
          <p:cNvPr id="6147" name="Picture 3" descr="C:\Users\ADMINI~1.USE\AppData\Local\Temp\WeChat Files\5562a9558a622b270209e978d1e60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65925"/>
            <a:ext cx="5439535" cy="45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9828" y="900680"/>
            <a:ext cx="5431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#</a:t>
            </a:r>
            <a:r>
              <a:rPr lang="zh-CN" altLang="en-US" sz="2800" dirty="0">
                <a:solidFill>
                  <a:schemeClr val="bg1"/>
                </a:solidFill>
              </a:rPr>
              <a:t>右下部分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tleft.left(70)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tleft.forward(30)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tleft.right(110)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tleft.right(60)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tleft.forward(100)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tleft.right(30)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tleft.circle(200,20)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tleft.left(10)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tleft.forward(80)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DMINI~1.USE\AppData\Local\Temp\WeChat Files\97529560e01c90bdfd90789621f26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" y="1122009"/>
            <a:ext cx="5458587" cy="482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61681" y="914618"/>
            <a:ext cx="29616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右下部分</a:t>
            </a:r>
            <a:r>
              <a:rPr lang="en-US" altLang="zh-CN" sz="2400" dirty="0">
                <a:solidFill>
                  <a:schemeClr val="bg1"/>
                </a:solidFill>
              </a:rPr>
              <a:t>goto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tleft.goto(145,-198)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tleft.right(150)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tleft.backward(30)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tleft.forward(100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1393" y="1786107"/>
            <a:ext cx="32109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tleft.right(90)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tleft.backward(30)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tleft.right(30)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tleft.circle(200,20)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tleft.left(10)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tleft.forward(50)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ADMINI~1.USE\AppData\Local\Temp\WeChat Files\f1c6de4db547727ce075ab75d1f0d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144628"/>
            <a:ext cx="5496693" cy="491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19791" y="1166842"/>
            <a:ext cx="27156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第三部分脸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t2=turtle.Turtle()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t2.goto(0,-80)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尖角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</a:t>
            </a:r>
            <a:r>
              <a:rPr lang="en-US" altLang="zh-CN" sz="2400" dirty="0" smtClean="0">
                <a:solidFill>
                  <a:schemeClr val="bg1"/>
                </a:solidFill>
              </a:rPr>
              <a:t>, 90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</a:t>
            </a:r>
            <a:r>
              <a:rPr lang="en-US" altLang="zh-CN" sz="2400" dirty="0" smtClean="0">
                <a:solidFill>
                  <a:schemeClr val="bg1"/>
                </a:solidFill>
              </a:rPr>
              <a:t>, 30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</a:t>
            </a:r>
            <a:r>
              <a:rPr lang="en-US" altLang="zh-CN" sz="2400" dirty="0" smtClean="0">
                <a:solidFill>
                  <a:schemeClr val="bg1"/>
                </a:solidFill>
              </a:rPr>
              <a:t>, 18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</a:t>
            </a:r>
            <a:r>
              <a:rPr lang="en-US" altLang="zh-CN" sz="2400" dirty="0" smtClean="0">
                <a:solidFill>
                  <a:schemeClr val="bg1"/>
                </a:solidFill>
              </a:rPr>
              <a:t>, 27)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ADMINI~1.USE\AppData\Local\Temp\WeChat Files\c932c8a71bfe75374771a84d86026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28365"/>
            <a:ext cx="5353798" cy="48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864527" y="1953162"/>
            <a:ext cx="304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t2.circle(150, 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t2.circle(150, 27)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t2.penup()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t2.circle(150, 18)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t2.pendown()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t2.circle(150, 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t2.right(100)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t2.forward(40)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高达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60694" y="120978"/>
            <a:ext cx="543130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左脸夹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t2.circle(333,40)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t2.left(160)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t2.forward(230)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#</a:t>
            </a:r>
            <a:r>
              <a:rPr lang="zh-CN" altLang="en-US" sz="2400" dirty="0">
                <a:solidFill>
                  <a:schemeClr val="bg1"/>
                </a:solidFill>
              </a:rPr>
              <a:t>左半部分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t2.right(100)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t2.forward(40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for i in range(6):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t2.right(80)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t2.forward(20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t2.right(100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t2.forward(30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t2.left(100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t2.forward(20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t2.left(80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t2.forward(30)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C:\Users\ADMINI~1.USE\AppData\Local\Temp\WeChat Files\2693e4cc3613694b99751f1048466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37891"/>
            <a:ext cx="5620535" cy="478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后作业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222608" y="1102043"/>
            <a:ext cx="3377028" cy="7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latinLnBrk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画出</a:t>
            </a:r>
            <a:r>
              <a:rPr lang="zh-CN" altLang="en-US" sz="2800" dirty="0">
                <a:solidFill>
                  <a:schemeClr val="bg1"/>
                </a:solidFill>
              </a:rPr>
              <a:t>下</a:t>
            </a:r>
            <a:r>
              <a:rPr lang="zh-CN" altLang="en-US" sz="2800" dirty="0" smtClean="0">
                <a:solidFill>
                  <a:schemeClr val="bg1"/>
                </a:solidFill>
              </a:rPr>
              <a:t>图中的图形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课后作业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7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946"/>
              </p:ext>
            </p:extLst>
          </p:nvPr>
        </p:nvGraphicFramePr>
        <p:xfrm>
          <a:off x="1781175" y="1137502"/>
          <a:ext cx="93727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turtle.backward 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向当前画笔反方向移动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turtle.forward(distance)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向当前画笔方向移动</a:t>
                      </a:r>
                      <a:r>
                        <a:rPr lang="en-US" altLang="zh-CN" sz="2400" dirty="0" smtClean="0"/>
                        <a:t>distance</a:t>
                      </a:r>
                      <a:r>
                        <a:rPr lang="zh-CN" altLang="en-US" sz="2400" dirty="0" smtClean="0"/>
                        <a:t>像素长度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turtle.right(degree)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顺时针移动</a:t>
                      </a:r>
                      <a:r>
                        <a:rPr lang="en-US" altLang="zh-CN" sz="2400" baseline="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turtle.left(degree)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逆时针移动</a:t>
                      </a:r>
                      <a:r>
                        <a:rPr lang="en-US" altLang="zh-CN" sz="2400" dirty="0" smtClean="0"/>
                        <a:t>degree°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turtle.pendown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落笔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turtle.penup 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抬笔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turtle.goto(x, y)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将画笔移动到坐标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的位置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turtle.circle(radius, 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画圆，参数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为半径，参数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为弧度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turtle.setheading(angle)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设置画笔朝向为</a:t>
                      </a:r>
                      <a:r>
                        <a:rPr lang="en-US" altLang="zh-CN" sz="2400" dirty="0" smtClean="0"/>
                        <a:t>angle</a:t>
                      </a:r>
                      <a:r>
                        <a:rPr lang="zh-CN" altLang="en-US" sz="2400" dirty="0" smtClean="0"/>
                        <a:t>角度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3687"/>
              </p:ext>
            </p:extLst>
          </p:nvPr>
        </p:nvGraphicFramePr>
        <p:xfrm>
          <a:off x="1427474" y="1474266"/>
          <a:ext cx="937271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144"/>
                <a:gridCol w="55905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turtle.pensize(size)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设置画笔的粗细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turtle.fillcolor(colorstr)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绘制图形的填充颜色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turtle.pencolor(colorstr)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绘制图形的画笔颜色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turtle.color(color1,</a:t>
                      </a:r>
                      <a:r>
                        <a:rPr lang="en-US" altLang="zh-CN" sz="2400" baseline="0" dirty="0" smtClean="0"/>
                        <a:t> color2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同时设置</a:t>
                      </a:r>
                      <a:r>
                        <a:rPr lang="en-US" altLang="zh-CN" sz="2400" dirty="0" smtClean="0"/>
                        <a:t>pencolor</a:t>
                      </a:r>
                      <a:r>
                        <a:rPr lang="en-US" altLang="zh-CN" sz="2400" baseline="0" dirty="0" smtClean="0"/>
                        <a:t>=color1,fillcolor=color2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turtle.begin_fill()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turtle.end_fill()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09507"/>
              </p:ext>
            </p:extLst>
          </p:nvPr>
        </p:nvGraphicFramePr>
        <p:xfrm>
          <a:off x="1122675" y="779627"/>
          <a:ext cx="10227714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17"/>
                <a:gridCol w="61141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命令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turtle.clear()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清空窗口，但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的位置和状态不会改变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turtle.reset()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清空窗口，重置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状态为起始状态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turtle.setup(w,h, startx, starty)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turtle.screensize(w, h, bg)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设置画布大小，参数分别为画布的宽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单位像素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背景颜色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turtle.setpos(x, y)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移动到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turtle.speed(speed)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speed</a:t>
                      </a:r>
                      <a:r>
                        <a:rPr lang="zh-CN" altLang="en-US" sz="2400" dirty="0" smtClean="0"/>
                        <a:t>为</a:t>
                      </a:r>
                      <a:r>
                        <a:rPr lang="en-US" altLang="zh-CN" sz="2400" dirty="0" smtClean="0"/>
                        <a:t>0-10</a:t>
                      </a:r>
                      <a:r>
                        <a:rPr lang="zh-CN" altLang="en-US" sz="2400" dirty="0" smtClean="0"/>
                        <a:t>的整数</a:t>
                      </a:r>
                      <a:r>
                        <a:rPr lang="en-US" altLang="zh-CN" sz="2400" dirty="0" smtClean="0"/>
                        <a:t>(1-10</a:t>
                      </a:r>
                      <a:r>
                        <a:rPr lang="zh-CN" altLang="en-US" sz="2400" dirty="0" smtClean="0"/>
                        <a:t>越来越快</a:t>
                      </a:r>
                      <a:r>
                        <a:rPr lang="en-US" altLang="zh-CN" sz="2400" dirty="0" smtClean="0"/>
                        <a:t>,0</a:t>
                      </a:r>
                      <a:r>
                        <a:rPr lang="zh-CN" altLang="en-US" sz="2400" dirty="0" smtClean="0"/>
                        <a:t>表示最快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turtle.shape(name)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设置画笔形状，</a:t>
                      </a:r>
                      <a:r>
                        <a:rPr lang="en-US" altLang="zh-CN" sz="2400" dirty="0" smtClean="0"/>
                        <a:t>arrow|turtle|circle|square|triangle|classic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turtle.hideturtle()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准备开始填充图形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turtle.showturtle()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填充完成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3074" name="Picture 2" descr="https://img-blog.csdnimg.cn/20190207112715624.PNG?x-oss-process=image/watermark,type_ZmFuZ3poZW5naGVpdGk,shadow_10,text_aHR0cHM6Ly9ibG9nLmNzZG4ubmV0L3FxXzQwMTgxNTky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2" y="1184245"/>
            <a:ext cx="76771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  <p:pic>
        <p:nvPicPr>
          <p:cNvPr id="6" name="Picture 2" descr="https://img-blog.csdnimg.cn/20190911092720140.png?x-oss-process=image/watermark,type_ZmFuZ3poZW5naGVpdGk,shadow_10,text_aHR0cHM6Ly9ibG9nLmNzZG4ubmV0L2NoZW5nNjAyMw==,size_16,color_FFFFFF,t_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961583"/>
            <a:ext cx="8343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画高达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9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979</Words>
  <Application>Microsoft Office PowerPoint</Application>
  <PresentationFormat>自定义</PresentationFormat>
  <Paragraphs>324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156</cp:revision>
  <dcterms:created xsi:type="dcterms:W3CDTF">2017-01-26T10:13:00Z</dcterms:created>
  <dcterms:modified xsi:type="dcterms:W3CDTF">2020-04-13T01:41:54Z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