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32" r:id="rId3"/>
    <p:sldId id="258" r:id="rId4"/>
    <p:sldId id="322" r:id="rId5"/>
    <p:sldId id="359" r:id="rId6"/>
    <p:sldId id="360" r:id="rId7"/>
    <p:sldId id="364" r:id="rId8"/>
    <p:sldId id="365" r:id="rId9"/>
    <p:sldId id="264" r:id="rId10"/>
    <p:sldId id="348" r:id="rId11"/>
    <p:sldId id="368" r:id="rId12"/>
    <p:sldId id="381" r:id="rId13"/>
    <p:sldId id="372" r:id="rId14"/>
    <p:sldId id="382" r:id="rId15"/>
    <p:sldId id="373" r:id="rId16"/>
    <p:sldId id="383" r:id="rId17"/>
    <p:sldId id="369" r:id="rId18"/>
    <p:sldId id="375" r:id="rId19"/>
    <p:sldId id="376" r:id="rId20"/>
    <p:sldId id="377" r:id="rId21"/>
    <p:sldId id="378" r:id="rId22"/>
    <p:sldId id="379" r:id="rId23"/>
    <p:sldId id="333" r:id="rId24"/>
    <p:sldId id="358" r:id="rId25"/>
    <p:sldId id="380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0066"/>
    <a:srgbClr val="FF3300"/>
    <a:srgbClr val="FF5050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>
        <p:scale>
          <a:sx n="60" d="100"/>
          <a:sy n="60" d="100"/>
        </p:scale>
        <p:origin x="-79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57" y="1529407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4" name="Picture 2" descr="C:\Users\ADMINI~1.USE\AppData\Local\Temp\WeChat Files\8636befd882e457033bb6155ba384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77" y="1119115"/>
            <a:ext cx="5975425" cy="49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35419" y="1085656"/>
            <a:ext cx="27250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t2.right(70)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t2.left(110)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t2.circle(-200,20)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t2.forward(80)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~1.USE\AppData\Local\Temp\WeChat Files\64dc25645744ec68022ab5246d8c9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7" y="1081112"/>
            <a:ext cx="5487166" cy="484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93302" y="258762"/>
            <a:ext cx="324385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t2.penup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左脸颊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t2.goto(-145,-</a:t>
            </a:r>
            <a:r>
              <a:rPr lang="en-US" altLang="zh-CN" sz="2800" dirty="0" smtClean="0">
                <a:solidFill>
                  <a:schemeClr val="bg1"/>
                </a:solidFill>
              </a:rPr>
              <a:t>198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t2.left(150)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t2.forward(100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63280" y="1845341"/>
            <a:ext cx="29271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t2.left(90)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t2.left(120)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t2.circle(-200,20)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t2.forward(50)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~1.USE\AppData\Local\Temp\WeChat Files\caa6cc0ea88a118ef6699502175e1f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947"/>
            <a:ext cx="5458587" cy="478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10043" y="258762"/>
            <a:ext cx="450701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t2.right(135)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t2.forward(70)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t2.goto(-100,28)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t2.right(70)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t2.forward(65)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t2.forward(20)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~1.USE\AppData\Local\Temp\WeChat Files\00cb4512ee2c576ba9b2470e5a3613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5947"/>
            <a:ext cx="5449061" cy="48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6494" y="555001"/>
            <a:ext cx="404369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左眼带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t2.goto(-105,-10)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t2.right(100)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t2.circle(120,20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t2.circle(60</a:t>
            </a:r>
            <a:r>
              <a:rPr lang="en-US" altLang="zh-CN" sz="2800" dirty="0" smtClean="0">
                <a:solidFill>
                  <a:schemeClr val="bg1"/>
                </a:solidFill>
              </a:rPr>
              <a:t>, 80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t2.goto(-105,-13)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t2.circle(120</a:t>
            </a:r>
            <a:r>
              <a:rPr lang="en-US" altLang="zh-CN" sz="2800" dirty="0" smtClean="0">
                <a:solidFill>
                  <a:schemeClr val="bg1"/>
                </a:solidFill>
              </a:rPr>
              <a:t>, 20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t2.circle(60</a:t>
            </a:r>
            <a:r>
              <a:rPr lang="en-US" altLang="zh-CN" sz="2800" dirty="0" smtClean="0">
                <a:solidFill>
                  <a:schemeClr val="bg1"/>
                </a:solidFill>
              </a:rPr>
              <a:t>, 80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DMINI~1.USE\AppData\Local\Temp\WeChat Files\df10dd2490da89658684c7f9cfeda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034641"/>
            <a:ext cx="5420482" cy="47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14966" y="245679"/>
            <a:ext cx="494932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t2.goto(-70,-40)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t2.forward(30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t2.goto(-10,-40)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t2.forward(30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t2.goto(-80,30)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t2.right(130)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t2.forward(47)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t2.forward(35)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DMINI~1.USE\AppData\Local\Temp\WeChat Files\0848a8e674a1c9c5c23d627268b3a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92452"/>
            <a:ext cx="5458587" cy="467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39602" y="160337"/>
            <a:ext cx="266251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t2.goto(-60,-45)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t2.right(98)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t2.left(70)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t2.right(60)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t2.forward(30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89672" y="1836646"/>
            <a:ext cx="33023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t2.right(60)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t2.left(75)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t2.left(15)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t2.forward(60)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ADMINI~1.USE\AppData\Local\Temp\WeChat Files\9ace7650c8abbe393895b825a991d5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13732"/>
            <a:ext cx="5534798" cy="464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86057" y="616555"/>
            <a:ext cx="29950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t2.goto(-80,-140)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t2.right(150)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t2.circle(85</a:t>
            </a:r>
            <a:r>
              <a:rPr lang="en-US" altLang="zh-CN" sz="2400" dirty="0" smtClean="0">
                <a:solidFill>
                  <a:schemeClr val="bg1"/>
                </a:solidFill>
              </a:rPr>
              <a:t>, 45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t2.circle(55</a:t>
            </a:r>
            <a:r>
              <a:rPr lang="en-US" altLang="zh-CN" sz="2400" dirty="0" smtClean="0">
                <a:solidFill>
                  <a:schemeClr val="bg1"/>
                </a:solidFill>
              </a:rPr>
              <a:t>, 55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t2.goto(0,-175)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t2.left(18)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t2.forward(170)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DMINI~1.USE\AppData\Local\Temp\WeChat Files\64462fe056cb962e5a5fce8c593c67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3" y="1098759"/>
            <a:ext cx="5506219" cy="466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63870" y="424378"/>
            <a:ext cx="31359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右眼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tleft.goto(100,28)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tleft.forward(65)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ADMINI~1.USE\AppData\Local\Temp\WeChat Files\a1944f973fbb71f68239caf9afa358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5" y="1097320"/>
            <a:ext cx="5439535" cy="47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9828" y="900680"/>
            <a:ext cx="543130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右眼带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tleft.goto(105,-10)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tleft.circle(-</a:t>
            </a:r>
            <a:r>
              <a:rPr lang="en-US" altLang="zh-CN" sz="2800" dirty="0" smtClean="0">
                <a:solidFill>
                  <a:schemeClr val="bg1"/>
                </a:solidFill>
              </a:rPr>
              <a:t>120,20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tleft.circle(-60</a:t>
            </a:r>
            <a:r>
              <a:rPr lang="en-US" altLang="zh-CN" sz="2800" dirty="0" smtClean="0">
                <a:solidFill>
                  <a:schemeClr val="bg1"/>
                </a:solidFill>
              </a:rPr>
              <a:t>, 80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tleft.goto(105,-13)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tleft.circle(-120,extent=20)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tleft.circle(-60,extent=80)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ADMINI~1.USE\AppData\Local\Temp\WeChat Files\d6187f5ab2be85ee8ec11acb57a2de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1118"/>
            <a:ext cx="5487166" cy="46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38589" y="117692"/>
            <a:ext cx="29616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右眼睛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tleft.goto(70,-40)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tleft.goto(10,-40)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tleft.goto(80,30)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tleft.forward(47)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tleft.forward(35)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ADMINI~1.USE\AppData\Local\Temp\WeChat Files\6ec0a2f3564a004db91512ad901a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81" y="1366014"/>
            <a:ext cx="5468114" cy="47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63902" y="428178"/>
            <a:ext cx="271565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鼻子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tleft.goto(0,-70)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tleft.left(72)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tleft.left(108)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tleft.right(42)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tleft.left(108)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tleft.left(72)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ADMINI~1.USE\AppData\Local\Temp\WeChat Files\a44729dde95bca8d3c02954f8eb26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96" y="1311003"/>
            <a:ext cx="5449061" cy="467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0694" y="120978"/>
            <a:ext cx="543130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tleft.goto(0,-90)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tleft.left(42)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tleft.left(72)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tleft.left(108)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tleft.right(42)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tleft.left(108)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tleft.left(72)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tleft.goto(200,500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C:\Users\ADMINI~1.USE\AppData\Local\Temp\WeChat Files\bf434d1fa3f318f624e8a3b6ece0c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90286"/>
            <a:ext cx="5439535" cy="467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2608" y="1102043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</a:t>
            </a:r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图中的图形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7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6946"/>
              </p:ext>
            </p:extLst>
          </p:nvPr>
        </p:nvGraphicFramePr>
        <p:xfrm>
          <a:off x="1781175" y="113750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向当前画笔反方向移动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turtle.right(degree)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顺时针移动</a:t>
                      </a:r>
                      <a:r>
                        <a:rPr lang="en-US" altLang="zh-CN" sz="2400" baseline="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turtle.left(degree)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逆时针移动</a:t>
                      </a:r>
                      <a:r>
                        <a:rPr lang="en-US" altLang="zh-CN" sz="240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turtle.pendown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落笔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turtle.penup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抬笔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turtle.goto(x, y)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将画笔移动到坐标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的位置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turtle.circle(radius, 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画圆，参数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为半径，参数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为弧度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turtle.setheading(angle)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设置画笔朝向为</a:t>
                      </a:r>
                      <a:r>
                        <a:rPr lang="en-US" altLang="zh-CN" sz="2400" dirty="0" smtClean="0"/>
                        <a:t>angle</a:t>
                      </a:r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设置画笔的粗细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绘制图形的填充颜色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绘制图形的画笔颜色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turtle.color(color1,</a:t>
                      </a:r>
                      <a:r>
                        <a:rPr lang="en-US" altLang="zh-CN" sz="2400" baseline="0" dirty="0" smtClean="0"/>
                        <a:t> color2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同时设置</a:t>
                      </a:r>
                      <a:r>
                        <a:rPr lang="en-US" altLang="zh-CN" sz="2400" dirty="0" smtClean="0"/>
                        <a:t>pencolor</a:t>
                      </a:r>
                      <a:r>
                        <a:rPr lang="en-US" altLang="zh-CN" sz="2400" baseline="0" dirty="0" smtClean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turtle.begin_fill()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turtle.end_fill()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09507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/>
                <a:gridCol w="61141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移动到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turtle.speed(speed)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speed</a:t>
                      </a:r>
                      <a:r>
                        <a:rPr lang="zh-CN" altLang="en-US" sz="2400" dirty="0" smtClean="0"/>
                        <a:t>为</a:t>
                      </a:r>
                      <a:r>
                        <a:rPr lang="en-US" altLang="zh-CN" sz="2400" dirty="0" smtClean="0"/>
                        <a:t>0-10</a:t>
                      </a:r>
                      <a:r>
                        <a:rPr lang="zh-CN" altLang="en-US" sz="2400" dirty="0" smtClean="0"/>
                        <a:t>的整数</a:t>
                      </a:r>
                      <a:r>
                        <a:rPr lang="en-US" altLang="zh-CN" sz="2400" dirty="0" smtClean="0"/>
                        <a:t>(1-10</a:t>
                      </a:r>
                      <a:r>
                        <a:rPr lang="zh-CN" altLang="en-US" sz="2400" dirty="0" smtClean="0"/>
                        <a:t>越来越快</a:t>
                      </a:r>
                      <a:r>
                        <a:rPr lang="en-US" altLang="zh-CN" sz="2400" dirty="0" smtClean="0"/>
                        <a:t>,0</a:t>
                      </a:r>
                      <a:r>
                        <a:rPr lang="zh-CN" altLang="en-US" sz="2400" dirty="0" smtClean="0"/>
                        <a:t>表示最快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turtle.shape(name)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设置画笔形状，</a:t>
                      </a:r>
                      <a:r>
                        <a:rPr lang="en-US" altLang="zh-CN" sz="2400" dirty="0" smtClean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turtle.hideturtle()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turtle.showturtle()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4" name="Picture 2" descr="https://img-blog.csdnimg.cn/20190207112715624.PNG?x-oss-process=image/watermark,type_ZmFuZ3poZW5naGVpdGk,shadow_10,text_aHR0cHM6Ly9ibG9nLmNzZG4ubmV0L3FxXzQwMTgxNTky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2" y="1184245"/>
            <a:ext cx="76771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6" name="Picture 2" descr="https://img-blog.csdnimg.cn/20190911092720140.png?x-oss-process=image/watermark,type_ZmFuZ3poZW5naGVpdGk,shadow_10,text_aHR0cHM6Ly9ibG9nLmNzZG4ubmV0L2NoZW5nNjA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961583"/>
            <a:ext cx="8343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画高达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928</Words>
  <Application>Microsoft Office PowerPoint</Application>
  <PresentationFormat>自定义</PresentationFormat>
  <Paragraphs>297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159</cp:revision>
  <dcterms:created xsi:type="dcterms:W3CDTF">2017-01-26T10:13:00Z</dcterms:created>
  <dcterms:modified xsi:type="dcterms:W3CDTF">2020-04-13T11:44:15Z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