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22" r:id="rId3"/>
    <p:sldId id="359" r:id="rId4"/>
    <p:sldId id="399" r:id="rId5"/>
    <p:sldId id="400" r:id="rId6"/>
    <p:sldId id="401" r:id="rId7"/>
    <p:sldId id="402" r:id="rId8"/>
    <p:sldId id="403" r:id="rId9"/>
    <p:sldId id="405" r:id="rId10"/>
    <p:sldId id="404" r:id="rId11"/>
    <p:sldId id="406" r:id="rId12"/>
    <p:sldId id="407" r:id="rId13"/>
    <p:sldId id="408" r:id="rId14"/>
    <p:sldId id="409" r:id="rId15"/>
    <p:sldId id="410" r:id="rId16"/>
    <p:sldId id="411" r:id="rId17"/>
    <p:sldId id="2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C01"/>
    <a:srgbClr val="FF3300"/>
    <a:srgbClr val="293D2C"/>
    <a:srgbClr val="FF0066"/>
    <a:srgbClr val="FF5050"/>
    <a:srgbClr val="58F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0" autoAdjust="0"/>
    <p:restoredTop sz="94660"/>
  </p:normalViewPr>
  <p:slideViewPr>
    <p:cSldViewPr snapToGrid="0">
      <p:cViewPr>
        <p:scale>
          <a:sx n="60" d="100"/>
          <a:sy n="60" d="100"/>
        </p:scale>
        <p:origin x="-798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7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ACB4-CB60-491D-A88C-CBE2986B6C1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23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30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38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2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57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64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66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组合 74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71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77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274128" y="1529407"/>
            <a:ext cx="465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urtle</a:t>
            </a:r>
            <a:r>
              <a:rPr lang="zh-CN" altLang="en-US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编程题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3"/>
          <p:cNvSpPr/>
          <p:nvPr/>
        </p:nvSpPr>
        <p:spPr bwMode="auto">
          <a:xfrm flipH="1">
            <a:off x="729278" y="1286006"/>
            <a:ext cx="5739986" cy="1502463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EB5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 rot="180000">
            <a:off x="4067047" y="316517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Ablock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创客教育</a:t>
            </a: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144" y="-275278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urtle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库编程题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12580" y="1035445"/>
            <a:ext cx="8418786" cy="880598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绘</a:t>
            </a:r>
            <a:r>
              <a:rPr lang="zh-CN" altLang="en-US" sz="2800" b="1" dirty="0" smtClean="0"/>
              <a:t>制一个五角星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597165" y="2477779"/>
            <a:ext cx="5449616" cy="3970318"/>
          </a:xfrm>
          <a:prstGeom prst="rect">
            <a:avLst/>
          </a:prstGeom>
          <a:solidFill>
            <a:srgbClr val="EB5C0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turtle.pensize(10)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turtle.color("yellow","yellow")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for i in range(5):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turtle.fd(100)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turtle.right(144)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turtle.end_fill()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turtle.done()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3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urtle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库编程题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12580" y="1035445"/>
            <a:ext cx="8418786" cy="880598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绘</a:t>
            </a:r>
            <a:r>
              <a:rPr lang="zh-CN" altLang="en-US" sz="2800" b="1" dirty="0" smtClean="0"/>
              <a:t>制一个直径为</a:t>
            </a:r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的蓝色圆点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597165" y="3218759"/>
            <a:ext cx="5449616" cy="1815882"/>
          </a:xfrm>
          <a:prstGeom prst="rect">
            <a:avLst/>
          </a:prstGeom>
          <a:solidFill>
            <a:srgbClr val="EB5C0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turtle.color("blue")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turtle.dot(10)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turtle.done()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27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urtle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库编程题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12580" y="86706"/>
            <a:ext cx="8418786" cy="880598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绘</a:t>
            </a:r>
            <a:r>
              <a:rPr lang="zh-CN" altLang="en-US" sz="2800" b="1" dirty="0" smtClean="0"/>
              <a:t>制一个田字形方框，分别填充红、黄、蓝、绿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1052019" y="1232303"/>
            <a:ext cx="4436461" cy="5262979"/>
          </a:xfrm>
          <a:prstGeom prst="rect">
            <a:avLst/>
          </a:prstGeom>
          <a:solidFill>
            <a:srgbClr val="EB5C0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turtle.color("red","red")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for i in range(4):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turtle.fd(100)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turtle.right(90)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turtle.seth(90)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turtle.color("yellow","yellow")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for i in range(4):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turtle.fd(100)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turtle.right(90)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</a:t>
            </a:r>
            <a:r>
              <a:rPr lang="en-US" altLang="zh-CN" sz="2400" dirty="0" smtClean="0">
                <a:solidFill>
                  <a:schemeClr val="bg1"/>
                </a:solidFill>
              </a:rPr>
              <a:t>()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00462" y="1047636"/>
            <a:ext cx="4436461" cy="5632311"/>
          </a:xfrm>
          <a:prstGeom prst="rect">
            <a:avLst/>
          </a:prstGeom>
          <a:solidFill>
            <a:srgbClr val="EB5C0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turtle.seth(180)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turtle.color("blue","blue")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for i in range(4):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turtle.fd(100)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turtle.right(90)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turtle.seth(-90)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turtle.color("green","green")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for i in range(4):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turtle.fd(100)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turtle.right(90)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turtle.done()</a:t>
            </a:r>
          </a:p>
        </p:txBody>
      </p:sp>
    </p:spTree>
    <p:extLst>
      <p:ext uri="{BB962C8B-B14F-4D97-AF65-F5344CB8AC3E}">
        <p14:creationId xmlns:p14="http://schemas.microsoft.com/office/powerpoint/2010/main" val="232989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urtle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库编程题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12580" y="1035445"/>
            <a:ext cx="8418786" cy="880598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绘</a:t>
            </a:r>
            <a:r>
              <a:rPr lang="zh-CN" altLang="en-US" sz="2800" b="1" dirty="0" smtClean="0"/>
              <a:t>制一个四叶草，如下图所示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081750" y="2698857"/>
            <a:ext cx="5449616" cy="3539430"/>
          </a:xfrm>
          <a:prstGeom prst="rect">
            <a:avLst/>
          </a:prstGeom>
          <a:solidFill>
            <a:srgbClr val="EB5C0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turtle.color("green","green")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for i in range(4):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turtle.circle(100)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turtle.right(90)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turtle.end_fill()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turtle.done()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DMINI~1.USE\AppData\Local\Temp\WeChat Files\31cabf5c4a346efeaf8be86e292936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36" y="3030657"/>
            <a:ext cx="2916621" cy="287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72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urtle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库编程题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12580" y="1035445"/>
            <a:ext cx="8418786" cy="880598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绘</a:t>
            </a:r>
            <a:r>
              <a:rPr lang="zh-CN" altLang="en-US" sz="2800" b="1" dirty="0" smtClean="0"/>
              <a:t>制一颗星星，如下图所示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081750" y="2493905"/>
            <a:ext cx="5449616" cy="3970318"/>
          </a:xfrm>
          <a:prstGeom prst="rect">
            <a:avLst/>
          </a:prstGeom>
          <a:solidFill>
            <a:srgbClr val="EB5C0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turtle.color("yellow","yellow")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turtle.circle(100,90)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turtle.circle(-100,-90)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turtle.circle(100,90)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turtle.circle(-100,-90)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turtle.end_fill()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turtle.done()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ADMINI~1.USE\AppData\Local\Temp\WeChat Files\9f5609f885fa2f69409b2868a2bb2b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070" y="3184003"/>
            <a:ext cx="2525603" cy="233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23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urtle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库编程题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12580" y="1035445"/>
            <a:ext cx="8418786" cy="880598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绘</a:t>
            </a:r>
            <a:r>
              <a:rPr lang="zh-CN" altLang="en-US" sz="2800" b="1" dirty="0" smtClean="0"/>
              <a:t>制以下图案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081750" y="2230530"/>
            <a:ext cx="5449616" cy="4401205"/>
          </a:xfrm>
          <a:prstGeom prst="rect">
            <a:avLst/>
          </a:prstGeom>
          <a:solidFill>
            <a:srgbClr val="EB5C0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turtle.circle(100,180)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turtle.seth(-90)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turtle.circle(100,180)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turtle.seth(-180)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turtle.circle(100,180)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turtle.seth(90)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turtle.circle(100,180)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turtle.done()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ADMINI~1.USE\AppData\Local\Temp\WeChat Files\ce3651a664d6e5bafffd8edd70cda6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3193715"/>
            <a:ext cx="2333951" cy="219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06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urtle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库编程题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12580" y="188350"/>
            <a:ext cx="8418786" cy="880598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绘</a:t>
            </a:r>
            <a:r>
              <a:rPr lang="zh-CN" altLang="en-US" sz="2800" b="1" dirty="0" smtClean="0"/>
              <a:t>制以下图案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2953406" y="1473786"/>
            <a:ext cx="4030718" cy="5262979"/>
          </a:xfrm>
          <a:prstGeom prst="rect">
            <a:avLst/>
          </a:prstGeom>
          <a:solidFill>
            <a:srgbClr val="EB5C0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turtle.circle(100)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turtle.goto(0,-200)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turtle.goto(-100,-300)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turtle.goto(0,-200)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turtle.goto(100,-200)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turtle.goto(0,-300)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turtle.goto(0,-120)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turtle.goto(100,-120)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turtle.goto(150,-180)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ADMINI~1.USE\AppData\Local\Temp\WeChat Files\d7a79dc3bb9b76b185519e2ab60f86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3" y="2230530"/>
            <a:ext cx="1905799" cy="307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7136524" y="1104454"/>
            <a:ext cx="4030718" cy="5632311"/>
          </a:xfrm>
          <a:prstGeom prst="rect">
            <a:avLst/>
          </a:prstGeom>
          <a:solidFill>
            <a:srgbClr val="EB5C0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turtle.goto(0,-90)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turtle.goto(100,-90)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turtle.goto(150,-10)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turtle.goto(-30,110)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turtle.goto(-30,60)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turtle.pu()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turtle.goto(30,110)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turtle.pd()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turtle.goto(30,60)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turtle.hideturtle()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turtle.done()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0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2530"/>
          <p:cNvSpPr>
            <a:spLocks noEditPoints="1"/>
          </p:cNvSpPr>
          <p:nvPr/>
        </p:nvSpPr>
        <p:spPr bwMode="auto">
          <a:xfrm>
            <a:off x="6858954" y="4357942"/>
            <a:ext cx="528139" cy="806106"/>
          </a:xfrm>
          <a:custGeom>
            <a:avLst/>
            <a:gdLst/>
            <a:ahLst/>
            <a:cxnLst>
              <a:cxn ang="0">
                <a:pos x="93" y="314"/>
              </a:cxn>
              <a:cxn ang="0">
                <a:pos x="116" y="257"/>
              </a:cxn>
              <a:cxn ang="0">
                <a:pos x="194" y="67"/>
              </a:cxn>
              <a:cxn ang="0">
                <a:pos x="208" y="20"/>
              </a:cxn>
              <a:cxn ang="0">
                <a:pos x="148" y="1"/>
              </a:cxn>
              <a:cxn ang="0">
                <a:pos x="107" y="10"/>
              </a:cxn>
              <a:cxn ang="0">
                <a:pos x="108" y="243"/>
              </a:cxn>
              <a:cxn ang="0">
                <a:pos x="18" y="246"/>
              </a:cxn>
              <a:cxn ang="0">
                <a:pos x="18" y="308"/>
              </a:cxn>
              <a:cxn ang="0">
                <a:pos x="54" y="244"/>
              </a:cxn>
              <a:cxn ang="0">
                <a:pos x="18" y="293"/>
              </a:cxn>
              <a:cxn ang="0">
                <a:pos x="38" y="270"/>
              </a:cxn>
              <a:cxn ang="0">
                <a:pos x="22" y="296"/>
              </a:cxn>
              <a:cxn ang="0">
                <a:pos x="75" y="247"/>
              </a:cxn>
              <a:cxn ang="0">
                <a:pos x="49" y="292"/>
              </a:cxn>
              <a:cxn ang="0">
                <a:pos x="72" y="273"/>
              </a:cxn>
              <a:cxn ang="0">
                <a:pos x="51" y="301"/>
              </a:cxn>
              <a:cxn ang="0">
                <a:pos x="76" y="280"/>
              </a:cxn>
              <a:cxn ang="0">
                <a:pos x="18" y="296"/>
              </a:cxn>
              <a:cxn ang="0">
                <a:pos x="38" y="246"/>
              </a:cxn>
              <a:cxn ang="0">
                <a:pos x="10" y="272"/>
              </a:cxn>
              <a:cxn ang="0">
                <a:pos x="68" y="240"/>
              </a:cxn>
              <a:cxn ang="0">
                <a:pos x="35" y="280"/>
              </a:cxn>
              <a:cxn ang="0">
                <a:pos x="81" y="255"/>
              </a:cxn>
              <a:cxn ang="0">
                <a:pos x="55" y="276"/>
              </a:cxn>
              <a:cxn ang="0">
                <a:pos x="76" y="275"/>
              </a:cxn>
              <a:cxn ang="0">
                <a:pos x="71" y="278"/>
              </a:cxn>
              <a:cxn ang="0">
                <a:pos x="70" y="310"/>
              </a:cxn>
              <a:cxn ang="0">
                <a:pos x="71" y="295"/>
              </a:cxn>
              <a:cxn ang="0">
                <a:pos x="84" y="280"/>
              </a:cxn>
              <a:cxn ang="0">
                <a:pos x="96" y="257"/>
              </a:cxn>
              <a:cxn ang="0">
                <a:pos x="76" y="310"/>
              </a:cxn>
              <a:cxn ang="0">
                <a:pos x="87" y="303"/>
              </a:cxn>
              <a:cxn ang="0">
                <a:pos x="81" y="309"/>
              </a:cxn>
              <a:cxn ang="0">
                <a:pos x="102" y="290"/>
              </a:cxn>
              <a:cxn ang="0">
                <a:pos x="84" y="298"/>
              </a:cxn>
              <a:cxn ang="0">
                <a:pos x="99" y="277"/>
              </a:cxn>
              <a:cxn ang="0">
                <a:pos x="108" y="259"/>
              </a:cxn>
              <a:cxn ang="0">
                <a:pos x="121" y="9"/>
              </a:cxn>
              <a:cxn ang="0">
                <a:pos x="116" y="19"/>
              </a:cxn>
              <a:cxn ang="0">
                <a:pos x="142" y="17"/>
              </a:cxn>
              <a:cxn ang="0">
                <a:pos x="122" y="23"/>
              </a:cxn>
              <a:cxn ang="0">
                <a:pos x="134" y="38"/>
              </a:cxn>
              <a:cxn ang="0">
                <a:pos x="126" y="55"/>
              </a:cxn>
              <a:cxn ang="0">
                <a:pos x="163" y="23"/>
              </a:cxn>
              <a:cxn ang="0">
                <a:pos x="180" y="17"/>
              </a:cxn>
              <a:cxn ang="0">
                <a:pos x="155" y="55"/>
              </a:cxn>
              <a:cxn ang="0">
                <a:pos x="165" y="55"/>
              </a:cxn>
              <a:cxn ang="0">
                <a:pos x="189" y="52"/>
              </a:cxn>
              <a:cxn ang="0">
                <a:pos x="196" y="30"/>
              </a:cxn>
              <a:cxn ang="0">
                <a:pos x="199" y="14"/>
              </a:cxn>
              <a:cxn ang="0">
                <a:pos x="187" y="56"/>
              </a:cxn>
              <a:cxn ang="0">
                <a:pos x="181" y="47"/>
              </a:cxn>
              <a:cxn ang="0">
                <a:pos x="181" y="26"/>
              </a:cxn>
              <a:cxn ang="0">
                <a:pos x="165" y="28"/>
              </a:cxn>
              <a:cxn ang="0">
                <a:pos x="173" y="12"/>
              </a:cxn>
              <a:cxn ang="0">
                <a:pos x="161" y="11"/>
              </a:cxn>
              <a:cxn ang="0">
                <a:pos x="149" y="10"/>
              </a:cxn>
              <a:cxn ang="0">
                <a:pos x="119" y="32"/>
              </a:cxn>
              <a:cxn ang="0">
                <a:pos x="120" y="21"/>
              </a:cxn>
              <a:cxn ang="0">
                <a:pos x="129" y="8"/>
              </a:cxn>
              <a:cxn ang="0">
                <a:pos x="53" y="250"/>
              </a:cxn>
              <a:cxn ang="0">
                <a:pos x="12" y="266"/>
              </a:cxn>
            </a:cxnLst>
            <a:rect l="0" t="0" r="r" b="b"/>
            <a:pathLst>
              <a:path w="209" h="319">
                <a:moveTo>
                  <a:pt x="18" y="308"/>
                </a:moveTo>
                <a:lnTo>
                  <a:pt x="18" y="308"/>
                </a:lnTo>
                <a:lnTo>
                  <a:pt x="26" y="312"/>
                </a:lnTo>
                <a:lnTo>
                  <a:pt x="35" y="316"/>
                </a:lnTo>
                <a:lnTo>
                  <a:pt x="46" y="318"/>
                </a:lnTo>
                <a:lnTo>
                  <a:pt x="55" y="319"/>
                </a:lnTo>
                <a:lnTo>
                  <a:pt x="65" y="319"/>
                </a:lnTo>
                <a:lnTo>
                  <a:pt x="75" y="319"/>
                </a:lnTo>
                <a:lnTo>
                  <a:pt x="84" y="317"/>
                </a:lnTo>
                <a:lnTo>
                  <a:pt x="93" y="314"/>
                </a:lnTo>
                <a:lnTo>
                  <a:pt x="93" y="314"/>
                </a:lnTo>
                <a:lnTo>
                  <a:pt x="102" y="310"/>
                </a:lnTo>
                <a:lnTo>
                  <a:pt x="109" y="303"/>
                </a:lnTo>
                <a:lnTo>
                  <a:pt x="114" y="297"/>
                </a:lnTo>
                <a:lnTo>
                  <a:pt x="118" y="290"/>
                </a:lnTo>
                <a:lnTo>
                  <a:pt x="119" y="282"/>
                </a:lnTo>
                <a:lnTo>
                  <a:pt x="120" y="274"/>
                </a:lnTo>
                <a:lnTo>
                  <a:pt x="118" y="266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8" y="233"/>
                </a:lnTo>
                <a:lnTo>
                  <a:pt x="119" y="208"/>
                </a:lnTo>
                <a:lnTo>
                  <a:pt x="119" y="160"/>
                </a:lnTo>
                <a:lnTo>
                  <a:pt x="118" y="111"/>
                </a:lnTo>
                <a:lnTo>
                  <a:pt x="117" y="64"/>
                </a:lnTo>
                <a:lnTo>
                  <a:pt x="117" y="64"/>
                </a:lnTo>
                <a:lnTo>
                  <a:pt x="137" y="65"/>
                </a:lnTo>
                <a:lnTo>
                  <a:pt x="156" y="65"/>
                </a:lnTo>
                <a:lnTo>
                  <a:pt x="175" y="65"/>
                </a:lnTo>
                <a:lnTo>
                  <a:pt x="184" y="66"/>
                </a:lnTo>
                <a:lnTo>
                  <a:pt x="194" y="67"/>
                </a:lnTo>
                <a:lnTo>
                  <a:pt x="194" y="67"/>
                </a:lnTo>
                <a:lnTo>
                  <a:pt x="196" y="67"/>
                </a:lnTo>
                <a:lnTo>
                  <a:pt x="198" y="66"/>
                </a:lnTo>
                <a:lnTo>
                  <a:pt x="199" y="64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201" y="47"/>
                </a:lnTo>
                <a:lnTo>
                  <a:pt x="205" y="34"/>
                </a:lnTo>
                <a:lnTo>
                  <a:pt x="208" y="20"/>
                </a:lnTo>
                <a:lnTo>
                  <a:pt x="209" y="7"/>
                </a:lnTo>
                <a:lnTo>
                  <a:pt x="209" y="7"/>
                </a:lnTo>
                <a:lnTo>
                  <a:pt x="209" y="5"/>
                </a:lnTo>
                <a:lnTo>
                  <a:pt x="207" y="3"/>
                </a:lnTo>
                <a:lnTo>
                  <a:pt x="206" y="3"/>
                </a:lnTo>
                <a:lnTo>
                  <a:pt x="203" y="3"/>
                </a:lnTo>
                <a:lnTo>
                  <a:pt x="203" y="3"/>
                </a:lnTo>
                <a:lnTo>
                  <a:pt x="201" y="2"/>
                </a:lnTo>
                <a:lnTo>
                  <a:pt x="201" y="2"/>
                </a:lnTo>
                <a:lnTo>
                  <a:pt x="174" y="2"/>
                </a:lnTo>
                <a:lnTo>
                  <a:pt x="148" y="1"/>
                </a:lnTo>
                <a:lnTo>
                  <a:pt x="148" y="1"/>
                </a:lnTo>
                <a:lnTo>
                  <a:pt x="138" y="0"/>
                </a:lnTo>
                <a:lnTo>
                  <a:pt x="129" y="0"/>
                </a:lnTo>
                <a:lnTo>
                  <a:pt x="118" y="1"/>
                </a:lnTo>
                <a:lnTo>
                  <a:pt x="113" y="2"/>
                </a:lnTo>
                <a:lnTo>
                  <a:pt x="109" y="5"/>
                </a:lnTo>
                <a:lnTo>
                  <a:pt x="109" y="5"/>
                </a:lnTo>
                <a:lnTo>
                  <a:pt x="108" y="6"/>
                </a:lnTo>
                <a:lnTo>
                  <a:pt x="107" y="8"/>
                </a:lnTo>
                <a:lnTo>
                  <a:pt x="107" y="8"/>
                </a:lnTo>
                <a:lnTo>
                  <a:pt x="107" y="10"/>
                </a:lnTo>
                <a:lnTo>
                  <a:pt x="107" y="10"/>
                </a:lnTo>
                <a:lnTo>
                  <a:pt x="108" y="56"/>
                </a:lnTo>
                <a:lnTo>
                  <a:pt x="108" y="56"/>
                </a:lnTo>
                <a:lnTo>
                  <a:pt x="107" y="58"/>
                </a:lnTo>
                <a:lnTo>
                  <a:pt x="108" y="61"/>
                </a:lnTo>
                <a:lnTo>
                  <a:pt x="108" y="61"/>
                </a:lnTo>
                <a:lnTo>
                  <a:pt x="110" y="152"/>
                </a:lnTo>
                <a:lnTo>
                  <a:pt x="110" y="197"/>
                </a:lnTo>
                <a:lnTo>
                  <a:pt x="110" y="220"/>
                </a:lnTo>
                <a:lnTo>
                  <a:pt x="108" y="243"/>
                </a:lnTo>
                <a:lnTo>
                  <a:pt x="108" y="243"/>
                </a:lnTo>
                <a:lnTo>
                  <a:pt x="107" y="241"/>
                </a:lnTo>
                <a:lnTo>
                  <a:pt x="105" y="239"/>
                </a:lnTo>
                <a:lnTo>
                  <a:pt x="105" y="239"/>
                </a:lnTo>
                <a:lnTo>
                  <a:pt x="94" y="236"/>
                </a:lnTo>
                <a:lnTo>
                  <a:pt x="82" y="233"/>
                </a:lnTo>
                <a:lnTo>
                  <a:pt x="70" y="232"/>
                </a:lnTo>
                <a:lnTo>
                  <a:pt x="58" y="232"/>
                </a:lnTo>
                <a:lnTo>
                  <a:pt x="46" y="233"/>
                </a:lnTo>
                <a:lnTo>
                  <a:pt x="33" y="237"/>
                </a:lnTo>
                <a:lnTo>
                  <a:pt x="23" y="242"/>
                </a:lnTo>
                <a:lnTo>
                  <a:pt x="18" y="246"/>
                </a:lnTo>
                <a:lnTo>
                  <a:pt x="13" y="249"/>
                </a:lnTo>
                <a:lnTo>
                  <a:pt x="13" y="249"/>
                </a:lnTo>
                <a:lnTo>
                  <a:pt x="7" y="257"/>
                </a:lnTo>
                <a:lnTo>
                  <a:pt x="3" y="264"/>
                </a:lnTo>
                <a:lnTo>
                  <a:pt x="1" y="272"/>
                </a:lnTo>
                <a:lnTo>
                  <a:pt x="0" y="280"/>
                </a:lnTo>
                <a:lnTo>
                  <a:pt x="2" y="288"/>
                </a:lnTo>
                <a:lnTo>
                  <a:pt x="6" y="295"/>
                </a:lnTo>
                <a:lnTo>
                  <a:pt x="11" y="301"/>
                </a:lnTo>
                <a:lnTo>
                  <a:pt x="18" y="308"/>
                </a:lnTo>
                <a:lnTo>
                  <a:pt x="18" y="308"/>
                </a:lnTo>
                <a:close/>
                <a:moveTo>
                  <a:pt x="10" y="285"/>
                </a:moveTo>
                <a:lnTo>
                  <a:pt x="10" y="285"/>
                </a:lnTo>
                <a:lnTo>
                  <a:pt x="21" y="275"/>
                </a:lnTo>
                <a:lnTo>
                  <a:pt x="31" y="264"/>
                </a:lnTo>
                <a:lnTo>
                  <a:pt x="41" y="254"/>
                </a:lnTo>
                <a:lnTo>
                  <a:pt x="54" y="244"/>
                </a:lnTo>
                <a:lnTo>
                  <a:pt x="54" y="244"/>
                </a:lnTo>
                <a:lnTo>
                  <a:pt x="56" y="242"/>
                </a:lnTo>
                <a:lnTo>
                  <a:pt x="56" y="242"/>
                </a:lnTo>
                <a:lnTo>
                  <a:pt x="54" y="244"/>
                </a:lnTo>
                <a:lnTo>
                  <a:pt x="54" y="244"/>
                </a:lnTo>
                <a:lnTo>
                  <a:pt x="46" y="256"/>
                </a:lnTo>
                <a:lnTo>
                  <a:pt x="46" y="256"/>
                </a:lnTo>
                <a:lnTo>
                  <a:pt x="36" y="267"/>
                </a:lnTo>
                <a:lnTo>
                  <a:pt x="28" y="279"/>
                </a:lnTo>
                <a:lnTo>
                  <a:pt x="28" y="279"/>
                </a:lnTo>
                <a:lnTo>
                  <a:pt x="16" y="291"/>
                </a:lnTo>
                <a:lnTo>
                  <a:pt x="16" y="291"/>
                </a:lnTo>
                <a:lnTo>
                  <a:pt x="16" y="292"/>
                </a:lnTo>
                <a:lnTo>
                  <a:pt x="17" y="293"/>
                </a:lnTo>
                <a:lnTo>
                  <a:pt x="17" y="293"/>
                </a:lnTo>
                <a:lnTo>
                  <a:pt x="18" y="293"/>
                </a:lnTo>
                <a:lnTo>
                  <a:pt x="18" y="293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9" y="280"/>
                </a:lnTo>
                <a:lnTo>
                  <a:pt x="29" y="280"/>
                </a:lnTo>
                <a:lnTo>
                  <a:pt x="38" y="270"/>
                </a:lnTo>
                <a:lnTo>
                  <a:pt x="38" y="270"/>
                </a:lnTo>
                <a:lnTo>
                  <a:pt x="45" y="263"/>
                </a:lnTo>
                <a:lnTo>
                  <a:pt x="52" y="257"/>
                </a:lnTo>
                <a:lnTo>
                  <a:pt x="58" y="250"/>
                </a:lnTo>
                <a:lnTo>
                  <a:pt x="64" y="244"/>
                </a:lnTo>
                <a:lnTo>
                  <a:pt x="64" y="244"/>
                </a:lnTo>
                <a:lnTo>
                  <a:pt x="53" y="257"/>
                </a:lnTo>
                <a:lnTo>
                  <a:pt x="41" y="269"/>
                </a:lnTo>
                <a:lnTo>
                  <a:pt x="31" y="282"/>
                </a:lnTo>
                <a:lnTo>
                  <a:pt x="26" y="289"/>
                </a:lnTo>
                <a:lnTo>
                  <a:pt x="22" y="296"/>
                </a:lnTo>
                <a:lnTo>
                  <a:pt x="22" y="296"/>
                </a:lnTo>
                <a:lnTo>
                  <a:pt x="22" y="297"/>
                </a:lnTo>
                <a:lnTo>
                  <a:pt x="23" y="298"/>
                </a:lnTo>
                <a:lnTo>
                  <a:pt x="24" y="297"/>
                </a:lnTo>
                <a:lnTo>
                  <a:pt x="24" y="297"/>
                </a:lnTo>
                <a:lnTo>
                  <a:pt x="36" y="286"/>
                </a:lnTo>
                <a:lnTo>
                  <a:pt x="49" y="274"/>
                </a:lnTo>
                <a:lnTo>
                  <a:pt x="61" y="262"/>
                </a:lnTo>
                <a:lnTo>
                  <a:pt x="73" y="249"/>
                </a:lnTo>
                <a:lnTo>
                  <a:pt x="73" y="249"/>
                </a:lnTo>
                <a:lnTo>
                  <a:pt x="75" y="247"/>
                </a:lnTo>
                <a:lnTo>
                  <a:pt x="75" y="247"/>
                </a:lnTo>
                <a:lnTo>
                  <a:pt x="71" y="252"/>
                </a:lnTo>
                <a:lnTo>
                  <a:pt x="71" y="252"/>
                </a:lnTo>
                <a:lnTo>
                  <a:pt x="57" y="270"/>
                </a:lnTo>
                <a:lnTo>
                  <a:pt x="57" y="270"/>
                </a:lnTo>
                <a:lnTo>
                  <a:pt x="32" y="300"/>
                </a:lnTo>
                <a:lnTo>
                  <a:pt x="32" y="300"/>
                </a:lnTo>
                <a:lnTo>
                  <a:pt x="32" y="302"/>
                </a:lnTo>
                <a:lnTo>
                  <a:pt x="34" y="302"/>
                </a:lnTo>
                <a:lnTo>
                  <a:pt x="34" y="302"/>
                </a:lnTo>
                <a:lnTo>
                  <a:pt x="41" y="297"/>
                </a:lnTo>
                <a:lnTo>
                  <a:pt x="49" y="292"/>
                </a:lnTo>
                <a:lnTo>
                  <a:pt x="62" y="279"/>
                </a:lnTo>
                <a:lnTo>
                  <a:pt x="73" y="266"/>
                </a:lnTo>
                <a:lnTo>
                  <a:pt x="85" y="253"/>
                </a:lnTo>
                <a:lnTo>
                  <a:pt x="85" y="253"/>
                </a:lnTo>
                <a:lnTo>
                  <a:pt x="90" y="248"/>
                </a:lnTo>
                <a:lnTo>
                  <a:pt x="90" y="248"/>
                </a:lnTo>
                <a:lnTo>
                  <a:pt x="90" y="248"/>
                </a:lnTo>
                <a:lnTo>
                  <a:pt x="88" y="252"/>
                </a:lnTo>
                <a:lnTo>
                  <a:pt x="88" y="252"/>
                </a:lnTo>
                <a:lnTo>
                  <a:pt x="80" y="263"/>
                </a:lnTo>
                <a:lnTo>
                  <a:pt x="72" y="273"/>
                </a:lnTo>
                <a:lnTo>
                  <a:pt x="72" y="273"/>
                </a:lnTo>
                <a:lnTo>
                  <a:pt x="65" y="281"/>
                </a:lnTo>
                <a:lnTo>
                  <a:pt x="57" y="289"/>
                </a:lnTo>
                <a:lnTo>
                  <a:pt x="49" y="296"/>
                </a:lnTo>
                <a:lnTo>
                  <a:pt x="41" y="304"/>
                </a:lnTo>
                <a:lnTo>
                  <a:pt x="41" y="304"/>
                </a:lnTo>
                <a:lnTo>
                  <a:pt x="41" y="307"/>
                </a:lnTo>
                <a:lnTo>
                  <a:pt x="43" y="307"/>
                </a:lnTo>
                <a:lnTo>
                  <a:pt x="43" y="307"/>
                </a:lnTo>
                <a:lnTo>
                  <a:pt x="43" y="307"/>
                </a:lnTo>
                <a:lnTo>
                  <a:pt x="51" y="301"/>
                </a:lnTo>
                <a:lnTo>
                  <a:pt x="58" y="296"/>
                </a:lnTo>
                <a:lnTo>
                  <a:pt x="71" y="283"/>
                </a:lnTo>
                <a:lnTo>
                  <a:pt x="83" y="270"/>
                </a:lnTo>
                <a:lnTo>
                  <a:pt x="95" y="256"/>
                </a:lnTo>
                <a:lnTo>
                  <a:pt x="95" y="256"/>
                </a:lnTo>
                <a:lnTo>
                  <a:pt x="97" y="254"/>
                </a:lnTo>
                <a:lnTo>
                  <a:pt x="92" y="260"/>
                </a:lnTo>
                <a:lnTo>
                  <a:pt x="92" y="260"/>
                </a:lnTo>
                <a:lnTo>
                  <a:pt x="84" y="270"/>
                </a:lnTo>
                <a:lnTo>
                  <a:pt x="76" y="280"/>
                </a:lnTo>
                <a:lnTo>
                  <a:pt x="76" y="280"/>
                </a:lnTo>
                <a:lnTo>
                  <a:pt x="64" y="294"/>
                </a:lnTo>
                <a:lnTo>
                  <a:pt x="52" y="309"/>
                </a:lnTo>
                <a:lnTo>
                  <a:pt x="52" y="309"/>
                </a:lnTo>
                <a:lnTo>
                  <a:pt x="52" y="310"/>
                </a:lnTo>
                <a:lnTo>
                  <a:pt x="52" y="310"/>
                </a:lnTo>
                <a:lnTo>
                  <a:pt x="45" y="308"/>
                </a:lnTo>
                <a:lnTo>
                  <a:pt x="36" y="305"/>
                </a:lnTo>
                <a:lnTo>
                  <a:pt x="29" y="303"/>
                </a:lnTo>
                <a:lnTo>
                  <a:pt x="23" y="299"/>
                </a:lnTo>
                <a:lnTo>
                  <a:pt x="23" y="299"/>
                </a:lnTo>
                <a:lnTo>
                  <a:pt x="18" y="296"/>
                </a:lnTo>
                <a:lnTo>
                  <a:pt x="14" y="293"/>
                </a:lnTo>
                <a:lnTo>
                  <a:pt x="12" y="289"/>
                </a:lnTo>
                <a:lnTo>
                  <a:pt x="10" y="285"/>
                </a:lnTo>
                <a:lnTo>
                  <a:pt x="10" y="285"/>
                </a:lnTo>
                <a:close/>
                <a:moveTo>
                  <a:pt x="10" y="272"/>
                </a:moveTo>
                <a:lnTo>
                  <a:pt x="10" y="272"/>
                </a:lnTo>
                <a:lnTo>
                  <a:pt x="23" y="259"/>
                </a:lnTo>
                <a:lnTo>
                  <a:pt x="23" y="259"/>
                </a:lnTo>
                <a:lnTo>
                  <a:pt x="30" y="252"/>
                </a:lnTo>
                <a:lnTo>
                  <a:pt x="38" y="246"/>
                </a:lnTo>
                <a:lnTo>
                  <a:pt x="38" y="246"/>
                </a:lnTo>
                <a:lnTo>
                  <a:pt x="46" y="242"/>
                </a:lnTo>
                <a:lnTo>
                  <a:pt x="46" y="242"/>
                </a:lnTo>
                <a:lnTo>
                  <a:pt x="47" y="242"/>
                </a:lnTo>
                <a:lnTo>
                  <a:pt x="47" y="242"/>
                </a:lnTo>
                <a:lnTo>
                  <a:pt x="38" y="253"/>
                </a:lnTo>
                <a:lnTo>
                  <a:pt x="29" y="263"/>
                </a:lnTo>
                <a:lnTo>
                  <a:pt x="9" y="282"/>
                </a:lnTo>
                <a:lnTo>
                  <a:pt x="9" y="282"/>
                </a:lnTo>
                <a:lnTo>
                  <a:pt x="9" y="277"/>
                </a:lnTo>
                <a:lnTo>
                  <a:pt x="10" y="272"/>
                </a:lnTo>
                <a:lnTo>
                  <a:pt x="10" y="272"/>
                </a:lnTo>
                <a:close/>
                <a:moveTo>
                  <a:pt x="55" y="240"/>
                </a:moveTo>
                <a:lnTo>
                  <a:pt x="55" y="240"/>
                </a:lnTo>
                <a:lnTo>
                  <a:pt x="49" y="245"/>
                </a:lnTo>
                <a:lnTo>
                  <a:pt x="43" y="251"/>
                </a:lnTo>
                <a:lnTo>
                  <a:pt x="43" y="251"/>
                </a:lnTo>
                <a:lnTo>
                  <a:pt x="50" y="241"/>
                </a:lnTo>
                <a:lnTo>
                  <a:pt x="50" y="241"/>
                </a:lnTo>
                <a:lnTo>
                  <a:pt x="55" y="240"/>
                </a:lnTo>
                <a:lnTo>
                  <a:pt x="55" y="240"/>
                </a:lnTo>
                <a:close/>
                <a:moveTo>
                  <a:pt x="68" y="240"/>
                </a:moveTo>
                <a:lnTo>
                  <a:pt x="68" y="240"/>
                </a:lnTo>
                <a:lnTo>
                  <a:pt x="79" y="241"/>
                </a:lnTo>
                <a:lnTo>
                  <a:pt x="79" y="241"/>
                </a:lnTo>
                <a:lnTo>
                  <a:pt x="68" y="251"/>
                </a:lnTo>
                <a:lnTo>
                  <a:pt x="57" y="262"/>
                </a:lnTo>
                <a:lnTo>
                  <a:pt x="36" y="284"/>
                </a:lnTo>
                <a:lnTo>
                  <a:pt x="36" y="284"/>
                </a:lnTo>
                <a:lnTo>
                  <a:pt x="29" y="291"/>
                </a:lnTo>
                <a:lnTo>
                  <a:pt x="27" y="293"/>
                </a:lnTo>
                <a:lnTo>
                  <a:pt x="29" y="289"/>
                </a:lnTo>
                <a:lnTo>
                  <a:pt x="29" y="289"/>
                </a:lnTo>
                <a:lnTo>
                  <a:pt x="35" y="280"/>
                </a:lnTo>
                <a:lnTo>
                  <a:pt x="43" y="271"/>
                </a:lnTo>
                <a:lnTo>
                  <a:pt x="43" y="271"/>
                </a:lnTo>
                <a:lnTo>
                  <a:pt x="56" y="257"/>
                </a:lnTo>
                <a:lnTo>
                  <a:pt x="68" y="242"/>
                </a:lnTo>
                <a:lnTo>
                  <a:pt x="68" y="242"/>
                </a:lnTo>
                <a:lnTo>
                  <a:pt x="69" y="241"/>
                </a:lnTo>
                <a:lnTo>
                  <a:pt x="68" y="240"/>
                </a:lnTo>
                <a:lnTo>
                  <a:pt x="68" y="240"/>
                </a:lnTo>
                <a:close/>
                <a:moveTo>
                  <a:pt x="92" y="244"/>
                </a:moveTo>
                <a:lnTo>
                  <a:pt x="92" y="244"/>
                </a:lnTo>
                <a:lnTo>
                  <a:pt x="81" y="255"/>
                </a:lnTo>
                <a:lnTo>
                  <a:pt x="70" y="266"/>
                </a:lnTo>
                <a:lnTo>
                  <a:pt x="60" y="277"/>
                </a:lnTo>
                <a:lnTo>
                  <a:pt x="49" y="289"/>
                </a:lnTo>
                <a:lnTo>
                  <a:pt x="49" y="289"/>
                </a:lnTo>
                <a:lnTo>
                  <a:pt x="39" y="296"/>
                </a:lnTo>
                <a:lnTo>
                  <a:pt x="39" y="296"/>
                </a:lnTo>
                <a:lnTo>
                  <a:pt x="36" y="298"/>
                </a:lnTo>
                <a:lnTo>
                  <a:pt x="37" y="297"/>
                </a:lnTo>
                <a:lnTo>
                  <a:pt x="37" y="297"/>
                </a:lnTo>
                <a:lnTo>
                  <a:pt x="55" y="276"/>
                </a:lnTo>
                <a:lnTo>
                  <a:pt x="55" y="276"/>
                </a:lnTo>
                <a:lnTo>
                  <a:pt x="82" y="242"/>
                </a:lnTo>
                <a:lnTo>
                  <a:pt x="82" y="242"/>
                </a:lnTo>
                <a:lnTo>
                  <a:pt x="92" y="244"/>
                </a:lnTo>
                <a:lnTo>
                  <a:pt x="92" y="244"/>
                </a:lnTo>
                <a:close/>
                <a:moveTo>
                  <a:pt x="97" y="246"/>
                </a:moveTo>
                <a:lnTo>
                  <a:pt x="97" y="246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76" y="275"/>
                </a:lnTo>
                <a:lnTo>
                  <a:pt x="76" y="275"/>
                </a:lnTo>
                <a:lnTo>
                  <a:pt x="63" y="288"/>
                </a:lnTo>
                <a:lnTo>
                  <a:pt x="63" y="288"/>
                </a:lnTo>
                <a:lnTo>
                  <a:pt x="54" y="295"/>
                </a:lnTo>
                <a:lnTo>
                  <a:pt x="50" y="299"/>
                </a:lnTo>
                <a:lnTo>
                  <a:pt x="46" y="303"/>
                </a:lnTo>
                <a:lnTo>
                  <a:pt x="46" y="303"/>
                </a:lnTo>
                <a:lnTo>
                  <a:pt x="52" y="296"/>
                </a:lnTo>
                <a:lnTo>
                  <a:pt x="59" y="291"/>
                </a:lnTo>
                <a:lnTo>
                  <a:pt x="65" y="285"/>
                </a:lnTo>
                <a:lnTo>
                  <a:pt x="71" y="278"/>
                </a:lnTo>
                <a:lnTo>
                  <a:pt x="71" y="278"/>
                </a:lnTo>
                <a:lnTo>
                  <a:pt x="84" y="262"/>
                </a:lnTo>
                <a:lnTo>
                  <a:pt x="89" y="254"/>
                </a:lnTo>
                <a:lnTo>
                  <a:pt x="95" y="245"/>
                </a:lnTo>
                <a:lnTo>
                  <a:pt x="95" y="245"/>
                </a:lnTo>
                <a:lnTo>
                  <a:pt x="97" y="246"/>
                </a:lnTo>
                <a:lnTo>
                  <a:pt x="97" y="246"/>
                </a:lnTo>
                <a:close/>
                <a:moveTo>
                  <a:pt x="74" y="310"/>
                </a:moveTo>
                <a:lnTo>
                  <a:pt x="74" y="310"/>
                </a:lnTo>
                <a:lnTo>
                  <a:pt x="70" y="310"/>
                </a:lnTo>
                <a:lnTo>
                  <a:pt x="70" y="310"/>
                </a:lnTo>
                <a:lnTo>
                  <a:pt x="77" y="303"/>
                </a:lnTo>
                <a:lnTo>
                  <a:pt x="77" y="303"/>
                </a:lnTo>
                <a:lnTo>
                  <a:pt x="74" y="309"/>
                </a:lnTo>
                <a:lnTo>
                  <a:pt x="74" y="309"/>
                </a:lnTo>
                <a:lnTo>
                  <a:pt x="74" y="309"/>
                </a:lnTo>
                <a:lnTo>
                  <a:pt x="74" y="310"/>
                </a:lnTo>
                <a:lnTo>
                  <a:pt x="74" y="310"/>
                </a:lnTo>
                <a:close/>
                <a:moveTo>
                  <a:pt x="54" y="310"/>
                </a:moveTo>
                <a:lnTo>
                  <a:pt x="54" y="310"/>
                </a:lnTo>
                <a:lnTo>
                  <a:pt x="63" y="302"/>
                </a:lnTo>
                <a:lnTo>
                  <a:pt x="71" y="295"/>
                </a:lnTo>
                <a:lnTo>
                  <a:pt x="87" y="280"/>
                </a:lnTo>
                <a:lnTo>
                  <a:pt x="87" y="280"/>
                </a:lnTo>
                <a:lnTo>
                  <a:pt x="84" y="284"/>
                </a:lnTo>
                <a:lnTo>
                  <a:pt x="84" y="284"/>
                </a:lnTo>
                <a:lnTo>
                  <a:pt x="74" y="297"/>
                </a:lnTo>
                <a:lnTo>
                  <a:pt x="65" y="311"/>
                </a:lnTo>
                <a:lnTo>
                  <a:pt x="65" y="311"/>
                </a:lnTo>
                <a:lnTo>
                  <a:pt x="54" y="310"/>
                </a:lnTo>
                <a:lnTo>
                  <a:pt x="54" y="310"/>
                </a:lnTo>
                <a:close/>
                <a:moveTo>
                  <a:pt x="84" y="280"/>
                </a:moveTo>
                <a:lnTo>
                  <a:pt x="84" y="280"/>
                </a:lnTo>
                <a:lnTo>
                  <a:pt x="71" y="293"/>
                </a:lnTo>
                <a:lnTo>
                  <a:pt x="71" y="293"/>
                </a:lnTo>
                <a:lnTo>
                  <a:pt x="61" y="302"/>
                </a:lnTo>
                <a:lnTo>
                  <a:pt x="58" y="305"/>
                </a:lnTo>
                <a:lnTo>
                  <a:pt x="57" y="304"/>
                </a:lnTo>
                <a:lnTo>
                  <a:pt x="59" y="302"/>
                </a:lnTo>
                <a:lnTo>
                  <a:pt x="59" y="302"/>
                </a:lnTo>
                <a:lnTo>
                  <a:pt x="70" y="289"/>
                </a:lnTo>
                <a:lnTo>
                  <a:pt x="81" y="277"/>
                </a:lnTo>
                <a:lnTo>
                  <a:pt x="92" y="264"/>
                </a:lnTo>
                <a:lnTo>
                  <a:pt x="96" y="257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7" y="257"/>
                </a:lnTo>
                <a:lnTo>
                  <a:pt x="107" y="257"/>
                </a:lnTo>
                <a:lnTo>
                  <a:pt x="84" y="280"/>
                </a:lnTo>
                <a:lnTo>
                  <a:pt x="84" y="280"/>
                </a:lnTo>
                <a:close/>
                <a:moveTo>
                  <a:pt x="81" y="309"/>
                </a:moveTo>
                <a:lnTo>
                  <a:pt x="81" y="309"/>
                </a:lnTo>
                <a:lnTo>
                  <a:pt x="76" y="310"/>
                </a:lnTo>
                <a:lnTo>
                  <a:pt x="76" y="310"/>
                </a:lnTo>
                <a:lnTo>
                  <a:pt x="86" y="299"/>
                </a:lnTo>
                <a:lnTo>
                  <a:pt x="97" y="290"/>
                </a:lnTo>
                <a:lnTo>
                  <a:pt x="97" y="290"/>
                </a:lnTo>
                <a:lnTo>
                  <a:pt x="104" y="284"/>
                </a:lnTo>
                <a:lnTo>
                  <a:pt x="104" y="283"/>
                </a:lnTo>
                <a:lnTo>
                  <a:pt x="104" y="284"/>
                </a:lnTo>
                <a:lnTo>
                  <a:pt x="99" y="290"/>
                </a:lnTo>
                <a:lnTo>
                  <a:pt x="99" y="290"/>
                </a:lnTo>
                <a:lnTo>
                  <a:pt x="87" y="303"/>
                </a:lnTo>
                <a:lnTo>
                  <a:pt x="87" y="303"/>
                </a:lnTo>
                <a:lnTo>
                  <a:pt x="87" y="304"/>
                </a:lnTo>
                <a:lnTo>
                  <a:pt x="88" y="305"/>
                </a:lnTo>
                <a:lnTo>
                  <a:pt x="88" y="305"/>
                </a:lnTo>
                <a:lnTo>
                  <a:pt x="88" y="305"/>
                </a:lnTo>
                <a:lnTo>
                  <a:pt x="107" y="292"/>
                </a:lnTo>
                <a:lnTo>
                  <a:pt x="107" y="292"/>
                </a:lnTo>
                <a:lnTo>
                  <a:pt x="102" y="298"/>
                </a:lnTo>
                <a:lnTo>
                  <a:pt x="95" y="302"/>
                </a:lnTo>
                <a:lnTo>
                  <a:pt x="88" y="307"/>
                </a:lnTo>
                <a:lnTo>
                  <a:pt x="81" y="309"/>
                </a:lnTo>
                <a:lnTo>
                  <a:pt x="81" y="309"/>
                </a:lnTo>
                <a:close/>
                <a:moveTo>
                  <a:pt x="111" y="283"/>
                </a:moveTo>
                <a:lnTo>
                  <a:pt x="111" y="283"/>
                </a:lnTo>
                <a:lnTo>
                  <a:pt x="110" y="287"/>
                </a:lnTo>
                <a:lnTo>
                  <a:pt x="108" y="291"/>
                </a:lnTo>
                <a:lnTo>
                  <a:pt x="108" y="291"/>
                </a:lnTo>
                <a:lnTo>
                  <a:pt x="107" y="290"/>
                </a:lnTo>
                <a:lnTo>
                  <a:pt x="106" y="290"/>
                </a:lnTo>
                <a:lnTo>
                  <a:pt x="106" y="290"/>
                </a:lnTo>
                <a:lnTo>
                  <a:pt x="96" y="297"/>
                </a:lnTo>
                <a:lnTo>
                  <a:pt x="96" y="297"/>
                </a:lnTo>
                <a:lnTo>
                  <a:pt x="102" y="290"/>
                </a:lnTo>
                <a:lnTo>
                  <a:pt x="105" y="286"/>
                </a:lnTo>
                <a:lnTo>
                  <a:pt x="108" y="281"/>
                </a:lnTo>
                <a:lnTo>
                  <a:pt x="108" y="281"/>
                </a:lnTo>
                <a:lnTo>
                  <a:pt x="108" y="280"/>
                </a:lnTo>
                <a:lnTo>
                  <a:pt x="106" y="280"/>
                </a:lnTo>
                <a:lnTo>
                  <a:pt x="106" y="280"/>
                </a:lnTo>
                <a:lnTo>
                  <a:pt x="99" y="285"/>
                </a:lnTo>
                <a:lnTo>
                  <a:pt x="92" y="292"/>
                </a:lnTo>
                <a:lnTo>
                  <a:pt x="78" y="304"/>
                </a:lnTo>
                <a:lnTo>
                  <a:pt x="78" y="304"/>
                </a:lnTo>
                <a:lnTo>
                  <a:pt x="84" y="298"/>
                </a:lnTo>
                <a:lnTo>
                  <a:pt x="91" y="291"/>
                </a:lnTo>
                <a:lnTo>
                  <a:pt x="105" y="276"/>
                </a:lnTo>
                <a:lnTo>
                  <a:pt x="105" y="276"/>
                </a:lnTo>
                <a:lnTo>
                  <a:pt x="105" y="275"/>
                </a:lnTo>
                <a:lnTo>
                  <a:pt x="105" y="274"/>
                </a:lnTo>
                <a:lnTo>
                  <a:pt x="104" y="274"/>
                </a:lnTo>
                <a:lnTo>
                  <a:pt x="103" y="274"/>
                </a:lnTo>
                <a:lnTo>
                  <a:pt x="103" y="274"/>
                </a:lnTo>
                <a:lnTo>
                  <a:pt x="100" y="277"/>
                </a:lnTo>
                <a:lnTo>
                  <a:pt x="100" y="277"/>
                </a:lnTo>
                <a:lnTo>
                  <a:pt x="99" y="277"/>
                </a:lnTo>
                <a:lnTo>
                  <a:pt x="98" y="280"/>
                </a:lnTo>
                <a:lnTo>
                  <a:pt x="98" y="280"/>
                </a:lnTo>
                <a:lnTo>
                  <a:pt x="81" y="295"/>
                </a:lnTo>
                <a:lnTo>
                  <a:pt x="73" y="303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77" y="296"/>
                </a:lnTo>
                <a:lnTo>
                  <a:pt x="87" y="284"/>
                </a:lnTo>
                <a:lnTo>
                  <a:pt x="108" y="259"/>
                </a:lnTo>
                <a:lnTo>
                  <a:pt x="108" y="259"/>
                </a:lnTo>
                <a:lnTo>
                  <a:pt x="110" y="265"/>
                </a:lnTo>
                <a:lnTo>
                  <a:pt x="112" y="271"/>
                </a:lnTo>
                <a:lnTo>
                  <a:pt x="112" y="277"/>
                </a:lnTo>
                <a:lnTo>
                  <a:pt x="111" y="283"/>
                </a:lnTo>
                <a:lnTo>
                  <a:pt x="111" y="283"/>
                </a:lnTo>
                <a:close/>
                <a:moveTo>
                  <a:pt x="116" y="13"/>
                </a:moveTo>
                <a:lnTo>
                  <a:pt x="116" y="13"/>
                </a:lnTo>
                <a:lnTo>
                  <a:pt x="116" y="11"/>
                </a:lnTo>
                <a:lnTo>
                  <a:pt x="116" y="11"/>
                </a:lnTo>
                <a:lnTo>
                  <a:pt x="121" y="9"/>
                </a:lnTo>
                <a:lnTo>
                  <a:pt x="127" y="8"/>
                </a:lnTo>
                <a:lnTo>
                  <a:pt x="127" y="8"/>
                </a:lnTo>
                <a:lnTo>
                  <a:pt x="121" y="11"/>
                </a:lnTo>
                <a:lnTo>
                  <a:pt x="116" y="13"/>
                </a:lnTo>
                <a:lnTo>
                  <a:pt x="116" y="13"/>
                </a:lnTo>
                <a:close/>
                <a:moveTo>
                  <a:pt x="116" y="15"/>
                </a:moveTo>
                <a:lnTo>
                  <a:pt x="116" y="15"/>
                </a:lnTo>
                <a:lnTo>
                  <a:pt x="121" y="14"/>
                </a:lnTo>
                <a:lnTo>
                  <a:pt x="121" y="14"/>
                </a:lnTo>
                <a:lnTo>
                  <a:pt x="116" y="19"/>
                </a:lnTo>
                <a:lnTo>
                  <a:pt x="116" y="19"/>
                </a:lnTo>
                <a:lnTo>
                  <a:pt x="116" y="15"/>
                </a:lnTo>
                <a:lnTo>
                  <a:pt x="116" y="15"/>
                </a:lnTo>
                <a:close/>
                <a:moveTo>
                  <a:pt x="116" y="40"/>
                </a:moveTo>
                <a:lnTo>
                  <a:pt x="116" y="40"/>
                </a:lnTo>
                <a:lnTo>
                  <a:pt x="128" y="28"/>
                </a:lnTo>
                <a:lnTo>
                  <a:pt x="128" y="28"/>
                </a:lnTo>
                <a:lnTo>
                  <a:pt x="135" y="22"/>
                </a:lnTo>
                <a:lnTo>
                  <a:pt x="135" y="22"/>
                </a:lnTo>
                <a:lnTo>
                  <a:pt x="142" y="15"/>
                </a:lnTo>
                <a:lnTo>
                  <a:pt x="145" y="13"/>
                </a:lnTo>
                <a:lnTo>
                  <a:pt x="142" y="17"/>
                </a:lnTo>
                <a:lnTo>
                  <a:pt x="142" y="17"/>
                </a:lnTo>
                <a:lnTo>
                  <a:pt x="129" y="33"/>
                </a:lnTo>
                <a:lnTo>
                  <a:pt x="122" y="40"/>
                </a:lnTo>
                <a:lnTo>
                  <a:pt x="116" y="48"/>
                </a:lnTo>
                <a:lnTo>
                  <a:pt x="116" y="48"/>
                </a:lnTo>
                <a:lnTo>
                  <a:pt x="116" y="40"/>
                </a:lnTo>
                <a:lnTo>
                  <a:pt x="116" y="40"/>
                </a:lnTo>
                <a:close/>
                <a:moveTo>
                  <a:pt x="116" y="28"/>
                </a:moveTo>
                <a:lnTo>
                  <a:pt x="116" y="28"/>
                </a:lnTo>
                <a:lnTo>
                  <a:pt x="122" y="23"/>
                </a:lnTo>
                <a:lnTo>
                  <a:pt x="122" y="23"/>
                </a:lnTo>
                <a:lnTo>
                  <a:pt x="126" y="20"/>
                </a:lnTo>
                <a:lnTo>
                  <a:pt x="126" y="20"/>
                </a:lnTo>
                <a:lnTo>
                  <a:pt x="120" y="26"/>
                </a:lnTo>
                <a:lnTo>
                  <a:pt x="116" y="33"/>
                </a:lnTo>
                <a:lnTo>
                  <a:pt x="116" y="33"/>
                </a:lnTo>
                <a:lnTo>
                  <a:pt x="116" y="28"/>
                </a:lnTo>
                <a:lnTo>
                  <a:pt x="116" y="28"/>
                </a:lnTo>
                <a:close/>
                <a:moveTo>
                  <a:pt x="116" y="52"/>
                </a:moveTo>
                <a:lnTo>
                  <a:pt x="116" y="52"/>
                </a:lnTo>
                <a:lnTo>
                  <a:pt x="126" y="46"/>
                </a:lnTo>
                <a:lnTo>
                  <a:pt x="134" y="38"/>
                </a:lnTo>
                <a:lnTo>
                  <a:pt x="149" y="23"/>
                </a:lnTo>
                <a:lnTo>
                  <a:pt x="149" y="23"/>
                </a:lnTo>
                <a:lnTo>
                  <a:pt x="155" y="17"/>
                </a:lnTo>
                <a:lnTo>
                  <a:pt x="158" y="15"/>
                </a:lnTo>
                <a:lnTo>
                  <a:pt x="158" y="15"/>
                </a:lnTo>
                <a:lnTo>
                  <a:pt x="157" y="16"/>
                </a:lnTo>
                <a:lnTo>
                  <a:pt x="157" y="16"/>
                </a:lnTo>
                <a:lnTo>
                  <a:pt x="144" y="33"/>
                </a:lnTo>
                <a:lnTo>
                  <a:pt x="144" y="33"/>
                </a:lnTo>
                <a:lnTo>
                  <a:pt x="126" y="55"/>
                </a:lnTo>
                <a:lnTo>
                  <a:pt x="126" y="55"/>
                </a:lnTo>
                <a:lnTo>
                  <a:pt x="116" y="54"/>
                </a:lnTo>
                <a:lnTo>
                  <a:pt x="116" y="54"/>
                </a:lnTo>
                <a:lnTo>
                  <a:pt x="116" y="52"/>
                </a:lnTo>
                <a:lnTo>
                  <a:pt x="116" y="52"/>
                </a:lnTo>
                <a:close/>
                <a:moveTo>
                  <a:pt x="136" y="55"/>
                </a:moveTo>
                <a:lnTo>
                  <a:pt x="136" y="55"/>
                </a:lnTo>
                <a:lnTo>
                  <a:pt x="129" y="55"/>
                </a:lnTo>
                <a:lnTo>
                  <a:pt x="129" y="55"/>
                </a:lnTo>
                <a:lnTo>
                  <a:pt x="145" y="39"/>
                </a:lnTo>
                <a:lnTo>
                  <a:pt x="163" y="23"/>
                </a:lnTo>
                <a:lnTo>
                  <a:pt x="163" y="23"/>
                </a:lnTo>
                <a:lnTo>
                  <a:pt x="153" y="34"/>
                </a:lnTo>
                <a:lnTo>
                  <a:pt x="153" y="34"/>
                </a:lnTo>
                <a:lnTo>
                  <a:pt x="145" y="45"/>
                </a:lnTo>
                <a:lnTo>
                  <a:pt x="136" y="55"/>
                </a:lnTo>
                <a:lnTo>
                  <a:pt x="136" y="55"/>
                </a:lnTo>
                <a:close/>
                <a:moveTo>
                  <a:pt x="139" y="55"/>
                </a:moveTo>
                <a:lnTo>
                  <a:pt x="139" y="55"/>
                </a:lnTo>
                <a:lnTo>
                  <a:pt x="150" y="46"/>
                </a:lnTo>
                <a:lnTo>
                  <a:pt x="160" y="36"/>
                </a:lnTo>
                <a:lnTo>
                  <a:pt x="170" y="27"/>
                </a:lnTo>
                <a:lnTo>
                  <a:pt x="180" y="17"/>
                </a:lnTo>
                <a:lnTo>
                  <a:pt x="180" y="17"/>
                </a:lnTo>
                <a:lnTo>
                  <a:pt x="177" y="21"/>
                </a:lnTo>
                <a:lnTo>
                  <a:pt x="173" y="25"/>
                </a:lnTo>
                <a:lnTo>
                  <a:pt x="167" y="35"/>
                </a:lnTo>
                <a:lnTo>
                  <a:pt x="160" y="46"/>
                </a:lnTo>
                <a:lnTo>
                  <a:pt x="152" y="55"/>
                </a:lnTo>
                <a:lnTo>
                  <a:pt x="152" y="55"/>
                </a:lnTo>
                <a:lnTo>
                  <a:pt x="139" y="55"/>
                </a:lnTo>
                <a:lnTo>
                  <a:pt x="139" y="55"/>
                </a:lnTo>
                <a:close/>
                <a:moveTo>
                  <a:pt x="155" y="55"/>
                </a:moveTo>
                <a:lnTo>
                  <a:pt x="155" y="55"/>
                </a:lnTo>
                <a:lnTo>
                  <a:pt x="164" y="48"/>
                </a:lnTo>
                <a:lnTo>
                  <a:pt x="171" y="40"/>
                </a:lnTo>
                <a:lnTo>
                  <a:pt x="187" y="24"/>
                </a:lnTo>
                <a:lnTo>
                  <a:pt x="187" y="24"/>
                </a:lnTo>
                <a:lnTo>
                  <a:pt x="182" y="30"/>
                </a:lnTo>
                <a:lnTo>
                  <a:pt x="182" y="30"/>
                </a:lnTo>
                <a:lnTo>
                  <a:pt x="173" y="42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55" y="55"/>
                </a:lnTo>
                <a:lnTo>
                  <a:pt x="155" y="55"/>
                </a:lnTo>
                <a:close/>
                <a:moveTo>
                  <a:pt x="191" y="57"/>
                </a:moveTo>
                <a:lnTo>
                  <a:pt x="191" y="57"/>
                </a:lnTo>
                <a:lnTo>
                  <a:pt x="189" y="57"/>
                </a:lnTo>
                <a:lnTo>
                  <a:pt x="189" y="57"/>
                </a:lnTo>
                <a:lnTo>
                  <a:pt x="190" y="53"/>
                </a:lnTo>
                <a:lnTo>
                  <a:pt x="190" y="53"/>
                </a:lnTo>
                <a:lnTo>
                  <a:pt x="190" y="52"/>
                </a:lnTo>
                <a:lnTo>
                  <a:pt x="189" y="52"/>
                </a:lnTo>
                <a:lnTo>
                  <a:pt x="189" y="52"/>
                </a:lnTo>
                <a:lnTo>
                  <a:pt x="184" y="53"/>
                </a:lnTo>
                <a:lnTo>
                  <a:pt x="180" y="56"/>
                </a:lnTo>
                <a:lnTo>
                  <a:pt x="180" y="56"/>
                </a:lnTo>
                <a:lnTo>
                  <a:pt x="178" y="56"/>
                </a:lnTo>
                <a:lnTo>
                  <a:pt x="178" y="56"/>
                </a:lnTo>
                <a:lnTo>
                  <a:pt x="180" y="52"/>
                </a:lnTo>
                <a:lnTo>
                  <a:pt x="180" y="52"/>
                </a:lnTo>
                <a:lnTo>
                  <a:pt x="188" y="42"/>
                </a:lnTo>
                <a:lnTo>
                  <a:pt x="196" y="31"/>
                </a:lnTo>
                <a:lnTo>
                  <a:pt x="196" y="31"/>
                </a:lnTo>
                <a:lnTo>
                  <a:pt x="196" y="30"/>
                </a:lnTo>
                <a:lnTo>
                  <a:pt x="194" y="30"/>
                </a:lnTo>
                <a:lnTo>
                  <a:pt x="194" y="30"/>
                </a:lnTo>
                <a:lnTo>
                  <a:pt x="181" y="40"/>
                </a:lnTo>
                <a:lnTo>
                  <a:pt x="174" y="46"/>
                </a:lnTo>
                <a:lnTo>
                  <a:pt x="169" y="52"/>
                </a:lnTo>
                <a:lnTo>
                  <a:pt x="169" y="52"/>
                </a:lnTo>
                <a:lnTo>
                  <a:pt x="176" y="42"/>
                </a:lnTo>
                <a:lnTo>
                  <a:pt x="183" y="32"/>
                </a:lnTo>
                <a:lnTo>
                  <a:pt x="191" y="23"/>
                </a:lnTo>
                <a:lnTo>
                  <a:pt x="199" y="14"/>
                </a:lnTo>
                <a:lnTo>
                  <a:pt x="199" y="14"/>
                </a:lnTo>
                <a:lnTo>
                  <a:pt x="197" y="25"/>
                </a:lnTo>
                <a:lnTo>
                  <a:pt x="195" y="35"/>
                </a:lnTo>
                <a:lnTo>
                  <a:pt x="193" y="46"/>
                </a:lnTo>
                <a:lnTo>
                  <a:pt x="191" y="57"/>
                </a:lnTo>
                <a:lnTo>
                  <a:pt x="191" y="57"/>
                </a:lnTo>
                <a:close/>
                <a:moveTo>
                  <a:pt x="182" y="56"/>
                </a:moveTo>
                <a:lnTo>
                  <a:pt x="182" y="56"/>
                </a:lnTo>
                <a:lnTo>
                  <a:pt x="186" y="54"/>
                </a:lnTo>
                <a:lnTo>
                  <a:pt x="187" y="55"/>
                </a:lnTo>
                <a:lnTo>
                  <a:pt x="187" y="56"/>
                </a:lnTo>
                <a:lnTo>
                  <a:pt x="187" y="56"/>
                </a:lnTo>
                <a:lnTo>
                  <a:pt x="182" y="56"/>
                </a:lnTo>
                <a:lnTo>
                  <a:pt x="182" y="56"/>
                </a:lnTo>
                <a:close/>
                <a:moveTo>
                  <a:pt x="168" y="55"/>
                </a:moveTo>
                <a:lnTo>
                  <a:pt x="168" y="55"/>
                </a:lnTo>
                <a:lnTo>
                  <a:pt x="178" y="47"/>
                </a:lnTo>
                <a:lnTo>
                  <a:pt x="188" y="38"/>
                </a:lnTo>
                <a:lnTo>
                  <a:pt x="188" y="38"/>
                </a:lnTo>
                <a:lnTo>
                  <a:pt x="192" y="35"/>
                </a:lnTo>
                <a:lnTo>
                  <a:pt x="189" y="38"/>
                </a:lnTo>
                <a:lnTo>
                  <a:pt x="181" y="47"/>
                </a:lnTo>
                <a:lnTo>
                  <a:pt x="181" y="47"/>
                </a:lnTo>
                <a:lnTo>
                  <a:pt x="176" y="56"/>
                </a:lnTo>
                <a:lnTo>
                  <a:pt x="176" y="56"/>
                </a:lnTo>
                <a:lnTo>
                  <a:pt x="168" y="55"/>
                </a:lnTo>
                <a:lnTo>
                  <a:pt x="168" y="55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75" y="11"/>
                </a:lnTo>
                <a:lnTo>
                  <a:pt x="199" y="11"/>
                </a:lnTo>
                <a:lnTo>
                  <a:pt x="199" y="11"/>
                </a:lnTo>
                <a:lnTo>
                  <a:pt x="190" y="18"/>
                </a:lnTo>
                <a:lnTo>
                  <a:pt x="181" y="26"/>
                </a:lnTo>
                <a:lnTo>
                  <a:pt x="166" y="42"/>
                </a:lnTo>
                <a:lnTo>
                  <a:pt x="166" y="42"/>
                </a:lnTo>
                <a:lnTo>
                  <a:pt x="175" y="28"/>
                </a:lnTo>
                <a:lnTo>
                  <a:pt x="184" y="14"/>
                </a:lnTo>
                <a:lnTo>
                  <a:pt x="184" y="14"/>
                </a:lnTo>
                <a:lnTo>
                  <a:pt x="184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3"/>
                </a:lnTo>
                <a:lnTo>
                  <a:pt x="173" y="20"/>
                </a:lnTo>
                <a:lnTo>
                  <a:pt x="165" y="28"/>
                </a:lnTo>
                <a:lnTo>
                  <a:pt x="148" y="45"/>
                </a:lnTo>
                <a:lnTo>
                  <a:pt x="148" y="45"/>
                </a:lnTo>
                <a:lnTo>
                  <a:pt x="155" y="36"/>
                </a:lnTo>
                <a:lnTo>
                  <a:pt x="155" y="36"/>
                </a:lnTo>
                <a:lnTo>
                  <a:pt x="164" y="25"/>
                </a:lnTo>
                <a:lnTo>
                  <a:pt x="174" y="14"/>
                </a:lnTo>
                <a:lnTo>
                  <a:pt x="174" y="14"/>
                </a:lnTo>
                <a:lnTo>
                  <a:pt x="174" y="13"/>
                </a:lnTo>
                <a:lnTo>
                  <a:pt x="174" y="13"/>
                </a:lnTo>
                <a:lnTo>
                  <a:pt x="173" y="12"/>
                </a:lnTo>
                <a:lnTo>
                  <a:pt x="173" y="12"/>
                </a:lnTo>
                <a:lnTo>
                  <a:pt x="173" y="12"/>
                </a:lnTo>
                <a:lnTo>
                  <a:pt x="157" y="26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62" y="13"/>
                </a:lnTo>
                <a:lnTo>
                  <a:pt x="162" y="13"/>
                </a:lnTo>
                <a:lnTo>
                  <a:pt x="162" y="11"/>
                </a:lnTo>
                <a:lnTo>
                  <a:pt x="161" y="11"/>
                </a:lnTo>
                <a:lnTo>
                  <a:pt x="161" y="11"/>
                </a:lnTo>
                <a:lnTo>
                  <a:pt x="151" y="18"/>
                </a:lnTo>
                <a:lnTo>
                  <a:pt x="143" y="26"/>
                </a:lnTo>
                <a:lnTo>
                  <a:pt x="126" y="43"/>
                </a:lnTo>
                <a:lnTo>
                  <a:pt x="126" y="43"/>
                </a:lnTo>
                <a:lnTo>
                  <a:pt x="119" y="47"/>
                </a:lnTo>
                <a:lnTo>
                  <a:pt x="122" y="43"/>
                </a:lnTo>
                <a:lnTo>
                  <a:pt x="134" y="30"/>
                </a:lnTo>
                <a:lnTo>
                  <a:pt x="134" y="30"/>
                </a:lnTo>
                <a:lnTo>
                  <a:pt x="149" y="11"/>
                </a:lnTo>
                <a:lnTo>
                  <a:pt x="149" y="11"/>
                </a:lnTo>
                <a:lnTo>
                  <a:pt x="149" y="10"/>
                </a:lnTo>
                <a:lnTo>
                  <a:pt x="148" y="10"/>
                </a:lnTo>
                <a:lnTo>
                  <a:pt x="148" y="10"/>
                </a:lnTo>
                <a:lnTo>
                  <a:pt x="140" y="15"/>
                </a:lnTo>
                <a:lnTo>
                  <a:pt x="134" y="21"/>
                </a:lnTo>
                <a:lnTo>
                  <a:pt x="120" y="33"/>
                </a:lnTo>
                <a:lnTo>
                  <a:pt x="120" y="33"/>
                </a:lnTo>
                <a:lnTo>
                  <a:pt x="116" y="37"/>
                </a:lnTo>
                <a:lnTo>
                  <a:pt x="116" y="37"/>
                </a:lnTo>
                <a:lnTo>
                  <a:pt x="116" y="36"/>
                </a:lnTo>
                <a:lnTo>
                  <a:pt x="116" y="36"/>
                </a:lnTo>
                <a:lnTo>
                  <a:pt x="119" y="32"/>
                </a:lnTo>
                <a:lnTo>
                  <a:pt x="119" y="32"/>
                </a:lnTo>
                <a:lnTo>
                  <a:pt x="127" y="21"/>
                </a:lnTo>
                <a:lnTo>
                  <a:pt x="136" y="11"/>
                </a:lnTo>
                <a:lnTo>
                  <a:pt x="136" y="11"/>
                </a:lnTo>
                <a:lnTo>
                  <a:pt x="136" y="11"/>
                </a:lnTo>
                <a:lnTo>
                  <a:pt x="136" y="10"/>
                </a:lnTo>
                <a:lnTo>
                  <a:pt x="136" y="9"/>
                </a:lnTo>
                <a:lnTo>
                  <a:pt x="135" y="10"/>
                </a:lnTo>
                <a:lnTo>
                  <a:pt x="135" y="10"/>
                </a:lnTo>
                <a:lnTo>
                  <a:pt x="128" y="15"/>
                </a:lnTo>
                <a:lnTo>
                  <a:pt x="120" y="21"/>
                </a:lnTo>
                <a:lnTo>
                  <a:pt x="120" y="21"/>
                </a:lnTo>
                <a:lnTo>
                  <a:pt x="116" y="26"/>
                </a:lnTo>
                <a:lnTo>
                  <a:pt x="116" y="26"/>
                </a:lnTo>
                <a:lnTo>
                  <a:pt x="116" y="23"/>
                </a:lnTo>
                <a:lnTo>
                  <a:pt x="116" y="23"/>
                </a:lnTo>
                <a:lnTo>
                  <a:pt x="121" y="16"/>
                </a:lnTo>
                <a:lnTo>
                  <a:pt x="129" y="10"/>
                </a:lnTo>
                <a:lnTo>
                  <a:pt x="129" y="10"/>
                </a:lnTo>
                <a:lnTo>
                  <a:pt x="129" y="9"/>
                </a:lnTo>
                <a:lnTo>
                  <a:pt x="129" y="8"/>
                </a:lnTo>
                <a:lnTo>
                  <a:pt x="129" y="8"/>
                </a:lnTo>
                <a:lnTo>
                  <a:pt x="140" y="9"/>
                </a:lnTo>
                <a:lnTo>
                  <a:pt x="151" y="10"/>
                </a:lnTo>
                <a:lnTo>
                  <a:pt x="151" y="10"/>
                </a:lnTo>
                <a:close/>
                <a:moveTo>
                  <a:pt x="67" y="240"/>
                </a:moveTo>
                <a:lnTo>
                  <a:pt x="67" y="240"/>
                </a:lnTo>
                <a:lnTo>
                  <a:pt x="67" y="240"/>
                </a:lnTo>
                <a:lnTo>
                  <a:pt x="67" y="240"/>
                </a:lnTo>
                <a:lnTo>
                  <a:pt x="56" y="249"/>
                </a:lnTo>
                <a:lnTo>
                  <a:pt x="46" y="260"/>
                </a:lnTo>
                <a:lnTo>
                  <a:pt x="46" y="260"/>
                </a:lnTo>
                <a:lnTo>
                  <a:pt x="53" y="250"/>
                </a:lnTo>
                <a:lnTo>
                  <a:pt x="60" y="240"/>
                </a:lnTo>
                <a:lnTo>
                  <a:pt x="60" y="240"/>
                </a:lnTo>
                <a:lnTo>
                  <a:pt x="67" y="240"/>
                </a:lnTo>
                <a:lnTo>
                  <a:pt x="67" y="240"/>
                </a:lnTo>
                <a:close/>
                <a:moveTo>
                  <a:pt x="26" y="250"/>
                </a:moveTo>
                <a:lnTo>
                  <a:pt x="26" y="250"/>
                </a:lnTo>
                <a:lnTo>
                  <a:pt x="32" y="247"/>
                </a:lnTo>
                <a:lnTo>
                  <a:pt x="38" y="244"/>
                </a:lnTo>
                <a:lnTo>
                  <a:pt x="38" y="244"/>
                </a:lnTo>
                <a:lnTo>
                  <a:pt x="24" y="255"/>
                </a:lnTo>
                <a:lnTo>
                  <a:pt x="12" y="266"/>
                </a:lnTo>
                <a:lnTo>
                  <a:pt x="12" y="266"/>
                </a:lnTo>
                <a:lnTo>
                  <a:pt x="15" y="262"/>
                </a:lnTo>
                <a:lnTo>
                  <a:pt x="18" y="257"/>
                </a:lnTo>
                <a:lnTo>
                  <a:pt x="22" y="253"/>
                </a:lnTo>
                <a:lnTo>
                  <a:pt x="26" y="250"/>
                </a:lnTo>
                <a:lnTo>
                  <a:pt x="26" y="2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7164230" y="5220754"/>
            <a:ext cx="1581540" cy="836217"/>
          </a:xfrm>
          <a:custGeom>
            <a:avLst/>
            <a:gdLst>
              <a:gd name="T0" fmla="*/ 92 w 709"/>
              <a:gd name="T1" fmla="*/ 250 h 376"/>
              <a:gd name="T2" fmla="*/ 33 w 709"/>
              <a:gd name="T3" fmla="*/ 265 h 376"/>
              <a:gd name="T4" fmla="*/ 155 w 709"/>
              <a:gd name="T5" fmla="*/ 255 h 376"/>
              <a:gd name="T6" fmla="*/ 238 w 709"/>
              <a:gd name="T7" fmla="*/ 332 h 376"/>
              <a:gd name="T8" fmla="*/ 391 w 709"/>
              <a:gd name="T9" fmla="*/ 291 h 376"/>
              <a:gd name="T10" fmla="*/ 605 w 709"/>
              <a:gd name="T11" fmla="*/ 320 h 376"/>
              <a:gd name="T12" fmla="*/ 555 w 709"/>
              <a:gd name="T13" fmla="*/ 258 h 376"/>
              <a:gd name="T14" fmla="*/ 573 w 709"/>
              <a:gd name="T15" fmla="*/ 210 h 376"/>
              <a:gd name="T16" fmla="*/ 652 w 709"/>
              <a:gd name="T17" fmla="*/ 174 h 376"/>
              <a:gd name="T18" fmla="*/ 569 w 709"/>
              <a:gd name="T19" fmla="*/ 140 h 376"/>
              <a:gd name="T20" fmla="*/ 239 w 709"/>
              <a:gd name="T21" fmla="*/ 57 h 376"/>
              <a:gd name="T22" fmla="*/ 228 w 709"/>
              <a:gd name="T23" fmla="*/ 3 h 376"/>
              <a:gd name="T24" fmla="*/ 43 w 709"/>
              <a:gd name="T25" fmla="*/ 56 h 376"/>
              <a:gd name="T26" fmla="*/ 11 w 709"/>
              <a:gd name="T27" fmla="*/ 213 h 376"/>
              <a:gd name="T28" fmla="*/ 60 w 709"/>
              <a:gd name="T29" fmla="*/ 175 h 376"/>
              <a:gd name="T30" fmla="*/ 61 w 709"/>
              <a:gd name="T31" fmla="*/ 109 h 376"/>
              <a:gd name="T32" fmla="*/ 78 w 709"/>
              <a:gd name="T33" fmla="*/ 143 h 376"/>
              <a:gd name="T34" fmla="*/ 157 w 709"/>
              <a:gd name="T35" fmla="*/ 190 h 376"/>
              <a:gd name="T36" fmla="*/ 144 w 709"/>
              <a:gd name="T37" fmla="*/ 115 h 376"/>
              <a:gd name="T38" fmla="*/ 126 w 709"/>
              <a:gd name="T39" fmla="*/ 151 h 376"/>
              <a:gd name="T40" fmla="*/ 85 w 709"/>
              <a:gd name="T41" fmla="*/ 163 h 376"/>
              <a:gd name="T42" fmla="*/ 75 w 709"/>
              <a:gd name="T43" fmla="*/ 176 h 376"/>
              <a:gd name="T44" fmla="*/ 113 w 709"/>
              <a:gd name="T45" fmla="*/ 188 h 376"/>
              <a:gd name="T46" fmla="*/ 161 w 709"/>
              <a:gd name="T47" fmla="*/ 209 h 376"/>
              <a:gd name="T48" fmla="*/ 298 w 709"/>
              <a:gd name="T49" fmla="*/ 182 h 376"/>
              <a:gd name="T50" fmla="*/ 197 w 709"/>
              <a:gd name="T51" fmla="*/ 199 h 376"/>
              <a:gd name="T52" fmla="*/ 300 w 709"/>
              <a:gd name="T53" fmla="*/ 178 h 376"/>
              <a:gd name="T54" fmla="*/ 379 w 709"/>
              <a:gd name="T55" fmla="*/ 256 h 376"/>
              <a:gd name="T56" fmla="*/ 259 w 709"/>
              <a:gd name="T57" fmla="*/ 278 h 376"/>
              <a:gd name="T58" fmla="*/ 281 w 709"/>
              <a:gd name="T59" fmla="*/ 303 h 376"/>
              <a:gd name="T60" fmla="*/ 313 w 709"/>
              <a:gd name="T61" fmla="*/ 299 h 376"/>
              <a:gd name="T62" fmla="*/ 393 w 709"/>
              <a:gd name="T63" fmla="*/ 269 h 376"/>
              <a:gd name="T64" fmla="*/ 352 w 709"/>
              <a:gd name="T65" fmla="*/ 199 h 376"/>
              <a:gd name="T66" fmla="*/ 411 w 709"/>
              <a:gd name="T67" fmla="*/ 275 h 376"/>
              <a:gd name="T68" fmla="*/ 415 w 709"/>
              <a:gd name="T69" fmla="*/ 240 h 376"/>
              <a:gd name="T70" fmla="*/ 437 w 709"/>
              <a:gd name="T71" fmla="*/ 250 h 376"/>
              <a:gd name="T72" fmla="*/ 522 w 709"/>
              <a:gd name="T73" fmla="*/ 249 h 376"/>
              <a:gd name="T74" fmla="*/ 531 w 709"/>
              <a:gd name="T75" fmla="*/ 224 h 376"/>
              <a:gd name="T76" fmla="*/ 478 w 709"/>
              <a:gd name="T77" fmla="*/ 202 h 376"/>
              <a:gd name="T78" fmla="*/ 289 w 709"/>
              <a:gd name="T79" fmla="*/ 80 h 376"/>
              <a:gd name="T80" fmla="*/ 443 w 709"/>
              <a:gd name="T81" fmla="*/ 119 h 376"/>
              <a:gd name="T82" fmla="*/ 571 w 709"/>
              <a:gd name="T83" fmla="*/ 187 h 376"/>
              <a:gd name="T84" fmla="*/ 246 w 709"/>
              <a:gd name="T85" fmla="*/ 99 h 376"/>
              <a:gd name="T86" fmla="*/ 222 w 709"/>
              <a:gd name="T87" fmla="*/ 25 h 376"/>
              <a:gd name="T88" fmla="*/ 199 w 709"/>
              <a:gd name="T89" fmla="*/ 58 h 376"/>
              <a:gd name="T90" fmla="*/ 267 w 709"/>
              <a:gd name="T91" fmla="*/ 115 h 376"/>
              <a:gd name="T92" fmla="*/ 433 w 709"/>
              <a:gd name="T93" fmla="*/ 164 h 376"/>
              <a:gd name="T94" fmla="*/ 244 w 709"/>
              <a:gd name="T95" fmla="*/ 150 h 376"/>
              <a:gd name="T96" fmla="*/ 88 w 709"/>
              <a:gd name="T97" fmla="*/ 26 h 376"/>
              <a:gd name="T98" fmla="*/ 97 w 709"/>
              <a:gd name="T99" fmla="*/ 64 h 376"/>
              <a:gd name="T100" fmla="*/ 73 w 709"/>
              <a:gd name="T101" fmla="*/ 96 h 376"/>
              <a:gd name="T102" fmla="*/ 71 w 709"/>
              <a:gd name="T103" fmla="*/ 43 h 376"/>
              <a:gd name="T104" fmla="*/ 64 w 709"/>
              <a:gd name="T105" fmla="*/ 52 h 376"/>
              <a:gd name="T106" fmla="*/ 35 w 709"/>
              <a:gd name="T107" fmla="*/ 126 h 376"/>
              <a:gd name="T108" fmla="*/ 35 w 709"/>
              <a:gd name="T109" fmla="*/ 126 h 376"/>
              <a:gd name="T110" fmla="*/ 19 w 709"/>
              <a:gd name="T111" fmla="*/ 187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09" h="376">
                <a:moveTo>
                  <a:pt x="11" y="213"/>
                </a:moveTo>
                <a:cubicBezTo>
                  <a:pt x="14" y="208"/>
                  <a:pt x="14" y="208"/>
                  <a:pt x="14" y="208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45" y="219"/>
                  <a:pt x="51" y="221"/>
                  <a:pt x="66" y="224"/>
                </a:cubicBezTo>
                <a:cubicBezTo>
                  <a:pt x="72" y="225"/>
                  <a:pt x="76" y="226"/>
                  <a:pt x="77" y="228"/>
                </a:cubicBezTo>
                <a:cubicBezTo>
                  <a:pt x="77" y="229"/>
                  <a:pt x="82" y="231"/>
                  <a:pt x="86" y="232"/>
                </a:cubicBezTo>
                <a:cubicBezTo>
                  <a:pt x="96" y="235"/>
                  <a:pt x="95" y="235"/>
                  <a:pt x="97" y="235"/>
                </a:cubicBezTo>
                <a:cubicBezTo>
                  <a:pt x="97" y="235"/>
                  <a:pt x="95" y="242"/>
                  <a:pt x="92" y="250"/>
                </a:cubicBezTo>
                <a:cubicBezTo>
                  <a:pt x="89" y="263"/>
                  <a:pt x="80" y="273"/>
                  <a:pt x="72" y="284"/>
                </a:cubicBezTo>
                <a:cubicBezTo>
                  <a:pt x="71" y="285"/>
                  <a:pt x="69" y="287"/>
                  <a:pt x="68" y="288"/>
                </a:cubicBezTo>
                <a:cubicBezTo>
                  <a:pt x="62" y="293"/>
                  <a:pt x="46" y="290"/>
                  <a:pt x="45" y="283"/>
                </a:cubicBezTo>
                <a:cubicBezTo>
                  <a:pt x="44" y="282"/>
                  <a:pt x="46" y="281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8" y="280"/>
                  <a:pt x="50" y="280"/>
                  <a:pt x="51" y="279"/>
                </a:cubicBezTo>
                <a:cubicBezTo>
                  <a:pt x="54" y="278"/>
                  <a:pt x="58" y="276"/>
                  <a:pt x="61" y="275"/>
                </a:cubicBezTo>
                <a:cubicBezTo>
                  <a:pt x="88" y="250"/>
                  <a:pt x="46" y="246"/>
                  <a:pt x="33" y="265"/>
                </a:cubicBezTo>
                <a:cubicBezTo>
                  <a:pt x="32" y="268"/>
                  <a:pt x="31" y="271"/>
                  <a:pt x="31" y="272"/>
                </a:cubicBezTo>
                <a:cubicBezTo>
                  <a:pt x="32" y="273"/>
                  <a:pt x="32" y="276"/>
                  <a:pt x="31" y="279"/>
                </a:cubicBezTo>
                <a:cubicBezTo>
                  <a:pt x="28" y="288"/>
                  <a:pt x="29" y="293"/>
                  <a:pt x="35" y="298"/>
                </a:cubicBezTo>
                <a:cubicBezTo>
                  <a:pt x="48" y="309"/>
                  <a:pt x="62" y="307"/>
                  <a:pt x="79" y="293"/>
                </a:cubicBezTo>
                <a:cubicBezTo>
                  <a:pt x="85" y="288"/>
                  <a:pt x="91" y="282"/>
                  <a:pt x="91" y="281"/>
                </a:cubicBezTo>
                <a:cubicBezTo>
                  <a:pt x="96" y="273"/>
                  <a:pt x="100" y="265"/>
                  <a:pt x="104" y="254"/>
                </a:cubicBezTo>
                <a:cubicBezTo>
                  <a:pt x="107" y="247"/>
                  <a:pt x="110" y="241"/>
                  <a:pt x="111" y="240"/>
                </a:cubicBezTo>
                <a:cubicBezTo>
                  <a:pt x="113" y="240"/>
                  <a:pt x="153" y="253"/>
                  <a:pt x="155" y="255"/>
                </a:cubicBezTo>
                <a:cubicBezTo>
                  <a:pt x="157" y="257"/>
                  <a:pt x="156" y="257"/>
                  <a:pt x="200" y="273"/>
                </a:cubicBezTo>
                <a:cubicBezTo>
                  <a:pt x="235" y="285"/>
                  <a:pt x="241" y="287"/>
                  <a:pt x="241" y="290"/>
                </a:cubicBezTo>
                <a:cubicBezTo>
                  <a:pt x="241" y="292"/>
                  <a:pt x="239" y="294"/>
                  <a:pt x="237" y="296"/>
                </a:cubicBezTo>
                <a:cubicBezTo>
                  <a:pt x="233" y="299"/>
                  <a:pt x="230" y="305"/>
                  <a:pt x="233" y="307"/>
                </a:cubicBezTo>
                <a:cubicBezTo>
                  <a:pt x="234" y="308"/>
                  <a:pt x="233" y="311"/>
                  <a:pt x="231" y="316"/>
                </a:cubicBezTo>
                <a:cubicBezTo>
                  <a:pt x="228" y="324"/>
                  <a:pt x="228" y="325"/>
                  <a:pt x="231" y="328"/>
                </a:cubicBezTo>
                <a:cubicBezTo>
                  <a:pt x="233" y="330"/>
                  <a:pt x="235" y="333"/>
                  <a:pt x="236" y="334"/>
                </a:cubicBezTo>
                <a:cubicBezTo>
                  <a:pt x="236" y="335"/>
                  <a:pt x="237" y="334"/>
                  <a:pt x="238" y="332"/>
                </a:cubicBezTo>
                <a:cubicBezTo>
                  <a:pt x="263" y="324"/>
                  <a:pt x="307" y="310"/>
                  <a:pt x="329" y="315"/>
                </a:cubicBezTo>
                <a:cubicBezTo>
                  <a:pt x="334" y="316"/>
                  <a:pt x="343" y="318"/>
                  <a:pt x="349" y="319"/>
                </a:cubicBezTo>
                <a:cubicBezTo>
                  <a:pt x="399" y="331"/>
                  <a:pt x="449" y="342"/>
                  <a:pt x="498" y="358"/>
                </a:cubicBezTo>
                <a:cubicBezTo>
                  <a:pt x="532" y="368"/>
                  <a:pt x="563" y="376"/>
                  <a:pt x="566" y="375"/>
                </a:cubicBezTo>
                <a:cubicBezTo>
                  <a:pt x="575" y="372"/>
                  <a:pt x="569" y="362"/>
                  <a:pt x="559" y="363"/>
                </a:cubicBezTo>
                <a:cubicBezTo>
                  <a:pt x="553" y="363"/>
                  <a:pt x="544" y="361"/>
                  <a:pt x="499" y="347"/>
                </a:cubicBezTo>
                <a:cubicBezTo>
                  <a:pt x="437" y="332"/>
                  <a:pt x="395" y="325"/>
                  <a:pt x="345" y="306"/>
                </a:cubicBezTo>
                <a:cubicBezTo>
                  <a:pt x="346" y="304"/>
                  <a:pt x="378" y="294"/>
                  <a:pt x="391" y="291"/>
                </a:cubicBezTo>
                <a:cubicBezTo>
                  <a:pt x="395" y="291"/>
                  <a:pt x="403" y="289"/>
                  <a:pt x="409" y="287"/>
                </a:cubicBezTo>
                <a:cubicBezTo>
                  <a:pt x="416" y="285"/>
                  <a:pt x="421" y="284"/>
                  <a:pt x="422" y="284"/>
                </a:cubicBezTo>
                <a:cubicBezTo>
                  <a:pt x="422" y="284"/>
                  <a:pt x="425" y="284"/>
                  <a:pt x="428" y="283"/>
                </a:cubicBezTo>
                <a:cubicBezTo>
                  <a:pt x="431" y="282"/>
                  <a:pt x="437" y="281"/>
                  <a:pt x="442" y="281"/>
                </a:cubicBezTo>
                <a:cubicBezTo>
                  <a:pt x="446" y="281"/>
                  <a:pt x="451" y="280"/>
                  <a:pt x="452" y="279"/>
                </a:cubicBezTo>
                <a:cubicBezTo>
                  <a:pt x="458" y="276"/>
                  <a:pt x="470" y="279"/>
                  <a:pt x="524" y="298"/>
                </a:cubicBezTo>
                <a:cubicBezTo>
                  <a:pt x="554" y="309"/>
                  <a:pt x="584" y="319"/>
                  <a:pt x="591" y="320"/>
                </a:cubicBezTo>
                <a:cubicBezTo>
                  <a:pt x="601" y="322"/>
                  <a:pt x="603" y="322"/>
                  <a:pt x="605" y="320"/>
                </a:cubicBezTo>
                <a:cubicBezTo>
                  <a:pt x="607" y="318"/>
                  <a:pt x="608" y="316"/>
                  <a:pt x="608" y="315"/>
                </a:cubicBezTo>
                <a:cubicBezTo>
                  <a:pt x="607" y="313"/>
                  <a:pt x="596" y="309"/>
                  <a:pt x="590" y="308"/>
                </a:cubicBezTo>
                <a:cubicBezTo>
                  <a:pt x="587" y="308"/>
                  <a:pt x="567" y="302"/>
                  <a:pt x="546" y="294"/>
                </a:cubicBezTo>
                <a:cubicBezTo>
                  <a:pt x="524" y="287"/>
                  <a:pt x="501" y="279"/>
                  <a:pt x="494" y="276"/>
                </a:cubicBezTo>
                <a:cubicBezTo>
                  <a:pt x="481" y="272"/>
                  <a:pt x="481" y="272"/>
                  <a:pt x="481" y="272"/>
                </a:cubicBezTo>
                <a:cubicBezTo>
                  <a:pt x="486" y="270"/>
                  <a:pt x="486" y="270"/>
                  <a:pt x="486" y="270"/>
                </a:cubicBezTo>
                <a:cubicBezTo>
                  <a:pt x="496" y="267"/>
                  <a:pt x="513" y="263"/>
                  <a:pt x="522" y="262"/>
                </a:cubicBezTo>
                <a:cubicBezTo>
                  <a:pt x="549" y="260"/>
                  <a:pt x="553" y="259"/>
                  <a:pt x="555" y="258"/>
                </a:cubicBezTo>
                <a:cubicBezTo>
                  <a:pt x="557" y="257"/>
                  <a:pt x="562" y="258"/>
                  <a:pt x="575" y="261"/>
                </a:cubicBezTo>
                <a:cubicBezTo>
                  <a:pt x="601" y="270"/>
                  <a:pt x="616" y="273"/>
                  <a:pt x="619" y="272"/>
                </a:cubicBezTo>
                <a:cubicBezTo>
                  <a:pt x="621" y="272"/>
                  <a:pt x="623" y="270"/>
                  <a:pt x="623" y="268"/>
                </a:cubicBezTo>
                <a:cubicBezTo>
                  <a:pt x="624" y="264"/>
                  <a:pt x="623" y="264"/>
                  <a:pt x="612" y="260"/>
                </a:cubicBezTo>
                <a:cubicBezTo>
                  <a:pt x="605" y="258"/>
                  <a:pt x="596" y="255"/>
                  <a:pt x="592" y="254"/>
                </a:cubicBezTo>
                <a:cubicBezTo>
                  <a:pt x="578" y="252"/>
                  <a:pt x="562" y="246"/>
                  <a:pt x="561" y="244"/>
                </a:cubicBezTo>
                <a:cubicBezTo>
                  <a:pt x="560" y="242"/>
                  <a:pt x="561" y="238"/>
                  <a:pt x="566" y="230"/>
                </a:cubicBezTo>
                <a:cubicBezTo>
                  <a:pt x="569" y="223"/>
                  <a:pt x="572" y="215"/>
                  <a:pt x="573" y="210"/>
                </a:cubicBezTo>
                <a:cubicBezTo>
                  <a:pt x="575" y="202"/>
                  <a:pt x="575" y="202"/>
                  <a:pt x="575" y="202"/>
                </a:cubicBezTo>
                <a:cubicBezTo>
                  <a:pt x="583" y="205"/>
                  <a:pt x="583" y="205"/>
                  <a:pt x="583" y="205"/>
                </a:cubicBezTo>
                <a:cubicBezTo>
                  <a:pt x="662" y="230"/>
                  <a:pt x="661" y="230"/>
                  <a:pt x="666" y="225"/>
                </a:cubicBezTo>
                <a:cubicBezTo>
                  <a:pt x="672" y="220"/>
                  <a:pt x="670" y="218"/>
                  <a:pt x="643" y="211"/>
                </a:cubicBezTo>
                <a:cubicBezTo>
                  <a:pt x="630" y="207"/>
                  <a:pt x="619" y="204"/>
                  <a:pt x="619" y="203"/>
                </a:cubicBezTo>
                <a:cubicBezTo>
                  <a:pt x="619" y="203"/>
                  <a:pt x="621" y="201"/>
                  <a:pt x="625" y="200"/>
                </a:cubicBezTo>
                <a:cubicBezTo>
                  <a:pt x="636" y="195"/>
                  <a:pt x="644" y="189"/>
                  <a:pt x="648" y="181"/>
                </a:cubicBezTo>
                <a:cubicBezTo>
                  <a:pt x="652" y="174"/>
                  <a:pt x="652" y="174"/>
                  <a:pt x="652" y="174"/>
                </a:cubicBezTo>
                <a:cubicBezTo>
                  <a:pt x="667" y="179"/>
                  <a:pt x="667" y="179"/>
                  <a:pt x="667" y="179"/>
                </a:cubicBezTo>
                <a:cubicBezTo>
                  <a:pt x="697" y="190"/>
                  <a:pt x="700" y="191"/>
                  <a:pt x="705" y="189"/>
                </a:cubicBezTo>
                <a:cubicBezTo>
                  <a:pt x="707" y="187"/>
                  <a:pt x="709" y="185"/>
                  <a:pt x="709" y="184"/>
                </a:cubicBezTo>
                <a:cubicBezTo>
                  <a:pt x="709" y="181"/>
                  <a:pt x="698" y="176"/>
                  <a:pt x="692" y="176"/>
                </a:cubicBezTo>
                <a:cubicBezTo>
                  <a:pt x="686" y="177"/>
                  <a:pt x="676" y="173"/>
                  <a:pt x="655" y="163"/>
                </a:cubicBezTo>
                <a:cubicBezTo>
                  <a:pt x="651" y="161"/>
                  <a:pt x="645" y="159"/>
                  <a:pt x="642" y="159"/>
                </a:cubicBezTo>
                <a:cubicBezTo>
                  <a:pt x="636" y="160"/>
                  <a:pt x="622" y="156"/>
                  <a:pt x="593" y="147"/>
                </a:cubicBezTo>
                <a:cubicBezTo>
                  <a:pt x="581" y="143"/>
                  <a:pt x="570" y="140"/>
                  <a:pt x="569" y="140"/>
                </a:cubicBezTo>
                <a:cubicBezTo>
                  <a:pt x="567" y="140"/>
                  <a:pt x="557" y="138"/>
                  <a:pt x="546" y="134"/>
                </a:cubicBezTo>
                <a:cubicBezTo>
                  <a:pt x="518" y="125"/>
                  <a:pt x="483" y="116"/>
                  <a:pt x="458" y="111"/>
                </a:cubicBezTo>
                <a:cubicBezTo>
                  <a:pt x="445" y="108"/>
                  <a:pt x="426" y="103"/>
                  <a:pt x="413" y="99"/>
                </a:cubicBezTo>
                <a:cubicBezTo>
                  <a:pt x="393" y="93"/>
                  <a:pt x="380" y="89"/>
                  <a:pt x="348" y="83"/>
                </a:cubicBezTo>
                <a:cubicBezTo>
                  <a:pt x="341" y="81"/>
                  <a:pt x="325" y="77"/>
                  <a:pt x="313" y="74"/>
                </a:cubicBezTo>
                <a:cubicBezTo>
                  <a:pt x="300" y="71"/>
                  <a:pt x="289" y="68"/>
                  <a:pt x="288" y="68"/>
                </a:cubicBezTo>
                <a:cubicBezTo>
                  <a:pt x="284" y="69"/>
                  <a:pt x="278" y="68"/>
                  <a:pt x="266" y="64"/>
                </a:cubicBezTo>
                <a:cubicBezTo>
                  <a:pt x="261" y="63"/>
                  <a:pt x="249" y="59"/>
                  <a:pt x="239" y="57"/>
                </a:cubicBezTo>
                <a:cubicBezTo>
                  <a:pt x="229" y="54"/>
                  <a:pt x="221" y="51"/>
                  <a:pt x="221" y="51"/>
                </a:cubicBezTo>
                <a:cubicBezTo>
                  <a:pt x="222" y="50"/>
                  <a:pt x="224" y="47"/>
                  <a:pt x="226" y="45"/>
                </a:cubicBezTo>
                <a:cubicBezTo>
                  <a:pt x="230" y="40"/>
                  <a:pt x="237" y="28"/>
                  <a:pt x="235" y="27"/>
                </a:cubicBezTo>
                <a:cubicBezTo>
                  <a:pt x="234" y="27"/>
                  <a:pt x="235" y="25"/>
                  <a:pt x="236" y="24"/>
                </a:cubicBezTo>
                <a:cubicBezTo>
                  <a:pt x="237" y="22"/>
                  <a:pt x="238" y="19"/>
                  <a:pt x="238" y="17"/>
                </a:cubicBezTo>
                <a:cubicBezTo>
                  <a:pt x="237" y="15"/>
                  <a:pt x="238" y="14"/>
                  <a:pt x="238" y="13"/>
                </a:cubicBezTo>
                <a:cubicBezTo>
                  <a:pt x="238" y="12"/>
                  <a:pt x="237" y="10"/>
                  <a:pt x="236" y="8"/>
                </a:cubicBezTo>
                <a:cubicBezTo>
                  <a:pt x="234" y="5"/>
                  <a:pt x="232" y="4"/>
                  <a:pt x="228" y="3"/>
                </a:cubicBezTo>
                <a:cubicBezTo>
                  <a:pt x="227" y="2"/>
                  <a:pt x="225" y="2"/>
                  <a:pt x="224" y="2"/>
                </a:cubicBezTo>
                <a:cubicBezTo>
                  <a:pt x="216" y="0"/>
                  <a:pt x="214" y="0"/>
                  <a:pt x="205" y="5"/>
                </a:cubicBezTo>
                <a:cubicBezTo>
                  <a:pt x="194" y="11"/>
                  <a:pt x="188" y="17"/>
                  <a:pt x="181" y="28"/>
                </a:cubicBezTo>
                <a:cubicBezTo>
                  <a:pt x="177" y="36"/>
                  <a:pt x="176" y="37"/>
                  <a:pt x="172" y="37"/>
                </a:cubicBezTo>
                <a:cubicBezTo>
                  <a:pt x="147" y="33"/>
                  <a:pt x="124" y="20"/>
                  <a:pt x="99" y="17"/>
                </a:cubicBezTo>
                <a:cubicBezTo>
                  <a:pt x="98" y="17"/>
                  <a:pt x="90" y="15"/>
                  <a:pt x="82" y="12"/>
                </a:cubicBezTo>
                <a:cubicBezTo>
                  <a:pt x="58" y="4"/>
                  <a:pt x="60" y="3"/>
                  <a:pt x="51" y="29"/>
                </a:cubicBezTo>
                <a:cubicBezTo>
                  <a:pt x="48" y="41"/>
                  <a:pt x="44" y="53"/>
                  <a:pt x="43" y="56"/>
                </a:cubicBezTo>
                <a:cubicBezTo>
                  <a:pt x="42" y="63"/>
                  <a:pt x="42" y="63"/>
                  <a:pt x="38" y="74"/>
                </a:cubicBezTo>
                <a:cubicBezTo>
                  <a:pt x="36" y="80"/>
                  <a:pt x="33" y="85"/>
                  <a:pt x="32" y="86"/>
                </a:cubicBezTo>
                <a:cubicBezTo>
                  <a:pt x="30" y="87"/>
                  <a:pt x="30" y="88"/>
                  <a:pt x="31" y="90"/>
                </a:cubicBezTo>
                <a:cubicBezTo>
                  <a:pt x="33" y="93"/>
                  <a:pt x="32" y="97"/>
                  <a:pt x="25" y="119"/>
                </a:cubicBezTo>
                <a:cubicBezTo>
                  <a:pt x="20" y="133"/>
                  <a:pt x="16" y="146"/>
                  <a:pt x="17" y="147"/>
                </a:cubicBezTo>
                <a:cubicBezTo>
                  <a:pt x="17" y="149"/>
                  <a:pt x="17" y="151"/>
                  <a:pt x="7" y="185"/>
                </a:cubicBezTo>
                <a:cubicBezTo>
                  <a:pt x="1" y="204"/>
                  <a:pt x="0" y="210"/>
                  <a:pt x="1" y="212"/>
                </a:cubicBezTo>
                <a:cubicBezTo>
                  <a:pt x="4" y="217"/>
                  <a:pt x="7" y="217"/>
                  <a:pt x="11" y="213"/>
                </a:cubicBezTo>
                <a:close/>
                <a:moveTo>
                  <a:pt x="50" y="207"/>
                </a:moveTo>
                <a:cubicBezTo>
                  <a:pt x="38" y="203"/>
                  <a:pt x="38" y="203"/>
                  <a:pt x="38" y="203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40" y="191"/>
                  <a:pt x="42" y="184"/>
                  <a:pt x="43" y="179"/>
                </a:cubicBezTo>
                <a:cubicBezTo>
                  <a:pt x="44" y="174"/>
                  <a:pt x="45" y="168"/>
                  <a:pt x="46" y="166"/>
                </a:cubicBezTo>
                <a:cubicBezTo>
                  <a:pt x="48" y="161"/>
                  <a:pt x="49" y="161"/>
                  <a:pt x="54" y="163"/>
                </a:cubicBezTo>
                <a:cubicBezTo>
                  <a:pt x="55" y="163"/>
                  <a:pt x="56" y="163"/>
                  <a:pt x="57" y="163"/>
                </a:cubicBezTo>
                <a:cubicBezTo>
                  <a:pt x="63" y="166"/>
                  <a:pt x="63" y="167"/>
                  <a:pt x="60" y="175"/>
                </a:cubicBezTo>
                <a:cubicBezTo>
                  <a:pt x="58" y="182"/>
                  <a:pt x="58" y="184"/>
                  <a:pt x="61" y="201"/>
                </a:cubicBezTo>
                <a:cubicBezTo>
                  <a:pt x="62" y="206"/>
                  <a:pt x="62" y="211"/>
                  <a:pt x="62" y="211"/>
                </a:cubicBezTo>
                <a:cubicBezTo>
                  <a:pt x="62" y="211"/>
                  <a:pt x="57" y="209"/>
                  <a:pt x="50" y="207"/>
                </a:cubicBezTo>
                <a:close/>
                <a:moveTo>
                  <a:pt x="68" y="157"/>
                </a:moveTo>
                <a:cubicBezTo>
                  <a:pt x="59" y="154"/>
                  <a:pt x="59" y="154"/>
                  <a:pt x="59" y="154"/>
                </a:cubicBezTo>
                <a:cubicBezTo>
                  <a:pt x="54" y="152"/>
                  <a:pt x="50" y="150"/>
                  <a:pt x="51" y="149"/>
                </a:cubicBezTo>
                <a:cubicBezTo>
                  <a:pt x="51" y="148"/>
                  <a:pt x="53" y="139"/>
                  <a:pt x="56" y="129"/>
                </a:cubicBezTo>
                <a:cubicBezTo>
                  <a:pt x="59" y="119"/>
                  <a:pt x="61" y="110"/>
                  <a:pt x="61" y="109"/>
                </a:cubicBezTo>
                <a:cubicBezTo>
                  <a:pt x="61" y="108"/>
                  <a:pt x="61" y="107"/>
                  <a:pt x="62" y="106"/>
                </a:cubicBezTo>
                <a:cubicBezTo>
                  <a:pt x="63" y="104"/>
                  <a:pt x="68" y="105"/>
                  <a:pt x="77" y="108"/>
                </a:cubicBezTo>
                <a:cubicBezTo>
                  <a:pt x="84" y="110"/>
                  <a:pt x="95" y="113"/>
                  <a:pt x="101" y="115"/>
                </a:cubicBezTo>
                <a:cubicBezTo>
                  <a:pt x="105" y="116"/>
                  <a:pt x="108" y="116"/>
                  <a:pt x="110" y="117"/>
                </a:cubicBezTo>
                <a:cubicBezTo>
                  <a:pt x="112" y="118"/>
                  <a:pt x="111" y="118"/>
                  <a:pt x="108" y="119"/>
                </a:cubicBezTo>
                <a:cubicBezTo>
                  <a:pt x="105" y="120"/>
                  <a:pt x="102" y="122"/>
                  <a:pt x="100" y="124"/>
                </a:cubicBezTo>
                <a:cubicBezTo>
                  <a:pt x="98" y="125"/>
                  <a:pt x="93" y="129"/>
                  <a:pt x="89" y="133"/>
                </a:cubicBezTo>
                <a:cubicBezTo>
                  <a:pt x="84" y="136"/>
                  <a:pt x="79" y="141"/>
                  <a:pt x="78" y="143"/>
                </a:cubicBezTo>
                <a:cubicBezTo>
                  <a:pt x="77" y="145"/>
                  <a:pt x="74" y="149"/>
                  <a:pt x="72" y="152"/>
                </a:cubicBezTo>
                <a:lnTo>
                  <a:pt x="68" y="157"/>
                </a:lnTo>
                <a:close/>
                <a:moveTo>
                  <a:pt x="143" y="162"/>
                </a:moveTo>
                <a:cubicBezTo>
                  <a:pt x="147" y="153"/>
                  <a:pt x="150" y="144"/>
                  <a:pt x="151" y="144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6" y="144"/>
                  <a:pt x="162" y="159"/>
                  <a:pt x="163" y="169"/>
                </a:cubicBezTo>
                <a:cubicBezTo>
                  <a:pt x="164" y="179"/>
                  <a:pt x="164" y="184"/>
                  <a:pt x="160" y="188"/>
                </a:cubicBezTo>
                <a:cubicBezTo>
                  <a:pt x="159" y="190"/>
                  <a:pt x="157" y="190"/>
                  <a:pt x="157" y="190"/>
                </a:cubicBezTo>
                <a:cubicBezTo>
                  <a:pt x="156" y="189"/>
                  <a:pt x="151" y="187"/>
                  <a:pt x="145" y="185"/>
                </a:cubicBezTo>
                <a:cubicBezTo>
                  <a:pt x="136" y="180"/>
                  <a:pt x="136" y="180"/>
                  <a:pt x="136" y="180"/>
                </a:cubicBezTo>
                <a:lnTo>
                  <a:pt x="143" y="162"/>
                </a:lnTo>
                <a:close/>
                <a:moveTo>
                  <a:pt x="144" y="115"/>
                </a:moveTo>
                <a:cubicBezTo>
                  <a:pt x="144" y="115"/>
                  <a:pt x="144" y="115"/>
                  <a:pt x="144" y="115"/>
                </a:cubicBezTo>
                <a:cubicBezTo>
                  <a:pt x="145" y="115"/>
                  <a:pt x="146" y="116"/>
                  <a:pt x="146" y="117"/>
                </a:cubicBezTo>
                <a:cubicBezTo>
                  <a:pt x="146" y="118"/>
                  <a:pt x="145" y="118"/>
                  <a:pt x="144" y="118"/>
                </a:cubicBezTo>
                <a:cubicBezTo>
                  <a:pt x="141" y="117"/>
                  <a:pt x="141" y="116"/>
                  <a:pt x="144" y="115"/>
                </a:cubicBezTo>
                <a:close/>
                <a:moveTo>
                  <a:pt x="123" y="213"/>
                </a:moveTo>
                <a:cubicBezTo>
                  <a:pt x="124" y="212"/>
                  <a:pt x="127" y="206"/>
                  <a:pt x="129" y="20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9" y="193"/>
                  <a:pt x="139" y="193"/>
                  <a:pt x="139" y="193"/>
                </a:cubicBezTo>
                <a:cubicBezTo>
                  <a:pt x="154" y="200"/>
                  <a:pt x="154" y="200"/>
                  <a:pt x="142" y="207"/>
                </a:cubicBezTo>
                <a:cubicBezTo>
                  <a:pt x="133" y="213"/>
                  <a:pt x="118" y="217"/>
                  <a:pt x="123" y="213"/>
                </a:cubicBezTo>
                <a:close/>
                <a:moveTo>
                  <a:pt x="116" y="173"/>
                </a:moveTo>
                <a:cubicBezTo>
                  <a:pt x="113" y="171"/>
                  <a:pt x="119" y="158"/>
                  <a:pt x="126" y="151"/>
                </a:cubicBezTo>
                <a:cubicBezTo>
                  <a:pt x="129" y="148"/>
                  <a:pt x="132" y="145"/>
                  <a:pt x="133" y="145"/>
                </a:cubicBezTo>
                <a:cubicBezTo>
                  <a:pt x="134" y="145"/>
                  <a:pt x="126" y="168"/>
                  <a:pt x="122" y="175"/>
                </a:cubicBezTo>
                <a:cubicBezTo>
                  <a:pt x="122" y="176"/>
                  <a:pt x="119" y="175"/>
                  <a:pt x="116" y="173"/>
                </a:cubicBezTo>
                <a:close/>
                <a:moveTo>
                  <a:pt x="137" y="131"/>
                </a:moveTo>
                <a:cubicBezTo>
                  <a:pt x="135" y="132"/>
                  <a:pt x="131" y="133"/>
                  <a:pt x="130" y="133"/>
                </a:cubicBezTo>
                <a:cubicBezTo>
                  <a:pt x="116" y="132"/>
                  <a:pt x="108" y="156"/>
                  <a:pt x="103" y="167"/>
                </a:cubicBezTo>
                <a:cubicBezTo>
                  <a:pt x="102" y="169"/>
                  <a:pt x="100" y="170"/>
                  <a:pt x="95" y="168"/>
                </a:cubicBezTo>
                <a:cubicBezTo>
                  <a:pt x="91" y="167"/>
                  <a:pt x="87" y="165"/>
                  <a:pt x="85" y="163"/>
                </a:cubicBezTo>
                <a:cubicBezTo>
                  <a:pt x="82" y="161"/>
                  <a:pt x="82" y="160"/>
                  <a:pt x="87" y="154"/>
                </a:cubicBezTo>
                <a:cubicBezTo>
                  <a:pt x="95" y="143"/>
                  <a:pt x="102" y="137"/>
                  <a:pt x="113" y="130"/>
                </a:cubicBezTo>
                <a:cubicBezTo>
                  <a:pt x="124" y="122"/>
                  <a:pt x="125" y="128"/>
                  <a:pt x="138" y="129"/>
                </a:cubicBezTo>
                <a:cubicBezTo>
                  <a:pt x="141" y="130"/>
                  <a:pt x="141" y="130"/>
                  <a:pt x="137" y="131"/>
                </a:cubicBezTo>
                <a:close/>
                <a:moveTo>
                  <a:pt x="109" y="208"/>
                </a:moveTo>
                <a:cubicBezTo>
                  <a:pt x="106" y="216"/>
                  <a:pt x="105" y="216"/>
                  <a:pt x="99" y="216"/>
                </a:cubicBezTo>
                <a:cubicBezTo>
                  <a:pt x="88" y="215"/>
                  <a:pt x="83" y="212"/>
                  <a:pt x="78" y="202"/>
                </a:cubicBezTo>
                <a:cubicBezTo>
                  <a:pt x="75" y="197"/>
                  <a:pt x="73" y="180"/>
                  <a:pt x="75" y="176"/>
                </a:cubicBezTo>
                <a:cubicBezTo>
                  <a:pt x="76" y="173"/>
                  <a:pt x="76" y="172"/>
                  <a:pt x="81" y="174"/>
                </a:cubicBezTo>
                <a:cubicBezTo>
                  <a:pt x="83" y="174"/>
                  <a:pt x="85" y="175"/>
                  <a:pt x="88" y="176"/>
                </a:cubicBezTo>
                <a:cubicBezTo>
                  <a:pt x="95" y="178"/>
                  <a:pt x="100" y="181"/>
                  <a:pt x="100" y="182"/>
                </a:cubicBezTo>
                <a:cubicBezTo>
                  <a:pt x="100" y="183"/>
                  <a:pt x="100" y="186"/>
                  <a:pt x="101" y="189"/>
                </a:cubicBezTo>
                <a:cubicBezTo>
                  <a:pt x="102" y="194"/>
                  <a:pt x="104" y="195"/>
                  <a:pt x="106" y="196"/>
                </a:cubicBezTo>
                <a:cubicBezTo>
                  <a:pt x="112" y="196"/>
                  <a:pt x="113" y="199"/>
                  <a:pt x="109" y="208"/>
                </a:cubicBezTo>
                <a:close/>
                <a:moveTo>
                  <a:pt x="118" y="188"/>
                </a:moveTo>
                <a:cubicBezTo>
                  <a:pt x="117" y="191"/>
                  <a:pt x="114" y="191"/>
                  <a:pt x="113" y="188"/>
                </a:cubicBezTo>
                <a:cubicBezTo>
                  <a:pt x="112" y="186"/>
                  <a:pt x="113" y="184"/>
                  <a:pt x="116" y="185"/>
                </a:cubicBezTo>
                <a:cubicBezTo>
                  <a:pt x="117" y="186"/>
                  <a:pt x="118" y="187"/>
                  <a:pt x="118" y="188"/>
                </a:cubicBezTo>
                <a:close/>
                <a:moveTo>
                  <a:pt x="205" y="262"/>
                </a:moveTo>
                <a:cubicBezTo>
                  <a:pt x="183" y="255"/>
                  <a:pt x="165" y="248"/>
                  <a:pt x="164" y="248"/>
                </a:cubicBezTo>
                <a:cubicBezTo>
                  <a:pt x="164" y="247"/>
                  <a:pt x="154" y="243"/>
                  <a:pt x="141" y="238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35" y="226"/>
                  <a:pt x="153" y="216"/>
                  <a:pt x="161" y="209"/>
                </a:cubicBezTo>
                <a:cubicBezTo>
                  <a:pt x="167" y="204"/>
                  <a:pt x="167" y="204"/>
                  <a:pt x="179" y="206"/>
                </a:cubicBezTo>
                <a:cubicBezTo>
                  <a:pt x="196" y="209"/>
                  <a:pt x="208" y="212"/>
                  <a:pt x="232" y="219"/>
                </a:cubicBezTo>
                <a:cubicBezTo>
                  <a:pt x="242" y="222"/>
                  <a:pt x="253" y="225"/>
                  <a:pt x="255" y="225"/>
                </a:cubicBezTo>
                <a:cubicBezTo>
                  <a:pt x="256" y="225"/>
                  <a:pt x="257" y="225"/>
                  <a:pt x="257" y="226"/>
                </a:cubicBezTo>
                <a:cubicBezTo>
                  <a:pt x="262" y="227"/>
                  <a:pt x="261" y="232"/>
                  <a:pt x="254" y="253"/>
                </a:cubicBezTo>
                <a:cubicBezTo>
                  <a:pt x="246" y="276"/>
                  <a:pt x="246" y="276"/>
                  <a:pt x="246" y="276"/>
                </a:cubicBezTo>
                <a:lnTo>
                  <a:pt x="205" y="262"/>
                </a:lnTo>
                <a:close/>
                <a:moveTo>
                  <a:pt x="298" y="182"/>
                </a:moveTo>
                <a:cubicBezTo>
                  <a:pt x="296" y="181"/>
                  <a:pt x="278" y="189"/>
                  <a:pt x="271" y="194"/>
                </a:cubicBezTo>
                <a:cubicBezTo>
                  <a:pt x="268" y="196"/>
                  <a:pt x="264" y="201"/>
                  <a:pt x="263" y="204"/>
                </a:cubicBezTo>
                <a:cubicBezTo>
                  <a:pt x="260" y="209"/>
                  <a:pt x="260" y="210"/>
                  <a:pt x="262" y="210"/>
                </a:cubicBezTo>
                <a:cubicBezTo>
                  <a:pt x="264" y="210"/>
                  <a:pt x="265" y="211"/>
                  <a:pt x="265" y="213"/>
                </a:cubicBezTo>
                <a:cubicBezTo>
                  <a:pt x="266" y="215"/>
                  <a:pt x="266" y="217"/>
                  <a:pt x="266" y="217"/>
                </a:cubicBezTo>
                <a:cubicBezTo>
                  <a:pt x="265" y="217"/>
                  <a:pt x="243" y="211"/>
                  <a:pt x="230" y="207"/>
                </a:cubicBezTo>
                <a:cubicBezTo>
                  <a:pt x="224" y="205"/>
                  <a:pt x="217" y="204"/>
                  <a:pt x="214" y="204"/>
                </a:cubicBezTo>
                <a:cubicBezTo>
                  <a:pt x="212" y="203"/>
                  <a:pt x="204" y="201"/>
                  <a:pt x="197" y="199"/>
                </a:cubicBezTo>
                <a:cubicBezTo>
                  <a:pt x="189" y="197"/>
                  <a:pt x="181" y="195"/>
                  <a:pt x="177" y="195"/>
                </a:cubicBezTo>
                <a:cubicBezTo>
                  <a:pt x="172" y="194"/>
                  <a:pt x="172" y="194"/>
                  <a:pt x="173" y="192"/>
                </a:cubicBezTo>
                <a:cubicBezTo>
                  <a:pt x="179" y="186"/>
                  <a:pt x="178" y="156"/>
                  <a:pt x="172" y="147"/>
                </a:cubicBezTo>
                <a:cubicBezTo>
                  <a:pt x="170" y="144"/>
                  <a:pt x="169" y="141"/>
                  <a:pt x="169" y="141"/>
                </a:cubicBezTo>
                <a:cubicBezTo>
                  <a:pt x="170" y="140"/>
                  <a:pt x="201" y="149"/>
                  <a:pt x="235" y="160"/>
                </a:cubicBezTo>
                <a:cubicBezTo>
                  <a:pt x="247" y="164"/>
                  <a:pt x="262" y="168"/>
                  <a:pt x="268" y="169"/>
                </a:cubicBezTo>
                <a:cubicBezTo>
                  <a:pt x="273" y="170"/>
                  <a:pt x="285" y="173"/>
                  <a:pt x="293" y="175"/>
                </a:cubicBezTo>
                <a:cubicBezTo>
                  <a:pt x="296" y="176"/>
                  <a:pt x="299" y="177"/>
                  <a:pt x="300" y="178"/>
                </a:cubicBezTo>
                <a:cubicBezTo>
                  <a:pt x="306" y="180"/>
                  <a:pt x="306" y="181"/>
                  <a:pt x="303" y="182"/>
                </a:cubicBezTo>
                <a:cubicBezTo>
                  <a:pt x="301" y="182"/>
                  <a:pt x="299" y="183"/>
                  <a:pt x="298" y="182"/>
                </a:cubicBezTo>
                <a:close/>
                <a:moveTo>
                  <a:pt x="307" y="237"/>
                </a:moveTo>
                <a:cubicBezTo>
                  <a:pt x="314" y="237"/>
                  <a:pt x="322" y="239"/>
                  <a:pt x="332" y="242"/>
                </a:cubicBezTo>
                <a:cubicBezTo>
                  <a:pt x="339" y="245"/>
                  <a:pt x="348" y="247"/>
                  <a:pt x="351" y="247"/>
                </a:cubicBezTo>
                <a:cubicBezTo>
                  <a:pt x="354" y="247"/>
                  <a:pt x="359" y="249"/>
                  <a:pt x="362" y="250"/>
                </a:cubicBezTo>
                <a:cubicBezTo>
                  <a:pt x="365" y="252"/>
                  <a:pt x="370" y="254"/>
                  <a:pt x="374" y="255"/>
                </a:cubicBezTo>
                <a:cubicBezTo>
                  <a:pt x="376" y="255"/>
                  <a:pt x="378" y="256"/>
                  <a:pt x="379" y="256"/>
                </a:cubicBezTo>
                <a:cubicBezTo>
                  <a:pt x="380" y="256"/>
                  <a:pt x="381" y="257"/>
                  <a:pt x="381" y="257"/>
                </a:cubicBezTo>
                <a:cubicBezTo>
                  <a:pt x="381" y="258"/>
                  <a:pt x="375" y="259"/>
                  <a:pt x="368" y="261"/>
                </a:cubicBezTo>
                <a:cubicBezTo>
                  <a:pt x="362" y="263"/>
                  <a:pt x="355" y="265"/>
                  <a:pt x="354" y="265"/>
                </a:cubicBezTo>
                <a:cubicBezTo>
                  <a:pt x="352" y="266"/>
                  <a:pt x="347" y="267"/>
                  <a:pt x="342" y="268"/>
                </a:cubicBezTo>
                <a:cubicBezTo>
                  <a:pt x="336" y="269"/>
                  <a:pt x="327" y="272"/>
                  <a:pt x="320" y="274"/>
                </a:cubicBezTo>
                <a:cubicBezTo>
                  <a:pt x="314" y="277"/>
                  <a:pt x="302" y="281"/>
                  <a:pt x="294" y="283"/>
                </a:cubicBezTo>
                <a:cubicBezTo>
                  <a:pt x="282" y="287"/>
                  <a:pt x="279" y="287"/>
                  <a:pt x="269" y="284"/>
                </a:cubicBezTo>
                <a:cubicBezTo>
                  <a:pt x="259" y="281"/>
                  <a:pt x="258" y="281"/>
                  <a:pt x="259" y="278"/>
                </a:cubicBezTo>
                <a:cubicBezTo>
                  <a:pt x="259" y="276"/>
                  <a:pt x="263" y="265"/>
                  <a:pt x="267" y="253"/>
                </a:cubicBezTo>
                <a:cubicBezTo>
                  <a:pt x="274" y="232"/>
                  <a:pt x="274" y="232"/>
                  <a:pt x="274" y="232"/>
                </a:cubicBezTo>
                <a:cubicBezTo>
                  <a:pt x="278" y="233"/>
                  <a:pt x="278" y="233"/>
                  <a:pt x="278" y="233"/>
                </a:cubicBezTo>
                <a:cubicBezTo>
                  <a:pt x="285" y="236"/>
                  <a:pt x="297" y="237"/>
                  <a:pt x="307" y="237"/>
                </a:cubicBezTo>
                <a:close/>
                <a:moveTo>
                  <a:pt x="258" y="313"/>
                </a:moveTo>
                <a:cubicBezTo>
                  <a:pt x="250" y="316"/>
                  <a:pt x="243" y="310"/>
                  <a:pt x="249" y="307"/>
                </a:cubicBezTo>
                <a:cubicBezTo>
                  <a:pt x="256" y="302"/>
                  <a:pt x="274" y="299"/>
                  <a:pt x="279" y="301"/>
                </a:cubicBezTo>
                <a:cubicBezTo>
                  <a:pt x="281" y="301"/>
                  <a:pt x="281" y="302"/>
                  <a:pt x="281" y="303"/>
                </a:cubicBezTo>
                <a:cubicBezTo>
                  <a:pt x="284" y="310"/>
                  <a:pt x="266" y="309"/>
                  <a:pt x="258" y="313"/>
                </a:cubicBezTo>
                <a:close/>
                <a:moveTo>
                  <a:pt x="394" y="273"/>
                </a:moveTo>
                <a:cubicBezTo>
                  <a:pt x="393" y="273"/>
                  <a:pt x="392" y="273"/>
                  <a:pt x="391" y="274"/>
                </a:cubicBezTo>
                <a:cubicBezTo>
                  <a:pt x="391" y="274"/>
                  <a:pt x="391" y="274"/>
                  <a:pt x="391" y="274"/>
                </a:cubicBezTo>
                <a:cubicBezTo>
                  <a:pt x="390" y="278"/>
                  <a:pt x="387" y="281"/>
                  <a:pt x="385" y="281"/>
                </a:cubicBezTo>
                <a:cubicBezTo>
                  <a:pt x="384" y="280"/>
                  <a:pt x="380" y="281"/>
                  <a:pt x="376" y="283"/>
                </a:cubicBezTo>
                <a:cubicBezTo>
                  <a:pt x="359" y="286"/>
                  <a:pt x="342" y="290"/>
                  <a:pt x="325" y="295"/>
                </a:cubicBezTo>
                <a:cubicBezTo>
                  <a:pt x="322" y="296"/>
                  <a:pt x="317" y="299"/>
                  <a:pt x="313" y="299"/>
                </a:cubicBezTo>
                <a:cubicBezTo>
                  <a:pt x="311" y="299"/>
                  <a:pt x="309" y="298"/>
                  <a:pt x="306" y="297"/>
                </a:cubicBezTo>
                <a:cubicBezTo>
                  <a:pt x="306" y="297"/>
                  <a:pt x="305" y="297"/>
                  <a:pt x="304" y="296"/>
                </a:cubicBezTo>
                <a:cubicBezTo>
                  <a:pt x="303" y="296"/>
                  <a:pt x="303" y="296"/>
                  <a:pt x="303" y="296"/>
                </a:cubicBezTo>
                <a:cubicBezTo>
                  <a:pt x="299" y="295"/>
                  <a:pt x="292" y="294"/>
                  <a:pt x="294" y="293"/>
                </a:cubicBezTo>
                <a:cubicBezTo>
                  <a:pt x="296" y="292"/>
                  <a:pt x="300" y="290"/>
                  <a:pt x="304" y="289"/>
                </a:cubicBezTo>
                <a:cubicBezTo>
                  <a:pt x="320" y="282"/>
                  <a:pt x="375" y="265"/>
                  <a:pt x="392" y="268"/>
                </a:cubicBezTo>
                <a:cubicBezTo>
                  <a:pt x="392" y="268"/>
                  <a:pt x="392" y="269"/>
                  <a:pt x="392" y="269"/>
                </a:cubicBezTo>
                <a:cubicBezTo>
                  <a:pt x="392" y="269"/>
                  <a:pt x="393" y="269"/>
                  <a:pt x="393" y="269"/>
                </a:cubicBezTo>
                <a:cubicBezTo>
                  <a:pt x="395" y="270"/>
                  <a:pt x="397" y="271"/>
                  <a:pt x="394" y="273"/>
                </a:cubicBezTo>
                <a:close/>
                <a:moveTo>
                  <a:pt x="396" y="249"/>
                </a:moveTo>
                <a:cubicBezTo>
                  <a:pt x="395" y="249"/>
                  <a:pt x="389" y="247"/>
                  <a:pt x="382" y="245"/>
                </a:cubicBezTo>
                <a:cubicBezTo>
                  <a:pt x="353" y="239"/>
                  <a:pt x="337" y="227"/>
                  <a:pt x="311" y="226"/>
                </a:cubicBezTo>
                <a:cubicBezTo>
                  <a:pt x="302" y="227"/>
                  <a:pt x="301" y="226"/>
                  <a:pt x="307" y="224"/>
                </a:cubicBezTo>
                <a:cubicBezTo>
                  <a:pt x="310" y="223"/>
                  <a:pt x="316" y="221"/>
                  <a:pt x="319" y="219"/>
                </a:cubicBezTo>
                <a:cubicBezTo>
                  <a:pt x="323" y="217"/>
                  <a:pt x="329" y="215"/>
                  <a:pt x="333" y="215"/>
                </a:cubicBezTo>
                <a:cubicBezTo>
                  <a:pt x="340" y="214"/>
                  <a:pt x="350" y="206"/>
                  <a:pt x="352" y="199"/>
                </a:cubicBezTo>
                <a:cubicBezTo>
                  <a:pt x="354" y="194"/>
                  <a:pt x="353" y="194"/>
                  <a:pt x="367" y="198"/>
                </a:cubicBezTo>
                <a:cubicBezTo>
                  <a:pt x="372" y="200"/>
                  <a:pt x="384" y="203"/>
                  <a:pt x="393" y="20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07" y="222"/>
                  <a:pt x="407" y="222"/>
                  <a:pt x="407" y="222"/>
                </a:cubicBezTo>
                <a:cubicBezTo>
                  <a:pt x="403" y="241"/>
                  <a:pt x="399" y="251"/>
                  <a:pt x="396" y="249"/>
                </a:cubicBezTo>
                <a:close/>
                <a:moveTo>
                  <a:pt x="426" y="271"/>
                </a:moveTo>
                <a:cubicBezTo>
                  <a:pt x="423" y="272"/>
                  <a:pt x="421" y="273"/>
                  <a:pt x="420" y="273"/>
                </a:cubicBezTo>
                <a:cubicBezTo>
                  <a:pt x="419" y="273"/>
                  <a:pt x="415" y="274"/>
                  <a:pt x="411" y="275"/>
                </a:cubicBezTo>
                <a:cubicBezTo>
                  <a:pt x="405" y="277"/>
                  <a:pt x="403" y="277"/>
                  <a:pt x="403" y="275"/>
                </a:cubicBezTo>
                <a:cubicBezTo>
                  <a:pt x="403" y="267"/>
                  <a:pt x="409" y="264"/>
                  <a:pt x="422" y="267"/>
                </a:cubicBezTo>
                <a:cubicBezTo>
                  <a:pt x="431" y="269"/>
                  <a:pt x="431" y="269"/>
                  <a:pt x="431" y="269"/>
                </a:cubicBezTo>
                <a:lnTo>
                  <a:pt x="426" y="271"/>
                </a:lnTo>
                <a:close/>
                <a:moveTo>
                  <a:pt x="437" y="250"/>
                </a:moveTo>
                <a:cubicBezTo>
                  <a:pt x="435" y="250"/>
                  <a:pt x="429" y="252"/>
                  <a:pt x="423" y="252"/>
                </a:cubicBezTo>
                <a:cubicBezTo>
                  <a:pt x="418" y="253"/>
                  <a:pt x="413" y="254"/>
                  <a:pt x="412" y="253"/>
                </a:cubicBezTo>
                <a:cubicBezTo>
                  <a:pt x="411" y="253"/>
                  <a:pt x="413" y="247"/>
                  <a:pt x="415" y="240"/>
                </a:cubicBezTo>
                <a:cubicBezTo>
                  <a:pt x="417" y="233"/>
                  <a:pt x="419" y="225"/>
                  <a:pt x="420" y="222"/>
                </a:cubicBezTo>
                <a:cubicBezTo>
                  <a:pt x="422" y="216"/>
                  <a:pt x="423" y="216"/>
                  <a:pt x="428" y="217"/>
                </a:cubicBezTo>
                <a:cubicBezTo>
                  <a:pt x="431" y="218"/>
                  <a:pt x="434" y="219"/>
                  <a:pt x="435" y="219"/>
                </a:cubicBezTo>
                <a:cubicBezTo>
                  <a:pt x="435" y="219"/>
                  <a:pt x="447" y="223"/>
                  <a:pt x="462" y="228"/>
                </a:cubicBezTo>
                <a:cubicBezTo>
                  <a:pt x="488" y="237"/>
                  <a:pt x="488" y="237"/>
                  <a:pt x="488" y="237"/>
                </a:cubicBezTo>
                <a:cubicBezTo>
                  <a:pt x="476" y="241"/>
                  <a:pt x="476" y="241"/>
                  <a:pt x="476" y="241"/>
                </a:cubicBezTo>
                <a:cubicBezTo>
                  <a:pt x="469" y="243"/>
                  <a:pt x="458" y="246"/>
                  <a:pt x="451" y="247"/>
                </a:cubicBezTo>
                <a:cubicBezTo>
                  <a:pt x="445" y="248"/>
                  <a:pt x="438" y="249"/>
                  <a:pt x="437" y="250"/>
                </a:cubicBezTo>
                <a:close/>
                <a:moveTo>
                  <a:pt x="522" y="249"/>
                </a:moveTo>
                <a:cubicBezTo>
                  <a:pt x="520" y="249"/>
                  <a:pt x="517" y="250"/>
                  <a:pt x="517" y="250"/>
                </a:cubicBezTo>
                <a:cubicBezTo>
                  <a:pt x="515" y="249"/>
                  <a:pt x="495" y="253"/>
                  <a:pt x="470" y="260"/>
                </a:cubicBezTo>
                <a:cubicBezTo>
                  <a:pt x="459" y="263"/>
                  <a:pt x="449" y="264"/>
                  <a:pt x="447" y="264"/>
                </a:cubicBezTo>
                <a:cubicBezTo>
                  <a:pt x="437" y="260"/>
                  <a:pt x="493" y="248"/>
                  <a:pt x="498" y="247"/>
                </a:cubicBezTo>
                <a:cubicBezTo>
                  <a:pt x="505" y="245"/>
                  <a:pt x="512" y="244"/>
                  <a:pt x="517" y="245"/>
                </a:cubicBezTo>
                <a:cubicBezTo>
                  <a:pt x="520" y="246"/>
                  <a:pt x="522" y="247"/>
                  <a:pt x="523" y="247"/>
                </a:cubicBezTo>
                <a:cubicBezTo>
                  <a:pt x="525" y="247"/>
                  <a:pt x="524" y="248"/>
                  <a:pt x="522" y="249"/>
                </a:cubicBezTo>
                <a:close/>
                <a:moveTo>
                  <a:pt x="544" y="241"/>
                </a:moveTo>
                <a:cubicBezTo>
                  <a:pt x="543" y="241"/>
                  <a:pt x="541" y="240"/>
                  <a:pt x="540" y="240"/>
                </a:cubicBezTo>
                <a:cubicBezTo>
                  <a:pt x="538" y="240"/>
                  <a:pt x="537" y="239"/>
                  <a:pt x="536" y="238"/>
                </a:cubicBezTo>
                <a:cubicBezTo>
                  <a:pt x="535" y="237"/>
                  <a:pt x="537" y="236"/>
                  <a:pt x="542" y="235"/>
                </a:cubicBezTo>
                <a:cubicBezTo>
                  <a:pt x="545" y="234"/>
                  <a:pt x="548" y="234"/>
                  <a:pt x="551" y="234"/>
                </a:cubicBezTo>
                <a:cubicBezTo>
                  <a:pt x="551" y="236"/>
                  <a:pt x="546" y="242"/>
                  <a:pt x="544" y="241"/>
                </a:cubicBezTo>
                <a:close/>
                <a:moveTo>
                  <a:pt x="561" y="211"/>
                </a:moveTo>
                <a:cubicBezTo>
                  <a:pt x="558" y="220"/>
                  <a:pt x="559" y="219"/>
                  <a:pt x="531" y="224"/>
                </a:cubicBezTo>
                <a:cubicBezTo>
                  <a:pt x="527" y="225"/>
                  <a:pt x="520" y="227"/>
                  <a:pt x="516" y="228"/>
                </a:cubicBezTo>
                <a:cubicBezTo>
                  <a:pt x="509" y="231"/>
                  <a:pt x="507" y="231"/>
                  <a:pt x="496" y="227"/>
                </a:cubicBezTo>
                <a:cubicBezTo>
                  <a:pt x="489" y="225"/>
                  <a:pt x="477" y="221"/>
                  <a:pt x="470" y="219"/>
                </a:cubicBezTo>
                <a:cubicBezTo>
                  <a:pt x="463" y="217"/>
                  <a:pt x="456" y="214"/>
                  <a:pt x="455" y="213"/>
                </a:cubicBezTo>
                <a:cubicBezTo>
                  <a:pt x="453" y="211"/>
                  <a:pt x="454" y="211"/>
                  <a:pt x="456" y="212"/>
                </a:cubicBezTo>
                <a:cubicBezTo>
                  <a:pt x="457" y="213"/>
                  <a:pt x="459" y="212"/>
                  <a:pt x="459" y="211"/>
                </a:cubicBezTo>
                <a:cubicBezTo>
                  <a:pt x="460" y="210"/>
                  <a:pt x="462" y="209"/>
                  <a:pt x="464" y="209"/>
                </a:cubicBezTo>
                <a:cubicBezTo>
                  <a:pt x="467" y="209"/>
                  <a:pt x="473" y="206"/>
                  <a:pt x="478" y="202"/>
                </a:cubicBezTo>
                <a:cubicBezTo>
                  <a:pt x="483" y="198"/>
                  <a:pt x="488" y="196"/>
                  <a:pt x="488" y="196"/>
                </a:cubicBezTo>
                <a:cubicBezTo>
                  <a:pt x="489" y="196"/>
                  <a:pt x="491" y="192"/>
                  <a:pt x="493" y="187"/>
                </a:cubicBezTo>
                <a:cubicBezTo>
                  <a:pt x="495" y="182"/>
                  <a:pt x="497" y="178"/>
                  <a:pt x="498" y="177"/>
                </a:cubicBezTo>
                <a:cubicBezTo>
                  <a:pt x="498" y="177"/>
                  <a:pt x="513" y="182"/>
                  <a:pt x="531" y="188"/>
                </a:cubicBezTo>
                <a:cubicBezTo>
                  <a:pt x="536" y="190"/>
                  <a:pt x="540" y="191"/>
                  <a:pt x="543" y="192"/>
                </a:cubicBezTo>
                <a:cubicBezTo>
                  <a:pt x="567" y="200"/>
                  <a:pt x="565" y="201"/>
                  <a:pt x="561" y="211"/>
                </a:cubicBezTo>
                <a:close/>
                <a:moveTo>
                  <a:pt x="257" y="72"/>
                </a:moveTo>
                <a:cubicBezTo>
                  <a:pt x="277" y="77"/>
                  <a:pt x="288" y="80"/>
                  <a:pt x="289" y="80"/>
                </a:cubicBezTo>
                <a:cubicBezTo>
                  <a:pt x="290" y="80"/>
                  <a:pt x="296" y="81"/>
                  <a:pt x="302" y="83"/>
                </a:cubicBezTo>
                <a:cubicBezTo>
                  <a:pt x="309" y="85"/>
                  <a:pt x="314" y="86"/>
                  <a:pt x="315" y="86"/>
                </a:cubicBezTo>
                <a:cubicBezTo>
                  <a:pt x="315" y="85"/>
                  <a:pt x="319" y="86"/>
                  <a:pt x="325" y="88"/>
                </a:cubicBezTo>
                <a:cubicBezTo>
                  <a:pt x="339" y="93"/>
                  <a:pt x="348" y="95"/>
                  <a:pt x="350" y="95"/>
                </a:cubicBezTo>
                <a:cubicBezTo>
                  <a:pt x="351" y="95"/>
                  <a:pt x="354" y="95"/>
                  <a:pt x="357" y="96"/>
                </a:cubicBezTo>
                <a:cubicBezTo>
                  <a:pt x="359" y="96"/>
                  <a:pt x="368" y="98"/>
                  <a:pt x="378" y="100"/>
                </a:cubicBezTo>
                <a:cubicBezTo>
                  <a:pt x="387" y="103"/>
                  <a:pt x="395" y="105"/>
                  <a:pt x="396" y="105"/>
                </a:cubicBezTo>
                <a:cubicBezTo>
                  <a:pt x="405" y="108"/>
                  <a:pt x="437" y="118"/>
                  <a:pt x="443" y="119"/>
                </a:cubicBezTo>
                <a:cubicBezTo>
                  <a:pt x="471" y="124"/>
                  <a:pt x="518" y="137"/>
                  <a:pt x="544" y="145"/>
                </a:cubicBezTo>
                <a:cubicBezTo>
                  <a:pt x="565" y="151"/>
                  <a:pt x="585" y="157"/>
                  <a:pt x="593" y="158"/>
                </a:cubicBezTo>
                <a:cubicBezTo>
                  <a:pt x="594" y="158"/>
                  <a:pt x="595" y="158"/>
                  <a:pt x="595" y="158"/>
                </a:cubicBezTo>
                <a:cubicBezTo>
                  <a:pt x="597" y="159"/>
                  <a:pt x="598" y="160"/>
                  <a:pt x="596" y="161"/>
                </a:cubicBezTo>
                <a:cubicBezTo>
                  <a:pt x="595" y="162"/>
                  <a:pt x="594" y="163"/>
                  <a:pt x="593" y="163"/>
                </a:cubicBezTo>
                <a:cubicBezTo>
                  <a:pt x="592" y="162"/>
                  <a:pt x="588" y="164"/>
                  <a:pt x="583" y="166"/>
                </a:cubicBezTo>
                <a:cubicBezTo>
                  <a:pt x="574" y="171"/>
                  <a:pt x="571" y="175"/>
                  <a:pt x="572" y="183"/>
                </a:cubicBezTo>
                <a:cubicBezTo>
                  <a:pt x="572" y="185"/>
                  <a:pt x="572" y="187"/>
                  <a:pt x="571" y="187"/>
                </a:cubicBezTo>
                <a:cubicBezTo>
                  <a:pt x="571" y="188"/>
                  <a:pt x="559" y="184"/>
                  <a:pt x="545" y="180"/>
                </a:cubicBezTo>
                <a:cubicBezTo>
                  <a:pt x="515" y="170"/>
                  <a:pt x="491" y="163"/>
                  <a:pt x="482" y="163"/>
                </a:cubicBezTo>
                <a:cubicBezTo>
                  <a:pt x="479" y="162"/>
                  <a:pt x="473" y="161"/>
                  <a:pt x="469" y="160"/>
                </a:cubicBezTo>
                <a:cubicBezTo>
                  <a:pt x="465" y="158"/>
                  <a:pt x="454" y="156"/>
                  <a:pt x="446" y="155"/>
                </a:cubicBezTo>
                <a:cubicBezTo>
                  <a:pt x="432" y="152"/>
                  <a:pt x="398" y="143"/>
                  <a:pt x="347" y="127"/>
                </a:cubicBezTo>
                <a:cubicBezTo>
                  <a:pt x="337" y="124"/>
                  <a:pt x="326" y="121"/>
                  <a:pt x="323" y="121"/>
                </a:cubicBezTo>
                <a:cubicBezTo>
                  <a:pt x="320" y="120"/>
                  <a:pt x="306" y="116"/>
                  <a:pt x="292" y="112"/>
                </a:cubicBezTo>
                <a:cubicBezTo>
                  <a:pt x="277" y="107"/>
                  <a:pt x="257" y="102"/>
                  <a:pt x="246" y="99"/>
                </a:cubicBezTo>
                <a:cubicBezTo>
                  <a:pt x="235" y="97"/>
                  <a:pt x="224" y="95"/>
                  <a:pt x="221" y="94"/>
                </a:cubicBezTo>
                <a:cubicBezTo>
                  <a:pt x="214" y="92"/>
                  <a:pt x="195" y="84"/>
                  <a:pt x="195" y="84"/>
                </a:cubicBezTo>
                <a:cubicBezTo>
                  <a:pt x="196" y="82"/>
                  <a:pt x="216" y="62"/>
                  <a:pt x="217" y="62"/>
                </a:cubicBezTo>
                <a:cubicBezTo>
                  <a:pt x="230" y="65"/>
                  <a:pt x="244" y="69"/>
                  <a:pt x="257" y="72"/>
                </a:cubicBezTo>
                <a:close/>
                <a:moveTo>
                  <a:pt x="196" y="29"/>
                </a:moveTo>
                <a:cubicBezTo>
                  <a:pt x="203" y="17"/>
                  <a:pt x="210" y="12"/>
                  <a:pt x="216" y="14"/>
                </a:cubicBezTo>
                <a:cubicBezTo>
                  <a:pt x="217" y="14"/>
                  <a:pt x="218" y="14"/>
                  <a:pt x="218" y="15"/>
                </a:cubicBezTo>
                <a:cubicBezTo>
                  <a:pt x="224" y="18"/>
                  <a:pt x="225" y="21"/>
                  <a:pt x="222" y="25"/>
                </a:cubicBezTo>
                <a:cubicBezTo>
                  <a:pt x="221" y="27"/>
                  <a:pt x="219" y="31"/>
                  <a:pt x="217" y="34"/>
                </a:cubicBezTo>
                <a:cubicBezTo>
                  <a:pt x="212" y="46"/>
                  <a:pt x="209" y="49"/>
                  <a:pt x="205" y="48"/>
                </a:cubicBezTo>
                <a:cubicBezTo>
                  <a:pt x="203" y="47"/>
                  <a:pt x="199" y="46"/>
                  <a:pt x="196" y="46"/>
                </a:cubicBezTo>
                <a:cubicBezTo>
                  <a:pt x="189" y="45"/>
                  <a:pt x="189" y="41"/>
                  <a:pt x="196" y="29"/>
                </a:cubicBezTo>
                <a:close/>
                <a:moveTo>
                  <a:pt x="177" y="67"/>
                </a:moveTo>
                <a:cubicBezTo>
                  <a:pt x="182" y="53"/>
                  <a:pt x="182" y="53"/>
                  <a:pt x="182" y="53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4" y="56"/>
                  <a:pt x="197" y="57"/>
                  <a:pt x="199" y="58"/>
                </a:cubicBezTo>
                <a:cubicBezTo>
                  <a:pt x="201" y="58"/>
                  <a:pt x="202" y="59"/>
                  <a:pt x="202" y="59"/>
                </a:cubicBezTo>
                <a:cubicBezTo>
                  <a:pt x="203" y="60"/>
                  <a:pt x="186" y="78"/>
                  <a:pt x="182" y="80"/>
                </a:cubicBezTo>
                <a:cubicBezTo>
                  <a:pt x="180" y="81"/>
                  <a:pt x="177" y="82"/>
                  <a:pt x="175" y="81"/>
                </a:cubicBezTo>
                <a:cubicBezTo>
                  <a:pt x="173" y="80"/>
                  <a:pt x="173" y="79"/>
                  <a:pt x="177" y="67"/>
                </a:cubicBezTo>
                <a:close/>
                <a:moveTo>
                  <a:pt x="182" y="95"/>
                </a:moveTo>
                <a:cubicBezTo>
                  <a:pt x="185" y="92"/>
                  <a:pt x="186" y="92"/>
                  <a:pt x="199" y="97"/>
                </a:cubicBezTo>
                <a:cubicBezTo>
                  <a:pt x="207" y="100"/>
                  <a:pt x="224" y="105"/>
                  <a:pt x="238" y="108"/>
                </a:cubicBezTo>
                <a:cubicBezTo>
                  <a:pt x="252" y="111"/>
                  <a:pt x="265" y="114"/>
                  <a:pt x="267" y="115"/>
                </a:cubicBezTo>
                <a:cubicBezTo>
                  <a:pt x="269" y="116"/>
                  <a:pt x="276" y="118"/>
                  <a:pt x="284" y="121"/>
                </a:cubicBezTo>
                <a:cubicBezTo>
                  <a:pt x="292" y="124"/>
                  <a:pt x="300" y="126"/>
                  <a:pt x="303" y="126"/>
                </a:cubicBezTo>
                <a:cubicBezTo>
                  <a:pt x="305" y="126"/>
                  <a:pt x="307" y="126"/>
                  <a:pt x="307" y="127"/>
                </a:cubicBezTo>
                <a:cubicBezTo>
                  <a:pt x="307" y="127"/>
                  <a:pt x="313" y="130"/>
                  <a:pt x="320" y="131"/>
                </a:cubicBezTo>
                <a:cubicBezTo>
                  <a:pt x="327" y="133"/>
                  <a:pt x="343" y="138"/>
                  <a:pt x="355" y="142"/>
                </a:cubicBezTo>
                <a:cubicBezTo>
                  <a:pt x="367" y="146"/>
                  <a:pt x="377" y="149"/>
                  <a:pt x="378" y="149"/>
                </a:cubicBezTo>
                <a:cubicBezTo>
                  <a:pt x="379" y="149"/>
                  <a:pt x="390" y="152"/>
                  <a:pt x="403" y="156"/>
                </a:cubicBezTo>
                <a:cubicBezTo>
                  <a:pt x="416" y="160"/>
                  <a:pt x="429" y="164"/>
                  <a:pt x="433" y="164"/>
                </a:cubicBezTo>
                <a:cubicBezTo>
                  <a:pt x="437" y="164"/>
                  <a:pt x="439" y="164"/>
                  <a:pt x="441" y="164"/>
                </a:cubicBezTo>
                <a:cubicBezTo>
                  <a:pt x="445" y="165"/>
                  <a:pt x="443" y="167"/>
                  <a:pt x="435" y="171"/>
                </a:cubicBezTo>
                <a:cubicBezTo>
                  <a:pt x="416" y="181"/>
                  <a:pt x="409" y="189"/>
                  <a:pt x="412" y="196"/>
                </a:cubicBezTo>
                <a:cubicBezTo>
                  <a:pt x="413" y="198"/>
                  <a:pt x="412" y="199"/>
                  <a:pt x="409" y="197"/>
                </a:cubicBezTo>
                <a:cubicBezTo>
                  <a:pt x="406" y="197"/>
                  <a:pt x="403" y="196"/>
                  <a:pt x="401" y="196"/>
                </a:cubicBezTo>
                <a:cubicBezTo>
                  <a:pt x="397" y="195"/>
                  <a:pt x="355" y="182"/>
                  <a:pt x="316" y="170"/>
                </a:cubicBezTo>
                <a:cubicBezTo>
                  <a:pt x="281" y="159"/>
                  <a:pt x="270" y="156"/>
                  <a:pt x="267" y="157"/>
                </a:cubicBezTo>
                <a:cubicBezTo>
                  <a:pt x="266" y="157"/>
                  <a:pt x="256" y="154"/>
                  <a:pt x="244" y="150"/>
                </a:cubicBezTo>
                <a:cubicBezTo>
                  <a:pt x="233" y="147"/>
                  <a:pt x="216" y="141"/>
                  <a:pt x="207" y="139"/>
                </a:cubicBezTo>
                <a:cubicBezTo>
                  <a:pt x="166" y="127"/>
                  <a:pt x="151" y="122"/>
                  <a:pt x="158" y="120"/>
                </a:cubicBezTo>
                <a:cubicBezTo>
                  <a:pt x="159" y="120"/>
                  <a:pt x="161" y="116"/>
                  <a:pt x="163" y="112"/>
                </a:cubicBezTo>
                <a:cubicBezTo>
                  <a:pt x="165" y="106"/>
                  <a:pt x="167" y="104"/>
                  <a:pt x="172" y="102"/>
                </a:cubicBezTo>
                <a:cubicBezTo>
                  <a:pt x="175" y="100"/>
                  <a:pt x="179" y="97"/>
                  <a:pt x="182" y="95"/>
                </a:cubicBezTo>
                <a:close/>
                <a:moveTo>
                  <a:pt x="81" y="44"/>
                </a:moveTo>
                <a:cubicBezTo>
                  <a:pt x="82" y="43"/>
                  <a:pt x="84" y="39"/>
                  <a:pt x="85" y="34"/>
                </a:cubicBezTo>
                <a:cubicBezTo>
                  <a:pt x="88" y="26"/>
                  <a:pt x="88" y="26"/>
                  <a:pt x="88" y="26"/>
                </a:cubicBezTo>
                <a:cubicBezTo>
                  <a:pt x="117" y="35"/>
                  <a:pt x="137" y="42"/>
                  <a:pt x="168" y="47"/>
                </a:cubicBezTo>
                <a:cubicBezTo>
                  <a:pt x="169" y="47"/>
                  <a:pt x="169" y="47"/>
                  <a:pt x="169" y="47"/>
                </a:cubicBezTo>
                <a:cubicBezTo>
                  <a:pt x="173" y="49"/>
                  <a:pt x="167" y="58"/>
                  <a:pt x="166" y="61"/>
                </a:cubicBezTo>
                <a:cubicBezTo>
                  <a:pt x="163" y="68"/>
                  <a:pt x="160" y="75"/>
                  <a:pt x="159" y="75"/>
                </a:cubicBezTo>
                <a:cubicBezTo>
                  <a:pt x="157" y="76"/>
                  <a:pt x="135" y="69"/>
                  <a:pt x="129" y="65"/>
                </a:cubicBezTo>
                <a:cubicBezTo>
                  <a:pt x="126" y="63"/>
                  <a:pt x="117" y="60"/>
                  <a:pt x="109" y="58"/>
                </a:cubicBezTo>
                <a:cubicBezTo>
                  <a:pt x="93" y="53"/>
                  <a:pt x="79" y="46"/>
                  <a:pt x="81" y="44"/>
                </a:cubicBezTo>
                <a:close/>
                <a:moveTo>
                  <a:pt x="97" y="64"/>
                </a:moveTo>
                <a:cubicBezTo>
                  <a:pt x="108" y="68"/>
                  <a:pt x="124" y="74"/>
                  <a:pt x="133" y="78"/>
                </a:cubicBezTo>
                <a:cubicBezTo>
                  <a:pt x="142" y="81"/>
                  <a:pt x="148" y="81"/>
                  <a:pt x="155" y="86"/>
                </a:cubicBezTo>
                <a:cubicBezTo>
                  <a:pt x="156" y="86"/>
                  <a:pt x="155" y="89"/>
                  <a:pt x="154" y="93"/>
                </a:cubicBezTo>
                <a:cubicBezTo>
                  <a:pt x="152" y="98"/>
                  <a:pt x="149" y="100"/>
                  <a:pt x="138" y="10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05" y="105"/>
                  <a:pt x="95" y="101"/>
                  <a:pt x="89" y="100"/>
                </a:cubicBezTo>
                <a:cubicBezTo>
                  <a:pt x="83" y="98"/>
                  <a:pt x="76" y="96"/>
                  <a:pt x="73" y="96"/>
                </a:cubicBezTo>
                <a:cubicBezTo>
                  <a:pt x="65" y="94"/>
                  <a:pt x="65" y="93"/>
                  <a:pt x="72" y="73"/>
                </a:cubicBezTo>
                <a:cubicBezTo>
                  <a:pt x="78" y="57"/>
                  <a:pt x="78" y="57"/>
                  <a:pt x="78" y="57"/>
                </a:cubicBezTo>
                <a:lnTo>
                  <a:pt x="97" y="64"/>
                </a:lnTo>
                <a:close/>
                <a:moveTo>
                  <a:pt x="63" y="29"/>
                </a:moveTo>
                <a:cubicBezTo>
                  <a:pt x="66" y="21"/>
                  <a:pt x="67" y="20"/>
                  <a:pt x="70" y="20"/>
                </a:cubicBezTo>
                <a:cubicBezTo>
                  <a:pt x="71" y="20"/>
                  <a:pt x="72" y="20"/>
                  <a:pt x="72" y="21"/>
                </a:cubicBezTo>
                <a:cubicBezTo>
                  <a:pt x="76" y="22"/>
                  <a:pt x="77" y="27"/>
                  <a:pt x="74" y="35"/>
                </a:cubicBezTo>
                <a:cubicBezTo>
                  <a:pt x="71" y="43"/>
                  <a:pt x="71" y="43"/>
                  <a:pt x="71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0" y="39"/>
                  <a:pt x="60" y="39"/>
                  <a:pt x="60" y="39"/>
                </a:cubicBezTo>
                <a:lnTo>
                  <a:pt x="63" y="29"/>
                </a:lnTo>
                <a:close/>
                <a:moveTo>
                  <a:pt x="48" y="79"/>
                </a:moveTo>
                <a:cubicBezTo>
                  <a:pt x="49" y="77"/>
                  <a:pt x="51" y="69"/>
                  <a:pt x="53" y="62"/>
                </a:cubicBezTo>
                <a:cubicBezTo>
                  <a:pt x="57" y="50"/>
                  <a:pt x="57" y="50"/>
                  <a:pt x="57" y="50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2"/>
                  <a:pt x="64" y="52"/>
                </a:cubicBezTo>
                <a:cubicBezTo>
                  <a:pt x="64" y="52"/>
                  <a:pt x="64" y="52"/>
                  <a:pt x="65" y="52"/>
                </a:cubicBezTo>
                <a:cubicBezTo>
                  <a:pt x="67" y="53"/>
                  <a:pt x="67" y="54"/>
                  <a:pt x="66" y="56"/>
                </a:cubicBezTo>
                <a:cubicBezTo>
                  <a:pt x="65" y="58"/>
                  <a:pt x="63" y="67"/>
                  <a:pt x="60" y="75"/>
                </a:cubicBezTo>
                <a:cubicBezTo>
                  <a:pt x="56" y="91"/>
                  <a:pt x="56" y="91"/>
                  <a:pt x="56" y="91"/>
                </a:cubicBezTo>
                <a:cubicBezTo>
                  <a:pt x="51" y="89"/>
                  <a:pt x="51" y="89"/>
                  <a:pt x="51" y="89"/>
                </a:cubicBezTo>
                <a:cubicBezTo>
                  <a:pt x="48" y="88"/>
                  <a:pt x="46" y="86"/>
                  <a:pt x="47" y="85"/>
                </a:cubicBezTo>
                <a:cubicBezTo>
                  <a:pt x="47" y="84"/>
                  <a:pt x="47" y="81"/>
                  <a:pt x="48" y="79"/>
                </a:cubicBezTo>
                <a:close/>
                <a:moveTo>
                  <a:pt x="35" y="126"/>
                </a:moveTo>
                <a:cubicBezTo>
                  <a:pt x="38" y="117"/>
                  <a:pt x="40" y="107"/>
                  <a:pt x="41" y="104"/>
                </a:cubicBezTo>
                <a:cubicBezTo>
                  <a:pt x="41" y="100"/>
                  <a:pt x="42" y="99"/>
                  <a:pt x="47" y="100"/>
                </a:cubicBezTo>
                <a:cubicBezTo>
                  <a:pt x="47" y="100"/>
                  <a:pt x="48" y="101"/>
                  <a:pt x="49" y="101"/>
                </a:cubicBezTo>
                <a:cubicBezTo>
                  <a:pt x="51" y="101"/>
                  <a:pt x="52" y="102"/>
                  <a:pt x="52" y="103"/>
                </a:cubicBezTo>
                <a:cubicBezTo>
                  <a:pt x="50" y="111"/>
                  <a:pt x="47" y="120"/>
                  <a:pt x="44" y="131"/>
                </a:cubicBezTo>
                <a:cubicBezTo>
                  <a:pt x="41" y="143"/>
                  <a:pt x="40" y="144"/>
                  <a:pt x="36" y="143"/>
                </a:cubicBezTo>
                <a:cubicBezTo>
                  <a:pt x="34" y="143"/>
                  <a:pt x="32" y="143"/>
                  <a:pt x="32" y="143"/>
                </a:cubicBezTo>
                <a:cubicBezTo>
                  <a:pt x="31" y="143"/>
                  <a:pt x="33" y="135"/>
                  <a:pt x="35" y="126"/>
                </a:cubicBezTo>
                <a:close/>
                <a:moveTo>
                  <a:pt x="19" y="187"/>
                </a:moveTo>
                <a:cubicBezTo>
                  <a:pt x="21" y="181"/>
                  <a:pt x="23" y="172"/>
                  <a:pt x="24" y="166"/>
                </a:cubicBezTo>
                <a:cubicBezTo>
                  <a:pt x="27" y="157"/>
                  <a:pt x="28" y="154"/>
                  <a:pt x="32" y="155"/>
                </a:cubicBezTo>
                <a:cubicBezTo>
                  <a:pt x="32" y="155"/>
                  <a:pt x="33" y="155"/>
                  <a:pt x="34" y="156"/>
                </a:cubicBezTo>
                <a:cubicBezTo>
                  <a:pt x="36" y="158"/>
                  <a:pt x="36" y="161"/>
                  <a:pt x="32" y="176"/>
                </a:cubicBezTo>
                <a:cubicBezTo>
                  <a:pt x="30" y="186"/>
                  <a:pt x="27" y="195"/>
                  <a:pt x="26" y="196"/>
                </a:cubicBezTo>
                <a:cubicBezTo>
                  <a:pt x="25" y="198"/>
                  <a:pt x="23" y="198"/>
                  <a:pt x="20" y="198"/>
                </a:cubicBezTo>
                <a:cubicBezTo>
                  <a:pt x="17" y="196"/>
                  <a:pt x="17" y="195"/>
                  <a:pt x="19" y="1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7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14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22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6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41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48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51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55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 rot="120000">
            <a:off x="927029" y="1694769"/>
            <a:ext cx="5484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教师：赵老师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urtle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90347"/>
              </p:ext>
            </p:extLst>
          </p:nvPr>
        </p:nvGraphicFramePr>
        <p:xfrm>
          <a:off x="1781175" y="1563171"/>
          <a:ext cx="829299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935"/>
                <a:gridCol w="1765738"/>
                <a:gridCol w="2033372"/>
                <a:gridCol w="184494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知识体系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单选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判断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编程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编程环境（</a:t>
                      </a:r>
                      <a:r>
                        <a:rPr lang="en-US" altLang="zh-CN" sz="2400" dirty="0" smtClean="0"/>
                        <a:t>10</a:t>
                      </a:r>
                      <a:r>
                        <a:rPr lang="zh-CN" altLang="en-US" sz="2400" dirty="0" smtClean="0"/>
                        <a:t>分）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编程基础（</a:t>
                      </a:r>
                      <a:r>
                        <a:rPr lang="en-US" altLang="zh-CN" sz="2400" dirty="0" smtClean="0"/>
                        <a:t>26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</a:t>
                      </a:r>
                      <a:r>
                        <a:rPr lang="zh-CN" altLang="en-US" sz="2400" dirty="0" smtClean="0"/>
                        <a:t>库（</a:t>
                      </a:r>
                      <a:r>
                        <a:rPr lang="en-US" altLang="zh-CN" sz="2400" dirty="0" smtClean="0"/>
                        <a:t>24</a:t>
                      </a:r>
                      <a:r>
                        <a:rPr lang="zh-CN" altLang="en-US" sz="2400" dirty="0" smtClean="0"/>
                        <a:t>分）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数学运算（</a:t>
                      </a:r>
                      <a:r>
                        <a:rPr lang="en-US" altLang="zh-CN" sz="2400" dirty="0" smtClean="0"/>
                        <a:t>30</a:t>
                      </a:r>
                      <a:r>
                        <a:rPr lang="zh-CN" altLang="en-US" sz="2400" dirty="0" smtClean="0"/>
                        <a:t>分）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计算思维（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分）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分值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50</a:t>
                      </a:r>
                      <a:r>
                        <a:rPr lang="zh-CN" altLang="en-US" sz="2400" dirty="0" smtClean="0"/>
                        <a:t>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r>
                        <a:rPr lang="zh-CN" altLang="en-US" sz="2400" dirty="0" smtClean="0"/>
                        <a:t>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30</a:t>
                      </a:r>
                      <a:r>
                        <a:rPr lang="zh-CN" altLang="en-US" sz="2400" dirty="0" smtClean="0"/>
                        <a:t>分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题数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25</a:t>
                      </a:r>
                      <a:r>
                        <a:rPr lang="zh-CN" altLang="en-US" sz="2400" dirty="0" smtClean="0"/>
                        <a:t>题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r>
                        <a:rPr lang="zh-CN" altLang="en-US" sz="2400" dirty="0" smtClean="0"/>
                        <a:t>题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r>
                        <a:rPr lang="zh-CN" altLang="en-US" sz="2400" dirty="0" smtClean="0"/>
                        <a:t>题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2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urtle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库编程题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12580" y="1035445"/>
            <a:ext cx="8418786" cy="880598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绘制一个半径为</a:t>
            </a:r>
            <a:r>
              <a:rPr lang="en-US" altLang="zh-CN" sz="2800" b="1" dirty="0" smtClean="0"/>
              <a:t>100</a:t>
            </a:r>
            <a:r>
              <a:rPr lang="zh-CN" altLang="en-US" sz="2800" b="1" dirty="0" smtClean="0"/>
              <a:t>的圆，边框为黄色，填充为红色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899338" y="2849205"/>
            <a:ext cx="4440621" cy="3108543"/>
          </a:xfrm>
          <a:prstGeom prst="rect">
            <a:avLst/>
          </a:prstGeom>
          <a:solidFill>
            <a:srgbClr val="EB5C0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turtle.pensize(10)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turtle.color("yellow","red")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turtle.end_fill</a:t>
            </a:r>
            <a:r>
              <a:rPr lang="en-US" altLang="zh-CN" sz="28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turtle.done</a:t>
            </a:r>
            <a:r>
              <a:rPr lang="en-US" altLang="zh-CN" sz="2800" dirty="0" smtClean="0">
                <a:solidFill>
                  <a:schemeClr val="bg1"/>
                </a:solidFill>
              </a:rPr>
              <a:t>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9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urtle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库编程题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12580" y="1035445"/>
            <a:ext cx="8418786" cy="880598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绘制一个数字</a:t>
            </a:r>
            <a:r>
              <a:rPr lang="en-US" altLang="zh-CN" sz="2800" b="1" dirty="0" smtClean="0"/>
              <a:t>8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836275" y="3069922"/>
            <a:ext cx="4440621" cy="2246769"/>
          </a:xfrm>
          <a:prstGeom prst="rect">
            <a:avLst/>
          </a:prstGeom>
          <a:solidFill>
            <a:srgbClr val="EB5C0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turtle.pensize(10)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turtle.circle(-100)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turtle.done()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urtle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库编程题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12580" y="1035445"/>
            <a:ext cx="8418786" cy="880598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绘制一个正方形，边框为红色，填充为绿色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836275" y="2705083"/>
            <a:ext cx="4440621" cy="3539430"/>
          </a:xfrm>
          <a:prstGeom prst="rect">
            <a:avLst/>
          </a:prstGeom>
          <a:solidFill>
            <a:srgbClr val="EB5C0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turtle.pensize(10)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turtle.color("red","green")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turtle.seth(45)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turtle.circle(100, 360,4)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turtle.end_fill()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turtle.done()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8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urtle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库编程题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12580" y="1035445"/>
            <a:ext cx="8418786" cy="880598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绘制一段曲线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836275" y="2705083"/>
            <a:ext cx="4440621" cy="3108543"/>
          </a:xfrm>
          <a:prstGeom prst="rect">
            <a:avLst/>
          </a:prstGeom>
          <a:solidFill>
            <a:srgbClr val="EB5C0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turtle.pensize(10)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turtle.color("red")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for i in range(4):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turtle.circle(100, 40)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turtle.circle(-100, 40)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turtle.done()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1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urtle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库编程题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12580" y="1035445"/>
            <a:ext cx="8418786" cy="880598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绘</a:t>
            </a:r>
            <a:r>
              <a:rPr lang="zh-CN" altLang="en-US" sz="2800" b="1" dirty="0" smtClean="0"/>
              <a:t>制一个边长为</a:t>
            </a:r>
            <a:r>
              <a:rPr lang="en-US" altLang="zh-CN" sz="2800" b="1" dirty="0" smtClean="0"/>
              <a:t>100</a:t>
            </a:r>
            <a:r>
              <a:rPr lang="zh-CN" altLang="en-US" sz="2800" b="1" dirty="0" smtClean="0"/>
              <a:t>的正九边形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836275" y="2705083"/>
            <a:ext cx="4440621" cy="3108543"/>
          </a:xfrm>
          <a:prstGeom prst="rect">
            <a:avLst/>
          </a:prstGeom>
          <a:solidFill>
            <a:srgbClr val="EB5C0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turtle.pensize(10)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turtle.color("red")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for i in range(9):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turtle.fd(100)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turtle.left(40)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turtle.done()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52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urtle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库编程题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12580" y="1035445"/>
            <a:ext cx="8418786" cy="880598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绘</a:t>
            </a:r>
            <a:r>
              <a:rPr lang="zh-CN" altLang="en-US" sz="2800" b="1" dirty="0" smtClean="0"/>
              <a:t>制一个边长为</a:t>
            </a:r>
            <a:r>
              <a:rPr lang="en-US" altLang="zh-CN" sz="2800" b="1" dirty="0" smtClean="0"/>
              <a:t>100</a:t>
            </a:r>
            <a:r>
              <a:rPr lang="zh-CN" altLang="en-US" sz="2800" b="1" dirty="0" smtClean="0"/>
              <a:t>的三角形，边框红色，填充黄色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836274" y="2500131"/>
            <a:ext cx="4440621" cy="3970318"/>
          </a:xfrm>
          <a:prstGeom prst="rect">
            <a:avLst/>
          </a:prstGeom>
          <a:solidFill>
            <a:srgbClr val="EB5C0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turtle.pensize(10)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turtle.color("red","yellow")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for i in range(3):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turtle.fd(100)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turtle.left(120)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turtle.end_fill()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turtle.done()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2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urtle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库编程题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12580" y="1035445"/>
            <a:ext cx="8418786" cy="880598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绘</a:t>
            </a:r>
            <a:r>
              <a:rPr lang="zh-CN" altLang="en-US" sz="2800" b="1" dirty="0" smtClean="0"/>
              <a:t>制一个边长为</a:t>
            </a:r>
            <a:r>
              <a:rPr lang="en-US" altLang="zh-CN" sz="2800" b="1" dirty="0" smtClean="0"/>
              <a:t>100</a:t>
            </a:r>
            <a:r>
              <a:rPr lang="zh-CN" altLang="en-US" sz="2800" b="1" dirty="0" smtClean="0"/>
              <a:t>的三角形，边框红色，填充黄色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836274" y="2500131"/>
            <a:ext cx="4440621" cy="3970318"/>
          </a:xfrm>
          <a:prstGeom prst="rect">
            <a:avLst/>
          </a:prstGeom>
          <a:solidFill>
            <a:srgbClr val="EB5C0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turtle.pensize(10)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turtle.color("red","yellow")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for i in range(3):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turtle.fd(100)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turtle.left(120)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turtle.end_fill()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turtle.done()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71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3540</TotalTime>
  <Words>822</Words>
  <Application>Microsoft Office PowerPoint</Application>
  <PresentationFormat>自定义</PresentationFormat>
  <Paragraphs>216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xb21cn</cp:lastModifiedBy>
  <cp:revision>169</cp:revision>
  <dcterms:created xsi:type="dcterms:W3CDTF">2017-01-26T10:13:00Z</dcterms:created>
  <dcterms:modified xsi:type="dcterms:W3CDTF">2020-04-20T01:38:31Z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