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83" r:id="rId5"/>
    <p:sldId id="264" r:id="rId6"/>
    <p:sldId id="305" r:id="rId7"/>
    <p:sldId id="300" r:id="rId8"/>
    <p:sldId id="269" r:id="rId9"/>
    <p:sldId id="310" r:id="rId10"/>
    <p:sldId id="306" r:id="rId11"/>
    <p:sldId id="307" r:id="rId12"/>
    <p:sldId id="308" r:id="rId13"/>
    <p:sldId id="309" r:id="rId14"/>
    <p:sldId id="294" r:id="rId15"/>
    <p:sldId id="28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3300"/>
    <a:srgbClr val="EB5C01"/>
    <a:srgbClr val="58F004"/>
    <a:srgbClr val="FF5050"/>
    <a:srgbClr val="293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50" autoAdjust="0"/>
    <p:restoredTop sz="94660"/>
  </p:normalViewPr>
  <p:slideViewPr>
    <p:cSldViewPr snapToGrid="0">
      <p:cViewPr varScale="1">
        <p:scale>
          <a:sx n="67" d="100"/>
          <a:sy n="67" d="100"/>
        </p:scale>
        <p:origin x="-55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27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3ACB4-CB60-491D-A88C-CBE2986B6C1F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23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30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38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52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6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57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64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" name="组合 67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66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9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" name="组合 74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71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4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77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2354362" y="1529407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3"/>
          <p:cNvSpPr/>
          <p:nvPr/>
        </p:nvSpPr>
        <p:spPr bwMode="auto">
          <a:xfrm flipH="1">
            <a:off x="729278" y="1286006"/>
            <a:ext cx="5739986" cy="1502463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EB5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4" name="文本框 83"/>
          <p:cNvSpPr txBox="1"/>
          <p:nvPr/>
        </p:nvSpPr>
        <p:spPr>
          <a:xfrm rot="180000">
            <a:off x="4215324" y="31651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教师：赵艳萍</a:t>
            </a:r>
          </a:p>
        </p:txBody>
      </p:sp>
      <p:sp>
        <p:nvSpPr>
          <p:cNvPr id="85" name="文本框 84"/>
          <p:cNvSpPr txBox="1"/>
          <p:nvPr/>
        </p:nvSpPr>
        <p:spPr>
          <a:xfrm rot="120000">
            <a:off x="812988" y="2725487"/>
            <a:ext cx="56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Add anything what you want and what you like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30" y="-170935"/>
            <a:ext cx="1728192" cy="1728192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30848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2979037" y="962674"/>
            <a:ext cx="6665026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2495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练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习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二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725337" y="2334165"/>
            <a:ext cx="3407476" cy="1226074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3858334" y="2714625"/>
            <a:ext cx="31414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次幂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50" y="2714625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0" name="Picture 2" descr="C:\Users\ADMINI~1.USE\AppData\Local\Temp\WeChat Files\2d5597493d2ea880e2efd62dd4bee4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334" y="4443414"/>
            <a:ext cx="5138255" cy="149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68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2" grpId="0" animBg="1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30848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2979037" y="962674"/>
            <a:ext cx="6665026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2495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练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习三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739500" y="2334164"/>
            <a:ext cx="3407476" cy="1023399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2872497" y="2638477"/>
            <a:ext cx="31414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的余数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168" y="2334164"/>
            <a:ext cx="1880393" cy="289133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4" name="Picture 2" descr="C:\Users\ADMINI~1.USE\AppData\Local\Temp\WeChat Files\348caf54af90b3d71ece186176e49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555" y="4234413"/>
            <a:ext cx="5914843" cy="149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1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2" grpId="0" animBg="1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30848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2979037" y="962674"/>
            <a:ext cx="6665026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2495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练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习四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725337" y="2334165"/>
            <a:ext cx="3407476" cy="1226074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3858334" y="2638477"/>
            <a:ext cx="31414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整除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68" y="2638477"/>
            <a:ext cx="1819720" cy="24876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8" name="Picture 2" descr="C:\Users\ADMINI~1.USE\AppData\Local\Temp\WeChat Files\b789cf0de7a563c625e278efd9e1ff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52" y="4490311"/>
            <a:ext cx="5656196" cy="12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1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2" grpId="0" animBg="1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30848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2979037" y="416719"/>
            <a:ext cx="6665026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2495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练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习五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940290" y="1359009"/>
            <a:ext cx="6600286" cy="1603687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2131321" y="1677142"/>
            <a:ext cx="614114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用户输入两个数，然后计算这两个数的和、差、积、相除的得数</a:t>
            </a:r>
            <a:endParaRPr lang="en-US" altLang="zh-CN" sz="28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963" y="2962696"/>
            <a:ext cx="2206974" cy="29364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2" name="Picture 2" descr="C:\Users\ADMINI~1.USE\AppData\Local\Temp\WeChat Files\53748bbccecaa325bfb7a053420d90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857" y="3450527"/>
            <a:ext cx="4511152" cy="340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75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2" grpId="0" animBg="1"/>
      <p:bldP spid="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8926" y="902980"/>
            <a:ext cx="8001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800" dirty="0" smtClean="0">
                <a:solidFill>
                  <a:schemeClr val="bg1"/>
                </a:solidFill>
              </a:rPr>
              <a:t>请</a:t>
            </a:r>
            <a:r>
              <a:rPr lang="zh-CN" altLang="zh-CN" sz="2800" dirty="0">
                <a:solidFill>
                  <a:schemeClr val="bg1"/>
                </a:solidFill>
              </a:rPr>
              <a:t>编写一个程序：分别输入两个正整数，按照如下要求输出</a:t>
            </a:r>
            <a:r>
              <a:rPr lang="zh-CN" altLang="zh-CN" sz="2800" dirty="0" smtClean="0">
                <a:solidFill>
                  <a:schemeClr val="bg1"/>
                </a:solidFill>
              </a:rPr>
              <a:t>。</a:t>
            </a:r>
            <a:endParaRPr lang="zh-CN" altLang="zh-CN" sz="2800" dirty="0">
              <a:solidFill>
                <a:schemeClr val="bg1"/>
              </a:solidFill>
            </a:endParaRPr>
          </a:p>
          <a:p>
            <a:r>
              <a:rPr lang="zh-CN" altLang="zh-CN" sz="2800" b="1" dirty="0">
                <a:solidFill>
                  <a:schemeClr val="accent2"/>
                </a:solidFill>
              </a:rPr>
              <a:t>输入：</a:t>
            </a:r>
          </a:p>
          <a:p>
            <a:r>
              <a:rPr lang="zh-CN" altLang="zh-CN" sz="2800" dirty="0">
                <a:solidFill>
                  <a:schemeClr val="bg1"/>
                </a:solidFill>
              </a:rPr>
              <a:t>分两次输入，每次输入一个正整数</a:t>
            </a: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endParaRPr lang="zh-CN" altLang="zh-CN" sz="2800" dirty="0">
              <a:solidFill>
                <a:schemeClr val="bg1"/>
              </a:solidFill>
            </a:endParaRPr>
          </a:p>
          <a:p>
            <a:r>
              <a:rPr lang="zh-CN" altLang="zh-CN" sz="2800" b="1" dirty="0">
                <a:solidFill>
                  <a:schemeClr val="accent2"/>
                </a:solidFill>
              </a:rPr>
              <a:t>输出：</a:t>
            </a:r>
          </a:p>
          <a:p>
            <a:r>
              <a:rPr lang="zh-CN" altLang="zh-CN" sz="2800" dirty="0">
                <a:solidFill>
                  <a:schemeClr val="bg1"/>
                </a:solidFill>
              </a:rPr>
              <a:t>输出两个数的差（大数减小数）以及两个数的</a:t>
            </a:r>
            <a:r>
              <a:rPr lang="zh-CN" altLang="zh-CN" sz="2800" dirty="0" smtClean="0">
                <a:solidFill>
                  <a:schemeClr val="bg1"/>
                </a:solidFill>
              </a:rPr>
              <a:t>和</a:t>
            </a:r>
            <a:endParaRPr lang="zh-CN" altLang="zh-CN" sz="2800" dirty="0">
              <a:solidFill>
                <a:schemeClr val="bg1"/>
              </a:solidFill>
            </a:endParaRPr>
          </a:p>
          <a:p>
            <a:r>
              <a:rPr lang="zh-CN" altLang="zh-CN" sz="2800" b="1" dirty="0">
                <a:solidFill>
                  <a:schemeClr val="accent2"/>
                </a:solidFill>
              </a:rPr>
              <a:t>输入样例：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2</a:t>
            </a:r>
            <a:endParaRPr lang="zh-CN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6</a:t>
            </a:r>
            <a:endParaRPr lang="zh-CN" altLang="zh-CN" sz="2800" dirty="0">
              <a:solidFill>
                <a:schemeClr val="bg1"/>
              </a:solidFill>
            </a:endParaRPr>
          </a:p>
          <a:p>
            <a:r>
              <a:rPr lang="zh-CN" altLang="zh-CN" sz="2800" b="1" dirty="0">
                <a:solidFill>
                  <a:schemeClr val="accent2"/>
                </a:solidFill>
              </a:rPr>
              <a:t>输出样例：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4</a:t>
            </a:r>
            <a:endParaRPr lang="zh-CN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8</a:t>
            </a:r>
            <a:endParaRPr lang="zh-CN" altLang="zh-CN" sz="2800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81" y="3019707"/>
            <a:ext cx="1853253" cy="2849599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12819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Freeform 2530"/>
          <p:cNvSpPr>
            <a:spLocks noEditPoints="1"/>
          </p:cNvSpPr>
          <p:nvPr/>
        </p:nvSpPr>
        <p:spPr bwMode="auto">
          <a:xfrm>
            <a:off x="6858954" y="4357942"/>
            <a:ext cx="528139" cy="806106"/>
          </a:xfrm>
          <a:custGeom>
            <a:avLst/>
            <a:gdLst/>
            <a:ahLst/>
            <a:cxnLst>
              <a:cxn ang="0">
                <a:pos x="93" y="314"/>
              </a:cxn>
              <a:cxn ang="0">
                <a:pos x="116" y="257"/>
              </a:cxn>
              <a:cxn ang="0">
                <a:pos x="194" y="67"/>
              </a:cxn>
              <a:cxn ang="0">
                <a:pos x="208" y="20"/>
              </a:cxn>
              <a:cxn ang="0">
                <a:pos x="148" y="1"/>
              </a:cxn>
              <a:cxn ang="0">
                <a:pos x="107" y="10"/>
              </a:cxn>
              <a:cxn ang="0">
                <a:pos x="108" y="243"/>
              </a:cxn>
              <a:cxn ang="0">
                <a:pos x="18" y="246"/>
              </a:cxn>
              <a:cxn ang="0">
                <a:pos x="18" y="308"/>
              </a:cxn>
              <a:cxn ang="0">
                <a:pos x="54" y="244"/>
              </a:cxn>
              <a:cxn ang="0">
                <a:pos x="18" y="293"/>
              </a:cxn>
              <a:cxn ang="0">
                <a:pos x="38" y="270"/>
              </a:cxn>
              <a:cxn ang="0">
                <a:pos x="22" y="296"/>
              </a:cxn>
              <a:cxn ang="0">
                <a:pos x="75" y="247"/>
              </a:cxn>
              <a:cxn ang="0">
                <a:pos x="49" y="292"/>
              </a:cxn>
              <a:cxn ang="0">
                <a:pos x="72" y="273"/>
              </a:cxn>
              <a:cxn ang="0">
                <a:pos x="51" y="301"/>
              </a:cxn>
              <a:cxn ang="0">
                <a:pos x="76" y="280"/>
              </a:cxn>
              <a:cxn ang="0">
                <a:pos x="18" y="296"/>
              </a:cxn>
              <a:cxn ang="0">
                <a:pos x="38" y="246"/>
              </a:cxn>
              <a:cxn ang="0">
                <a:pos x="10" y="272"/>
              </a:cxn>
              <a:cxn ang="0">
                <a:pos x="68" y="240"/>
              </a:cxn>
              <a:cxn ang="0">
                <a:pos x="35" y="280"/>
              </a:cxn>
              <a:cxn ang="0">
                <a:pos x="81" y="255"/>
              </a:cxn>
              <a:cxn ang="0">
                <a:pos x="55" y="276"/>
              </a:cxn>
              <a:cxn ang="0">
                <a:pos x="76" y="275"/>
              </a:cxn>
              <a:cxn ang="0">
                <a:pos x="71" y="278"/>
              </a:cxn>
              <a:cxn ang="0">
                <a:pos x="70" y="310"/>
              </a:cxn>
              <a:cxn ang="0">
                <a:pos x="71" y="295"/>
              </a:cxn>
              <a:cxn ang="0">
                <a:pos x="84" y="280"/>
              </a:cxn>
              <a:cxn ang="0">
                <a:pos x="96" y="257"/>
              </a:cxn>
              <a:cxn ang="0">
                <a:pos x="76" y="310"/>
              </a:cxn>
              <a:cxn ang="0">
                <a:pos x="87" y="303"/>
              </a:cxn>
              <a:cxn ang="0">
                <a:pos x="81" y="309"/>
              </a:cxn>
              <a:cxn ang="0">
                <a:pos x="102" y="290"/>
              </a:cxn>
              <a:cxn ang="0">
                <a:pos x="84" y="298"/>
              </a:cxn>
              <a:cxn ang="0">
                <a:pos x="99" y="277"/>
              </a:cxn>
              <a:cxn ang="0">
                <a:pos x="108" y="259"/>
              </a:cxn>
              <a:cxn ang="0">
                <a:pos x="121" y="9"/>
              </a:cxn>
              <a:cxn ang="0">
                <a:pos x="116" y="19"/>
              </a:cxn>
              <a:cxn ang="0">
                <a:pos x="142" y="17"/>
              </a:cxn>
              <a:cxn ang="0">
                <a:pos x="122" y="23"/>
              </a:cxn>
              <a:cxn ang="0">
                <a:pos x="134" y="38"/>
              </a:cxn>
              <a:cxn ang="0">
                <a:pos x="126" y="55"/>
              </a:cxn>
              <a:cxn ang="0">
                <a:pos x="163" y="23"/>
              </a:cxn>
              <a:cxn ang="0">
                <a:pos x="180" y="17"/>
              </a:cxn>
              <a:cxn ang="0">
                <a:pos x="155" y="55"/>
              </a:cxn>
              <a:cxn ang="0">
                <a:pos x="165" y="55"/>
              </a:cxn>
              <a:cxn ang="0">
                <a:pos x="189" y="52"/>
              </a:cxn>
              <a:cxn ang="0">
                <a:pos x="196" y="30"/>
              </a:cxn>
              <a:cxn ang="0">
                <a:pos x="199" y="14"/>
              </a:cxn>
              <a:cxn ang="0">
                <a:pos x="187" y="56"/>
              </a:cxn>
              <a:cxn ang="0">
                <a:pos x="181" y="47"/>
              </a:cxn>
              <a:cxn ang="0">
                <a:pos x="181" y="26"/>
              </a:cxn>
              <a:cxn ang="0">
                <a:pos x="165" y="28"/>
              </a:cxn>
              <a:cxn ang="0">
                <a:pos x="173" y="12"/>
              </a:cxn>
              <a:cxn ang="0">
                <a:pos x="161" y="11"/>
              </a:cxn>
              <a:cxn ang="0">
                <a:pos x="149" y="10"/>
              </a:cxn>
              <a:cxn ang="0">
                <a:pos x="119" y="32"/>
              </a:cxn>
              <a:cxn ang="0">
                <a:pos x="120" y="21"/>
              </a:cxn>
              <a:cxn ang="0">
                <a:pos x="129" y="8"/>
              </a:cxn>
              <a:cxn ang="0">
                <a:pos x="53" y="250"/>
              </a:cxn>
              <a:cxn ang="0">
                <a:pos x="12" y="266"/>
              </a:cxn>
            </a:cxnLst>
            <a:rect l="0" t="0" r="r" b="b"/>
            <a:pathLst>
              <a:path w="209" h="319">
                <a:moveTo>
                  <a:pt x="18" y="308"/>
                </a:moveTo>
                <a:lnTo>
                  <a:pt x="18" y="308"/>
                </a:lnTo>
                <a:lnTo>
                  <a:pt x="26" y="312"/>
                </a:lnTo>
                <a:lnTo>
                  <a:pt x="35" y="316"/>
                </a:lnTo>
                <a:lnTo>
                  <a:pt x="46" y="318"/>
                </a:lnTo>
                <a:lnTo>
                  <a:pt x="55" y="319"/>
                </a:lnTo>
                <a:lnTo>
                  <a:pt x="65" y="319"/>
                </a:lnTo>
                <a:lnTo>
                  <a:pt x="75" y="319"/>
                </a:lnTo>
                <a:lnTo>
                  <a:pt x="84" y="317"/>
                </a:lnTo>
                <a:lnTo>
                  <a:pt x="93" y="314"/>
                </a:lnTo>
                <a:lnTo>
                  <a:pt x="93" y="314"/>
                </a:lnTo>
                <a:lnTo>
                  <a:pt x="102" y="310"/>
                </a:lnTo>
                <a:lnTo>
                  <a:pt x="109" y="303"/>
                </a:lnTo>
                <a:lnTo>
                  <a:pt x="114" y="297"/>
                </a:lnTo>
                <a:lnTo>
                  <a:pt x="118" y="290"/>
                </a:lnTo>
                <a:lnTo>
                  <a:pt x="119" y="282"/>
                </a:lnTo>
                <a:lnTo>
                  <a:pt x="120" y="274"/>
                </a:lnTo>
                <a:lnTo>
                  <a:pt x="118" y="266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8" y="233"/>
                </a:lnTo>
                <a:lnTo>
                  <a:pt x="119" y="208"/>
                </a:lnTo>
                <a:lnTo>
                  <a:pt x="119" y="160"/>
                </a:lnTo>
                <a:lnTo>
                  <a:pt x="118" y="111"/>
                </a:lnTo>
                <a:lnTo>
                  <a:pt x="117" y="64"/>
                </a:lnTo>
                <a:lnTo>
                  <a:pt x="117" y="64"/>
                </a:lnTo>
                <a:lnTo>
                  <a:pt x="137" y="65"/>
                </a:lnTo>
                <a:lnTo>
                  <a:pt x="156" y="65"/>
                </a:lnTo>
                <a:lnTo>
                  <a:pt x="175" y="65"/>
                </a:lnTo>
                <a:lnTo>
                  <a:pt x="184" y="66"/>
                </a:lnTo>
                <a:lnTo>
                  <a:pt x="194" y="67"/>
                </a:lnTo>
                <a:lnTo>
                  <a:pt x="194" y="67"/>
                </a:lnTo>
                <a:lnTo>
                  <a:pt x="196" y="67"/>
                </a:lnTo>
                <a:lnTo>
                  <a:pt x="198" y="66"/>
                </a:lnTo>
                <a:lnTo>
                  <a:pt x="199" y="64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201" y="47"/>
                </a:lnTo>
                <a:lnTo>
                  <a:pt x="205" y="34"/>
                </a:lnTo>
                <a:lnTo>
                  <a:pt x="208" y="20"/>
                </a:lnTo>
                <a:lnTo>
                  <a:pt x="209" y="7"/>
                </a:lnTo>
                <a:lnTo>
                  <a:pt x="209" y="7"/>
                </a:lnTo>
                <a:lnTo>
                  <a:pt x="209" y="5"/>
                </a:lnTo>
                <a:lnTo>
                  <a:pt x="207" y="3"/>
                </a:lnTo>
                <a:lnTo>
                  <a:pt x="206" y="3"/>
                </a:lnTo>
                <a:lnTo>
                  <a:pt x="203" y="3"/>
                </a:lnTo>
                <a:lnTo>
                  <a:pt x="203" y="3"/>
                </a:lnTo>
                <a:lnTo>
                  <a:pt x="201" y="2"/>
                </a:lnTo>
                <a:lnTo>
                  <a:pt x="201" y="2"/>
                </a:lnTo>
                <a:lnTo>
                  <a:pt x="174" y="2"/>
                </a:lnTo>
                <a:lnTo>
                  <a:pt x="148" y="1"/>
                </a:lnTo>
                <a:lnTo>
                  <a:pt x="148" y="1"/>
                </a:lnTo>
                <a:lnTo>
                  <a:pt x="138" y="0"/>
                </a:lnTo>
                <a:lnTo>
                  <a:pt x="129" y="0"/>
                </a:lnTo>
                <a:lnTo>
                  <a:pt x="118" y="1"/>
                </a:lnTo>
                <a:lnTo>
                  <a:pt x="113" y="2"/>
                </a:lnTo>
                <a:lnTo>
                  <a:pt x="109" y="5"/>
                </a:lnTo>
                <a:lnTo>
                  <a:pt x="109" y="5"/>
                </a:lnTo>
                <a:lnTo>
                  <a:pt x="108" y="6"/>
                </a:lnTo>
                <a:lnTo>
                  <a:pt x="107" y="8"/>
                </a:lnTo>
                <a:lnTo>
                  <a:pt x="107" y="8"/>
                </a:lnTo>
                <a:lnTo>
                  <a:pt x="107" y="10"/>
                </a:lnTo>
                <a:lnTo>
                  <a:pt x="107" y="10"/>
                </a:lnTo>
                <a:lnTo>
                  <a:pt x="108" y="56"/>
                </a:lnTo>
                <a:lnTo>
                  <a:pt x="108" y="56"/>
                </a:lnTo>
                <a:lnTo>
                  <a:pt x="107" y="58"/>
                </a:lnTo>
                <a:lnTo>
                  <a:pt x="108" y="61"/>
                </a:lnTo>
                <a:lnTo>
                  <a:pt x="108" y="61"/>
                </a:lnTo>
                <a:lnTo>
                  <a:pt x="110" y="152"/>
                </a:lnTo>
                <a:lnTo>
                  <a:pt x="110" y="197"/>
                </a:lnTo>
                <a:lnTo>
                  <a:pt x="110" y="220"/>
                </a:lnTo>
                <a:lnTo>
                  <a:pt x="108" y="243"/>
                </a:lnTo>
                <a:lnTo>
                  <a:pt x="108" y="243"/>
                </a:lnTo>
                <a:lnTo>
                  <a:pt x="107" y="241"/>
                </a:lnTo>
                <a:lnTo>
                  <a:pt x="105" y="239"/>
                </a:lnTo>
                <a:lnTo>
                  <a:pt x="105" y="239"/>
                </a:lnTo>
                <a:lnTo>
                  <a:pt x="94" y="236"/>
                </a:lnTo>
                <a:lnTo>
                  <a:pt x="82" y="233"/>
                </a:lnTo>
                <a:lnTo>
                  <a:pt x="70" y="232"/>
                </a:lnTo>
                <a:lnTo>
                  <a:pt x="58" y="232"/>
                </a:lnTo>
                <a:lnTo>
                  <a:pt x="46" y="233"/>
                </a:lnTo>
                <a:lnTo>
                  <a:pt x="33" y="237"/>
                </a:lnTo>
                <a:lnTo>
                  <a:pt x="23" y="242"/>
                </a:lnTo>
                <a:lnTo>
                  <a:pt x="18" y="246"/>
                </a:lnTo>
                <a:lnTo>
                  <a:pt x="13" y="249"/>
                </a:lnTo>
                <a:lnTo>
                  <a:pt x="13" y="249"/>
                </a:lnTo>
                <a:lnTo>
                  <a:pt x="7" y="257"/>
                </a:lnTo>
                <a:lnTo>
                  <a:pt x="3" y="264"/>
                </a:lnTo>
                <a:lnTo>
                  <a:pt x="1" y="272"/>
                </a:lnTo>
                <a:lnTo>
                  <a:pt x="0" y="280"/>
                </a:lnTo>
                <a:lnTo>
                  <a:pt x="2" y="288"/>
                </a:lnTo>
                <a:lnTo>
                  <a:pt x="6" y="295"/>
                </a:lnTo>
                <a:lnTo>
                  <a:pt x="11" y="301"/>
                </a:lnTo>
                <a:lnTo>
                  <a:pt x="18" y="308"/>
                </a:lnTo>
                <a:lnTo>
                  <a:pt x="18" y="308"/>
                </a:lnTo>
                <a:close/>
                <a:moveTo>
                  <a:pt x="10" y="285"/>
                </a:moveTo>
                <a:lnTo>
                  <a:pt x="10" y="285"/>
                </a:lnTo>
                <a:lnTo>
                  <a:pt x="21" y="275"/>
                </a:lnTo>
                <a:lnTo>
                  <a:pt x="31" y="264"/>
                </a:lnTo>
                <a:lnTo>
                  <a:pt x="41" y="254"/>
                </a:lnTo>
                <a:lnTo>
                  <a:pt x="54" y="244"/>
                </a:lnTo>
                <a:lnTo>
                  <a:pt x="54" y="244"/>
                </a:lnTo>
                <a:lnTo>
                  <a:pt x="56" y="242"/>
                </a:lnTo>
                <a:lnTo>
                  <a:pt x="56" y="242"/>
                </a:lnTo>
                <a:lnTo>
                  <a:pt x="54" y="244"/>
                </a:lnTo>
                <a:lnTo>
                  <a:pt x="54" y="244"/>
                </a:lnTo>
                <a:lnTo>
                  <a:pt x="46" y="256"/>
                </a:lnTo>
                <a:lnTo>
                  <a:pt x="46" y="256"/>
                </a:lnTo>
                <a:lnTo>
                  <a:pt x="36" y="267"/>
                </a:lnTo>
                <a:lnTo>
                  <a:pt x="28" y="279"/>
                </a:lnTo>
                <a:lnTo>
                  <a:pt x="28" y="279"/>
                </a:lnTo>
                <a:lnTo>
                  <a:pt x="16" y="291"/>
                </a:lnTo>
                <a:lnTo>
                  <a:pt x="16" y="291"/>
                </a:lnTo>
                <a:lnTo>
                  <a:pt x="16" y="292"/>
                </a:lnTo>
                <a:lnTo>
                  <a:pt x="17" y="293"/>
                </a:lnTo>
                <a:lnTo>
                  <a:pt x="17" y="293"/>
                </a:lnTo>
                <a:lnTo>
                  <a:pt x="18" y="293"/>
                </a:lnTo>
                <a:lnTo>
                  <a:pt x="18" y="293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9" y="280"/>
                </a:lnTo>
                <a:lnTo>
                  <a:pt x="29" y="280"/>
                </a:lnTo>
                <a:lnTo>
                  <a:pt x="38" y="270"/>
                </a:lnTo>
                <a:lnTo>
                  <a:pt x="38" y="270"/>
                </a:lnTo>
                <a:lnTo>
                  <a:pt x="45" y="263"/>
                </a:lnTo>
                <a:lnTo>
                  <a:pt x="52" y="257"/>
                </a:lnTo>
                <a:lnTo>
                  <a:pt x="58" y="250"/>
                </a:lnTo>
                <a:lnTo>
                  <a:pt x="64" y="244"/>
                </a:lnTo>
                <a:lnTo>
                  <a:pt x="64" y="244"/>
                </a:lnTo>
                <a:lnTo>
                  <a:pt x="53" y="257"/>
                </a:lnTo>
                <a:lnTo>
                  <a:pt x="41" y="269"/>
                </a:lnTo>
                <a:lnTo>
                  <a:pt x="31" y="282"/>
                </a:lnTo>
                <a:lnTo>
                  <a:pt x="26" y="289"/>
                </a:lnTo>
                <a:lnTo>
                  <a:pt x="22" y="296"/>
                </a:lnTo>
                <a:lnTo>
                  <a:pt x="22" y="296"/>
                </a:lnTo>
                <a:lnTo>
                  <a:pt x="22" y="297"/>
                </a:lnTo>
                <a:lnTo>
                  <a:pt x="23" y="298"/>
                </a:lnTo>
                <a:lnTo>
                  <a:pt x="24" y="297"/>
                </a:lnTo>
                <a:lnTo>
                  <a:pt x="24" y="297"/>
                </a:lnTo>
                <a:lnTo>
                  <a:pt x="36" y="286"/>
                </a:lnTo>
                <a:lnTo>
                  <a:pt x="49" y="274"/>
                </a:lnTo>
                <a:lnTo>
                  <a:pt x="61" y="262"/>
                </a:lnTo>
                <a:lnTo>
                  <a:pt x="73" y="249"/>
                </a:lnTo>
                <a:lnTo>
                  <a:pt x="73" y="249"/>
                </a:lnTo>
                <a:lnTo>
                  <a:pt x="75" y="247"/>
                </a:lnTo>
                <a:lnTo>
                  <a:pt x="75" y="247"/>
                </a:lnTo>
                <a:lnTo>
                  <a:pt x="71" y="252"/>
                </a:lnTo>
                <a:lnTo>
                  <a:pt x="71" y="252"/>
                </a:lnTo>
                <a:lnTo>
                  <a:pt x="57" y="270"/>
                </a:lnTo>
                <a:lnTo>
                  <a:pt x="57" y="270"/>
                </a:lnTo>
                <a:lnTo>
                  <a:pt x="32" y="300"/>
                </a:lnTo>
                <a:lnTo>
                  <a:pt x="32" y="300"/>
                </a:lnTo>
                <a:lnTo>
                  <a:pt x="32" y="302"/>
                </a:lnTo>
                <a:lnTo>
                  <a:pt x="34" y="302"/>
                </a:lnTo>
                <a:lnTo>
                  <a:pt x="34" y="302"/>
                </a:lnTo>
                <a:lnTo>
                  <a:pt x="41" y="297"/>
                </a:lnTo>
                <a:lnTo>
                  <a:pt x="49" y="292"/>
                </a:lnTo>
                <a:lnTo>
                  <a:pt x="62" y="279"/>
                </a:lnTo>
                <a:lnTo>
                  <a:pt x="73" y="266"/>
                </a:lnTo>
                <a:lnTo>
                  <a:pt x="85" y="253"/>
                </a:lnTo>
                <a:lnTo>
                  <a:pt x="85" y="253"/>
                </a:lnTo>
                <a:lnTo>
                  <a:pt x="90" y="248"/>
                </a:lnTo>
                <a:lnTo>
                  <a:pt x="90" y="248"/>
                </a:lnTo>
                <a:lnTo>
                  <a:pt x="90" y="248"/>
                </a:lnTo>
                <a:lnTo>
                  <a:pt x="88" y="252"/>
                </a:lnTo>
                <a:lnTo>
                  <a:pt x="88" y="252"/>
                </a:lnTo>
                <a:lnTo>
                  <a:pt x="80" y="263"/>
                </a:lnTo>
                <a:lnTo>
                  <a:pt x="72" y="273"/>
                </a:lnTo>
                <a:lnTo>
                  <a:pt x="72" y="273"/>
                </a:lnTo>
                <a:lnTo>
                  <a:pt x="65" y="281"/>
                </a:lnTo>
                <a:lnTo>
                  <a:pt x="57" y="289"/>
                </a:lnTo>
                <a:lnTo>
                  <a:pt x="49" y="296"/>
                </a:lnTo>
                <a:lnTo>
                  <a:pt x="41" y="304"/>
                </a:lnTo>
                <a:lnTo>
                  <a:pt x="41" y="304"/>
                </a:lnTo>
                <a:lnTo>
                  <a:pt x="41" y="307"/>
                </a:lnTo>
                <a:lnTo>
                  <a:pt x="43" y="307"/>
                </a:lnTo>
                <a:lnTo>
                  <a:pt x="43" y="307"/>
                </a:lnTo>
                <a:lnTo>
                  <a:pt x="43" y="307"/>
                </a:lnTo>
                <a:lnTo>
                  <a:pt x="51" y="301"/>
                </a:lnTo>
                <a:lnTo>
                  <a:pt x="58" y="296"/>
                </a:lnTo>
                <a:lnTo>
                  <a:pt x="71" y="283"/>
                </a:lnTo>
                <a:lnTo>
                  <a:pt x="83" y="270"/>
                </a:lnTo>
                <a:lnTo>
                  <a:pt x="95" y="256"/>
                </a:lnTo>
                <a:lnTo>
                  <a:pt x="95" y="256"/>
                </a:lnTo>
                <a:lnTo>
                  <a:pt x="97" y="254"/>
                </a:lnTo>
                <a:lnTo>
                  <a:pt x="92" y="260"/>
                </a:lnTo>
                <a:lnTo>
                  <a:pt x="92" y="260"/>
                </a:lnTo>
                <a:lnTo>
                  <a:pt x="84" y="270"/>
                </a:lnTo>
                <a:lnTo>
                  <a:pt x="76" y="280"/>
                </a:lnTo>
                <a:lnTo>
                  <a:pt x="76" y="280"/>
                </a:lnTo>
                <a:lnTo>
                  <a:pt x="64" y="294"/>
                </a:lnTo>
                <a:lnTo>
                  <a:pt x="52" y="309"/>
                </a:lnTo>
                <a:lnTo>
                  <a:pt x="52" y="309"/>
                </a:lnTo>
                <a:lnTo>
                  <a:pt x="52" y="310"/>
                </a:lnTo>
                <a:lnTo>
                  <a:pt x="52" y="310"/>
                </a:lnTo>
                <a:lnTo>
                  <a:pt x="45" y="308"/>
                </a:lnTo>
                <a:lnTo>
                  <a:pt x="36" y="305"/>
                </a:lnTo>
                <a:lnTo>
                  <a:pt x="29" y="303"/>
                </a:lnTo>
                <a:lnTo>
                  <a:pt x="23" y="299"/>
                </a:lnTo>
                <a:lnTo>
                  <a:pt x="23" y="299"/>
                </a:lnTo>
                <a:lnTo>
                  <a:pt x="18" y="296"/>
                </a:lnTo>
                <a:lnTo>
                  <a:pt x="14" y="293"/>
                </a:lnTo>
                <a:lnTo>
                  <a:pt x="12" y="289"/>
                </a:lnTo>
                <a:lnTo>
                  <a:pt x="10" y="285"/>
                </a:lnTo>
                <a:lnTo>
                  <a:pt x="10" y="285"/>
                </a:lnTo>
                <a:close/>
                <a:moveTo>
                  <a:pt x="10" y="272"/>
                </a:moveTo>
                <a:lnTo>
                  <a:pt x="10" y="272"/>
                </a:lnTo>
                <a:lnTo>
                  <a:pt x="23" y="259"/>
                </a:lnTo>
                <a:lnTo>
                  <a:pt x="23" y="259"/>
                </a:lnTo>
                <a:lnTo>
                  <a:pt x="30" y="252"/>
                </a:lnTo>
                <a:lnTo>
                  <a:pt x="38" y="246"/>
                </a:lnTo>
                <a:lnTo>
                  <a:pt x="38" y="246"/>
                </a:lnTo>
                <a:lnTo>
                  <a:pt x="46" y="242"/>
                </a:lnTo>
                <a:lnTo>
                  <a:pt x="46" y="242"/>
                </a:lnTo>
                <a:lnTo>
                  <a:pt x="47" y="242"/>
                </a:lnTo>
                <a:lnTo>
                  <a:pt x="47" y="242"/>
                </a:lnTo>
                <a:lnTo>
                  <a:pt x="38" y="253"/>
                </a:lnTo>
                <a:lnTo>
                  <a:pt x="29" y="263"/>
                </a:lnTo>
                <a:lnTo>
                  <a:pt x="9" y="282"/>
                </a:lnTo>
                <a:lnTo>
                  <a:pt x="9" y="282"/>
                </a:lnTo>
                <a:lnTo>
                  <a:pt x="9" y="277"/>
                </a:lnTo>
                <a:lnTo>
                  <a:pt x="10" y="272"/>
                </a:lnTo>
                <a:lnTo>
                  <a:pt x="10" y="272"/>
                </a:lnTo>
                <a:close/>
                <a:moveTo>
                  <a:pt x="55" y="240"/>
                </a:moveTo>
                <a:lnTo>
                  <a:pt x="55" y="240"/>
                </a:lnTo>
                <a:lnTo>
                  <a:pt x="49" y="245"/>
                </a:lnTo>
                <a:lnTo>
                  <a:pt x="43" y="251"/>
                </a:lnTo>
                <a:lnTo>
                  <a:pt x="43" y="251"/>
                </a:lnTo>
                <a:lnTo>
                  <a:pt x="50" y="241"/>
                </a:lnTo>
                <a:lnTo>
                  <a:pt x="50" y="241"/>
                </a:lnTo>
                <a:lnTo>
                  <a:pt x="55" y="240"/>
                </a:lnTo>
                <a:lnTo>
                  <a:pt x="55" y="240"/>
                </a:lnTo>
                <a:close/>
                <a:moveTo>
                  <a:pt x="68" y="240"/>
                </a:moveTo>
                <a:lnTo>
                  <a:pt x="68" y="240"/>
                </a:lnTo>
                <a:lnTo>
                  <a:pt x="79" y="241"/>
                </a:lnTo>
                <a:lnTo>
                  <a:pt x="79" y="241"/>
                </a:lnTo>
                <a:lnTo>
                  <a:pt x="68" y="251"/>
                </a:lnTo>
                <a:lnTo>
                  <a:pt x="57" y="262"/>
                </a:lnTo>
                <a:lnTo>
                  <a:pt x="36" y="284"/>
                </a:lnTo>
                <a:lnTo>
                  <a:pt x="36" y="284"/>
                </a:lnTo>
                <a:lnTo>
                  <a:pt x="29" y="291"/>
                </a:lnTo>
                <a:lnTo>
                  <a:pt x="27" y="293"/>
                </a:lnTo>
                <a:lnTo>
                  <a:pt x="29" y="289"/>
                </a:lnTo>
                <a:lnTo>
                  <a:pt x="29" y="289"/>
                </a:lnTo>
                <a:lnTo>
                  <a:pt x="35" y="280"/>
                </a:lnTo>
                <a:lnTo>
                  <a:pt x="43" y="271"/>
                </a:lnTo>
                <a:lnTo>
                  <a:pt x="43" y="271"/>
                </a:lnTo>
                <a:lnTo>
                  <a:pt x="56" y="257"/>
                </a:lnTo>
                <a:lnTo>
                  <a:pt x="68" y="242"/>
                </a:lnTo>
                <a:lnTo>
                  <a:pt x="68" y="242"/>
                </a:lnTo>
                <a:lnTo>
                  <a:pt x="69" y="241"/>
                </a:lnTo>
                <a:lnTo>
                  <a:pt x="68" y="240"/>
                </a:lnTo>
                <a:lnTo>
                  <a:pt x="68" y="240"/>
                </a:lnTo>
                <a:close/>
                <a:moveTo>
                  <a:pt x="92" y="244"/>
                </a:moveTo>
                <a:lnTo>
                  <a:pt x="92" y="244"/>
                </a:lnTo>
                <a:lnTo>
                  <a:pt x="81" y="255"/>
                </a:lnTo>
                <a:lnTo>
                  <a:pt x="70" y="266"/>
                </a:lnTo>
                <a:lnTo>
                  <a:pt x="60" y="277"/>
                </a:lnTo>
                <a:lnTo>
                  <a:pt x="49" y="289"/>
                </a:lnTo>
                <a:lnTo>
                  <a:pt x="49" y="289"/>
                </a:lnTo>
                <a:lnTo>
                  <a:pt x="39" y="296"/>
                </a:lnTo>
                <a:lnTo>
                  <a:pt x="39" y="296"/>
                </a:lnTo>
                <a:lnTo>
                  <a:pt x="36" y="298"/>
                </a:lnTo>
                <a:lnTo>
                  <a:pt x="37" y="297"/>
                </a:lnTo>
                <a:lnTo>
                  <a:pt x="37" y="297"/>
                </a:lnTo>
                <a:lnTo>
                  <a:pt x="55" y="276"/>
                </a:lnTo>
                <a:lnTo>
                  <a:pt x="55" y="276"/>
                </a:lnTo>
                <a:lnTo>
                  <a:pt x="82" y="242"/>
                </a:lnTo>
                <a:lnTo>
                  <a:pt x="82" y="242"/>
                </a:lnTo>
                <a:lnTo>
                  <a:pt x="92" y="244"/>
                </a:lnTo>
                <a:lnTo>
                  <a:pt x="92" y="244"/>
                </a:lnTo>
                <a:close/>
                <a:moveTo>
                  <a:pt x="97" y="246"/>
                </a:moveTo>
                <a:lnTo>
                  <a:pt x="97" y="246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76" y="275"/>
                </a:lnTo>
                <a:lnTo>
                  <a:pt x="76" y="275"/>
                </a:lnTo>
                <a:lnTo>
                  <a:pt x="63" y="288"/>
                </a:lnTo>
                <a:lnTo>
                  <a:pt x="63" y="288"/>
                </a:lnTo>
                <a:lnTo>
                  <a:pt x="54" y="295"/>
                </a:lnTo>
                <a:lnTo>
                  <a:pt x="50" y="299"/>
                </a:lnTo>
                <a:lnTo>
                  <a:pt x="46" y="303"/>
                </a:lnTo>
                <a:lnTo>
                  <a:pt x="46" y="303"/>
                </a:lnTo>
                <a:lnTo>
                  <a:pt x="52" y="296"/>
                </a:lnTo>
                <a:lnTo>
                  <a:pt x="59" y="291"/>
                </a:lnTo>
                <a:lnTo>
                  <a:pt x="65" y="285"/>
                </a:lnTo>
                <a:lnTo>
                  <a:pt x="71" y="278"/>
                </a:lnTo>
                <a:lnTo>
                  <a:pt x="71" y="278"/>
                </a:lnTo>
                <a:lnTo>
                  <a:pt x="84" y="262"/>
                </a:lnTo>
                <a:lnTo>
                  <a:pt x="89" y="254"/>
                </a:lnTo>
                <a:lnTo>
                  <a:pt x="95" y="245"/>
                </a:lnTo>
                <a:lnTo>
                  <a:pt x="95" y="245"/>
                </a:lnTo>
                <a:lnTo>
                  <a:pt x="97" y="246"/>
                </a:lnTo>
                <a:lnTo>
                  <a:pt x="97" y="246"/>
                </a:lnTo>
                <a:close/>
                <a:moveTo>
                  <a:pt x="74" y="310"/>
                </a:moveTo>
                <a:lnTo>
                  <a:pt x="74" y="310"/>
                </a:lnTo>
                <a:lnTo>
                  <a:pt x="70" y="310"/>
                </a:lnTo>
                <a:lnTo>
                  <a:pt x="70" y="310"/>
                </a:lnTo>
                <a:lnTo>
                  <a:pt x="77" y="303"/>
                </a:lnTo>
                <a:lnTo>
                  <a:pt x="77" y="303"/>
                </a:lnTo>
                <a:lnTo>
                  <a:pt x="74" y="309"/>
                </a:lnTo>
                <a:lnTo>
                  <a:pt x="74" y="309"/>
                </a:lnTo>
                <a:lnTo>
                  <a:pt x="74" y="309"/>
                </a:lnTo>
                <a:lnTo>
                  <a:pt x="74" y="310"/>
                </a:lnTo>
                <a:lnTo>
                  <a:pt x="74" y="310"/>
                </a:lnTo>
                <a:close/>
                <a:moveTo>
                  <a:pt x="54" y="310"/>
                </a:moveTo>
                <a:lnTo>
                  <a:pt x="54" y="310"/>
                </a:lnTo>
                <a:lnTo>
                  <a:pt x="63" y="302"/>
                </a:lnTo>
                <a:lnTo>
                  <a:pt x="71" y="295"/>
                </a:lnTo>
                <a:lnTo>
                  <a:pt x="87" y="280"/>
                </a:lnTo>
                <a:lnTo>
                  <a:pt x="87" y="280"/>
                </a:lnTo>
                <a:lnTo>
                  <a:pt x="84" y="284"/>
                </a:lnTo>
                <a:lnTo>
                  <a:pt x="84" y="284"/>
                </a:lnTo>
                <a:lnTo>
                  <a:pt x="74" y="297"/>
                </a:lnTo>
                <a:lnTo>
                  <a:pt x="65" y="311"/>
                </a:lnTo>
                <a:lnTo>
                  <a:pt x="65" y="311"/>
                </a:lnTo>
                <a:lnTo>
                  <a:pt x="54" y="310"/>
                </a:lnTo>
                <a:lnTo>
                  <a:pt x="54" y="310"/>
                </a:lnTo>
                <a:close/>
                <a:moveTo>
                  <a:pt x="84" y="280"/>
                </a:moveTo>
                <a:lnTo>
                  <a:pt x="84" y="280"/>
                </a:lnTo>
                <a:lnTo>
                  <a:pt x="71" y="293"/>
                </a:lnTo>
                <a:lnTo>
                  <a:pt x="71" y="293"/>
                </a:lnTo>
                <a:lnTo>
                  <a:pt x="61" y="302"/>
                </a:lnTo>
                <a:lnTo>
                  <a:pt x="58" y="305"/>
                </a:lnTo>
                <a:lnTo>
                  <a:pt x="57" y="304"/>
                </a:lnTo>
                <a:lnTo>
                  <a:pt x="59" y="302"/>
                </a:lnTo>
                <a:lnTo>
                  <a:pt x="59" y="302"/>
                </a:lnTo>
                <a:lnTo>
                  <a:pt x="70" y="289"/>
                </a:lnTo>
                <a:lnTo>
                  <a:pt x="81" y="277"/>
                </a:lnTo>
                <a:lnTo>
                  <a:pt x="92" y="264"/>
                </a:lnTo>
                <a:lnTo>
                  <a:pt x="96" y="257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7" y="257"/>
                </a:lnTo>
                <a:lnTo>
                  <a:pt x="107" y="257"/>
                </a:lnTo>
                <a:lnTo>
                  <a:pt x="84" y="280"/>
                </a:lnTo>
                <a:lnTo>
                  <a:pt x="84" y="280"/>
                </a:lnTo>
                <a:close/>
                <a:moveTo>
                  <a:pt x="81" y="309"/>
                </a:moveTo>
                <a:lnTo>
                  <a:pt x="81" y="309"/>
                </a:lnTo>
                <a:lnTo>
                  <a:pt x="76" y="310"/>
                </a:lnTo>
                <a:lnTo>
                  <a:pt x="76" y="310"/>
                </a:lnTo>
                <a:lnTo>
                  <a:pt x="86" y="299"/>
                </a:lnTo>
                <a:lnTo>
                  <a:pt x="97" y="290"/>
                </a:lnTo>
                <a:lnTo>
                  <a:pt x="97" y="290"/>
                </a:lnTo>
                <a:lnTo>
                  <a:pt x="104" y="284"/>
                </a:lnTo>
                <a:lnTo>
                  <a:pt x="104" y="283"/>
                </a:lnTo>
                <a:lnTo>
                  <a:pt x="104" y="284"/>
                </a:lnTo>
                <a:lnTo>
                  <a:pt x="99" y="290"/>
                </a:lnTo>
                <a:lnTo>
                  <a:pt x="99" y="290"/>
                </a:lnTo>
                <a:lnTo>
                  <a:pt x="87" y="303"/>
                </a:lnTo>
                <a:lnTo>
                  <a:pt x="87" y="303"/>
                </a:lnTo>
                <a:lnTo>
                  <a:pt x="87" y="304"/>
                </a:lnTo>
                <a:lnTo>
                  <a:pt x="88" y="305"/>
                </a:lnTo>
                <a:lnTo>
                  <a:pt x="88" y="305"/>
                </a:lnTo>
                <a:lnTo>
                  <a:pt x="88" y="305"/>
                </a:lnTo>
                <a:lnTo>
                  <a:pt x="107" y="292"/>
                </a:lnTo>
                <a:lnTo>
                  <a:pt x="107" y="292"/>
                </a:lnTo>
                <a:lnTo>
                  <a:pt x="102" y="298"/>
                </a:lnTo>
                <a:lnTo>
                  <a:pt x="95" y="302"/>
                </a:lnTo>
                <a:lnTo>
                  <a:pt x="88" y="307"/>
                </a:lnTo>
                <a:lnTo>
                  <a:pt x="81" y="309"/>
                </a:lnTo>
                <a:lnTo>
                  <a:pt x="81" y="309"/>
                </a:lnTo>
                <a:close/>
                <a:moveTo>
                  <a:pt x="111" y="283"/>
                </a:moveTo>
                <a:lnTo>
                  <a:pt x="111" y="283"/>
                </a:lnTo>
                <a:lnTo>
                  <a:pt x="110" y="287"/>
                </a:lnTo>
                <a:lnTo>
                  <a:pt x="108" y="291"/>
                </a:lnTo>
                <a:lnTo>
                  <a:pt x="108" y="291"/>
                </a:lnTo>
                <a:lnTo>
                  <a:pt x="107" y="290"/>
                </a:lnTo>
                <a:lnTo>
                  <a:pt x="106" y="290"/>
                </a:lnTo>
                <a:lnTo>
                  <a:pt x="106" y="290"/>
                </a:lnTo>
                <a:lnTo>
                  <a:pt x="96" y="297"/>
                </a:lnTo>
                <a:lnTo>
                  <a:pt x="96" y="297"/>
                </a:lnTo>
                <a:lnTo>
                  <a:pt x="102" y="290"/>
                </a:lnTo>
                <a:lnTo>
                  <a:pt x="105" y="286"/>
                </a:lnTo>
                <a:lnTo>
                  <a:pt x="108" y="281"/>
                </a:lnTo>
                <a:lnTo>
                  <a:pt x="108" y="281"/>
                </a:lnTo>
                <a:lnTo>
                  <a:pt x="108" y="280"/>
                </a:lnTo>
                <a:lnTo>
                  <a:pt x="106" y="280"/>
                </a:lnTo>
                <a:lnTo>
                  <a:pt x="106" y="280"/>
                </a:lnTo>
                <a:lnTo>
                  <a:pt x="99" y="285"/>
                </a:lnTo>
                <a:lnTo>
                  <a:pt x="92" y="292"/>
                </a:lnTo>
                <a:lnTo>
                  <a:pt x="78" y="304"/>
                </a:lnTo>
                <a:lnTo>
                  <a:pt x="78" y="304"/>
                </a:lnTo>
                <a:lnTo>
                  <a:pt x="84" y="298"/>
                </a:lnTo>
                <a:lnTo>
                  <a:pt x="91" y="291"/>
                </a:lnTo>
                <a:lnTo>
                  <a:pt x="105" y="276"/>
                </a:lnTo>
                <a:lnTo>
                  <a:pt x="105" y="276"/>
                </a:lnTo>
                <a:lnTo>
                  <a:pt x="105" y="275"/>
                </a:lnTo>
                <a:lnTo>
                  <a:pt x="105" y="274"/>
                </a:lnTo>
                <a:lnTo>
                  <a:pt x="104" y="274"/>
                </a:lnTo>
                <a:lnTo>
                  <a:pt x="103" y="274"/>
                </a:lnTo>
                <a:lnTo>
                  <a:pt x="103" y="274"/>
                </a:lnTo>
                <a:lnTo>
                  <a:pt x="100" y="277"/>
                </a:lnTo>
                <a:lnTo>
                  <a:pt x="100" y="277"/>
                </a:lnTo>
                <a:lnTo>
                  <a:pt x="99" y="277"/>
                </a:lnTo>
                <a:lnTo>
                  <a:pt x="98" y="280"/>
                </a:lnTo>
                <a:lnTo>
                  <a:pt x="98" y="280"/>
                </a:lnTo>
                <a:lnTo>
                  <a:pt x="81" y="295"/>
                </a:lnTo>
                <a:lnTo>
                  <a:pt x="73" y="303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77" y="296"/>
                </a:lnTo>
                <a:lnTo>
                  <a:pt x="87" y="284"/>
                </a:lnTo>
                <a:lnTo>
                  <a:pt x="108" y="259"/>
                </a:lnTo>
                <a:lnTo>
                  <a:pt x="108" y="259"/>
                </a:lnTo>
                <a:lnTo>
                  <a:pt x="110" y="265"/>
                </a:lnTo>
                <a:lnTo>
                  <a:pt x="112" y="271"/>
                </a:lnTo>
                <a:lnTo>
                  <a:pt x="112" y="277"/>
                </a:lnTo>
                <a:lnTo>
                  <a:pt x="111" y="283"/>
                </a:lnTo>
                <a:lnTo>
                  <a:pt x="111" y="283"/>
                </a:lnTo>
                <a:close/>
                <a:moveTo>
                  <a:pt x="116" y="13"/>
                </a:moveTo>
                <a:lnTo>
                  <a:pt x="116" y="13"/>
                </a:lnTo>
                <a:lnTo>
                  <a:pt x="116" y="11"/>
                </a:lnTo>
                <a:lnTo>
                  <a:pt x="116" y="11"/>
                </a:lnTo>
                <a:lnTo>
                  <a:pt x="121" y="9"/>
                </a:lnTo>
                <a:lnTo>
                  <a:pt x="127" y="8"/>
                </a:lnTo>
                <a:lnTo>
                  <a:pt x="127" y="8"/>
                </a:lnTo>
                <a:lnTo>
                  <a:pt x="121" y="11"/>
                </a:lnTo>
                <a:lnTo>
                  <a:pt x="116" y="13"/>
                </a:lnTo>
                <a:lnTo>
                  <a:pt x="116" y="13"/>
                </a:lnTo>
                <a:close/>
                <a:moveTo>
                  <a:pt x="116" y="15"/>
                </a:moveTo>
                <a:lnTo>
                  <a:pt x="116" y="15"/>
                </a:lnTo>
                <a:lnTo>
                  <a:pt x="121" y="14"/>
                </a:lnTo>
                <a:lnTo>
                  <a:pt x="121" y="14"/>
                </a:lnTo>
                <a:lnTo>
                  <a:pt x="116" y="19"/>
                </a:lnTo>
                <a:lnTo>
                  <a:pt x="116" y="19"/>
                </a:lnTo>
                <a:lnTo>
                  <a:pt x="116" y="15"/>
                </a:lnTo>
                <a:lnTo>
                  <a:pt x="116" y="15"/>
                </a:lnTo>
                <a:close/>
                <a:moveTo>
                  <a:pt x="116" y="40"/>
                </a:moveTo>
                <a:lnTo>
                  <a:pt x="116" y="40"/>
                </a:lnTo>
                <a:lnTo>
                  <a:pt x="128" y="28"/>
                </a:lnTo>
                <a:lnTo>
                  <a:pt x="128" y="28"/>
                </a:lnTo>
                <a:lnTo>
                  <a:pt x="135" y="22"/>
                </a:lnTo>
                <a:lnTo>
                  <a:pt x="135" y="22"/>
                </a:lnTo>
                <a:lnTo>
                  <a:pt x="142" y="15"/>
                </a:lnTo>
                <a:lnTo>
                  <a:pt x="145" y="13"/>
                </a:lnTo>
                <a:lnTo>
                  <a:pt x="142" y="17"/>
                </a:lnTo>
                <a:lnTo>
                  <a:pt x="142" y="17"/>
                </a:lnTo>
                <a:lnTo>
                  <a:pt x="129" y="33"/>
                </a:lnTo>
                <a:lnTo>
                  <a:pt x="122" y="40"/>
                </a:lnTo>
                <a:lnTo>
                  <a:pt x="116" y="48"/>
                </a:lnTo>
                <a:lnTo>
                  <a:pt x="116" y="48"/>
                </a:lnTo>
                <a:lnTo>
                  <a:pt x="116" y="40"/>
                </a:lnTo>
                <a:lnTo>
                  <a:pt x="116" y="40"/>
                </a:lnTo>
                <a:close/>
                <a:moveTo>
                  <a:pt x="116" y="28"/>
                </a:moveTo>
                <a:lnTo>
                  <a:pt x="116" y="28"/>
                </a:lnTo>
                <a:lnTo>
                  <a:pt x="122" y="23"/>
                </a:lnTo>
                <a:lnTo>
                  <a:pt x="122" y="23"/>
                </a:lnTo>
                <a:lnTo>
                  <a:pt x="126" y="20"/>
                </a:lnTo>
                <a:lnTo>
                  <a:pt x="126" y="20"/>
                </a:lnTo>
                <a:lnTo>
                  <a:pt x="120" y="26"/>
                </a:lnTo>
                <a:lnTo>
                  <a:pt x="116" y="33"/>
                </a:lnTo>
                <a:lnTo>
                  <a:pt x="116" y="33"/>
                </a:lnTo>
                <a:lnTo>
                  <a:pt x="116" y="28"/>
                </a:lnTo>
                <a:lnTo>
                  <a:pt x="116" y="28"/>
                </a:lnTo>
                <a:close/>
                <a:moveTo>
                  <a:pt x="116" y="52"/>
                </a:moveTo>
                <a:lnTo>
                  <a:pt x="116" y="52"/>
                </a:lnTo>
                <a:lnTo>
                  <a:pt x="126" y="46"/>
                </a:lnTo>
                <a:lnTo>
                  <a:pt x="134" y="38"/>
                </a:lnTo>
                <a:lnTo>
                  <a:pt x="149" y="23"/>
                </a:lnTo>
                <a:lnTo>
                  <a:pt x="149" y="23"/>
                </a:lnTo>
                <a:lnTo>
                  <a:pt x="155" y="17"/>
                </a:lnTo>
                <a:lnTo>
                  <a:pt x="158" y="15"/>
                </a:lnTo>
                <a:lnTo>
                  <a:pt x="158" y="15"/>
                </a:lnTo>
                <a:lnTo>
                  <a:pt x="157" y="16"/>
                </a:lnTo>
                <a:lnTo>
                  <a:pt x="157" y="16"/>
                </a:lnTo>
                <a:lnTo>
                  <a:pt x="144" y="33"/>
                </a:lnTo>
                <a:lnTo>
                  <a:pt x="144" y="33"/>
                </a:lnTo>
                <a:lnTo>
                  <a:pt x="126" y="55"/>
                </a:lnTo>
                <a:lnTo>
                  <a:pt x="126" y="55"/>
                </a:lnTo>
                <a:lnTo>
                  <a:pt x="116" y="54"/>
                </a:lnTo>
                <a:lnTo>
                  <a:pt x="116" y="54"/>
                </a:lnTo>
                <a:lnTo>
                  <a:pt x="116" y="52"/>
                </a:lnTo>
                <a:lnTo>
                  <a:pt x="116" y="52"/>
                </a:lnTo>
                <a:close/>
                <a:moveTo>
                  <a:pt x="136" y="55"/>
                </a:moveTo>
                <a:lnTo>
                  <a:pt x="136" y="55"/>
                </a:lnTo>
                <a:lnTo>
                  <a:pt x="129" y="55"/>
                </a:lnTo>
                <a:lnTo>
                  <a:pt x="129" y="55"/>
                </a:lnTo>
                <a:lnTo>
                  <a:pt x="145" y="39"/>
                </a:lnTo>
                <a:lnTo>
                  <a:pt x="163" y="23"/>
                </a:lnTo>
                <a:lnTo>
                  <a:pt x="163" y="23"/>
                </a:lnTo>
                <a:lnTo>
                  <a:pt x="153" y="34"/>
                </a:lnTo>
                <a:lnTo>
                  <a:pt x="153" y="34"/>
                </a:lnTo>
                <a:lnTo>
                  <a:pt x="145" y="45"/>
                </a:lnTo>
                <a:lnTo>
                  <a:pt x="136" y="55"/>
                </a:lnTo>
                <a:lnTo>
                  <a:pt x="136" y="55"/>
                </a:lnTo>
                <a:close/>
                <a:moveTo>
                  <a:pt x="139" y="55"/>
                </a:moveTo>
                <a:lnTo>
                  <a:pt x="139" y="55"/>
                </a:lnTo>
                <a:lnTo>
                  <a:pt x="150" y="46"/>
                </a:lnTo>
                <a:lnTo>
                  <a:pt x="160" y="36"/>
                </a:lnTo>
                <a:lnTo>
                  <a:pt x="170" y="27"/>
                </a:lnTo>
                <a:lnTo>
                  <a:pt x="180" y="17"/>
                </a:lnTo>
                <a:lnTo>
                  <a:pt x="180" y="17"/>
                </a:lnTo>
                <a:lnTo>
                  <a:pt x="177" y="21"/>
                </a:lnTo>
                <a:lnTo>
                  <a:pt x="173" y="25"/>
                </a:lnTo>
                <a:lnTo>
                  <a:pt x="167" y="35"/>
                </a:lnTo>
                <a:lnTo>
                  <a:pt x="160" y="46"/>
                </a:lnTo>
                <a:lnTo>
                  <a:pt x="152" y="55"/>
                </a:lnTo>
                <a:lnTo>
                  <a:pt x="152" y="55"/>
                </a:lnTo>
                <a:lnTo>
                  <a:pt x="139" y="55"/>
                </a:lnTo>
                <a:lnTo>
                  <a:pt x="139" y="55"/>
                </a:lnTo>
                <a:close/>
                <a:moveTo>
                  <a:pt x="155" y="55"/>
                </a:moveTo>
                <a:lnTo>
                  <a:pt x="155" y="55"/>
                </a:lnTo>
                <a:lnTo>
                  <a:pt x="164" y="48"/>
                </a:lnTo>
                <a:lnTo>
                  <a:pt x="171" y="40"/>
                </a:lnTo>
                <a:lnTo>
                  <a:pt x="187" y="24"/>
                </a:lnTo>
                <a:lnTo>
                  <a:pt x="187" y="24"/>
                </a:lnTo>
                <a:lnTo>
                  <a:pt x="182" y="30"/>
                </a:lnTo>
                <a:lnTo>
                  <a:pt x="182" y="30"/>
                </a:lnTo>
                <a:lnTo>
                  <a:pt x="173" y="42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55" y="55"/>
                </a:lnTo>
                <a:lnTo>
                  <a:pt x="155" y="55"/>
                </a:lnTo>
                <a:close/>
                <a:moveTo>
                  <a:pt x="191" y="57"/>
                </a:moveTo>
                <a:lnTo>
                  <a:pt x="191" y="57"/>
                </a:lnTo>
                <a:lnTo>
                  <a:pt x="189" y="57"/>
                </a:lnTo>
                <a:lnTo>
                  <a:pt x="189" y="57"/>
                </a:lnTo>
                <a:lnTo>
                  <a:pt x="190" y="53"/>
                </a:lnTo>
                <a:lnTo>
                  <a:pt x="190" y="53"/>
                </a:lnTo>
                <a:lnTo>
                  <a:pt x="190" y="52"/>
                </a:lnTo>
                <a:lnTo>
                  <a:pt x="189" y="52"/>
                </a:lnTo>
                <a:lnTo>
                  <a:pt x="189" y="52"/>
                </a:lnTo>
                <a:lnTo>
                  <a:pt x="184" y="53"/>
                </a:lnTo>
                <a:lnTo>
                  <a:pt x="180" y="56"/>
                </a:lnTo>
                <a:lnTo>
                  <a:pt x="180" y="56"/>
                </a:lnTo>
                <a:lnTo>
                  <a:pt x="178" y="56"/>
                </a:lnTo>
                <a:lnTo>
                  <a:pt x="178" y="56"/>
                </a:lnTo>
                <a:lnTo>
                  <a:pt x="180" y="52"/>
                </a:lnTo>
                <a:lnTo>
                  <a:pt x="180" y="52"/>
                </a:lnTo>
                <a:lnTo>
                  <a:pt x="188" y="42"/>
                </a:lnTo>
                <a:lnTo>
                  <a:pt x="196" y="31"/>
                </a:lnTo>
                <a:lnTo>
                  <a:pt x="196" y="31"/>
                </a:lnTo>
                <a:lnTo>
                  <a:pt x="196" y="30"/>
                </a:lnTo>
                <a:lnTo>
                  <a:pt x="194" y="30"/>
                </a:lnTo>
                <a:lnTo>
                  <a:pt x="194" y="30"/>
                </a:lnTo>
                <a:lnTo>
                  <a:pt x="181" y="40"/>
                </a:lnTo>
                <a:lnTo>
                  <a:pt x="174" y="46"/>
                </a:lnTo>
                <a:lnTo>
                  <a:pt x="169" y="52"/>
                </a:lnTo>
                <a:lnTo>
                  <a:pt x="169" y="52"/>
                </a:lnTo>
                <a:lnTo>
                  <a:pt x="176" y="42"/>
                </a:lnTo>
                <a:lnTo>
                  <a:pt x="183" y="32"/>
                </a:lnTo>
                <a:lnTo>
                  <a:pt x="191" y="23"/>
                </a:lnTo>
                <a:lnTo>
                  <a:pt x="199" y="14"/>
                </a:lnTo>
                <a:lnTo>
                  <a:pt x="199" y="14"/>
                </a:lnTo>
                <a:lnTo>
                  <a:pt x="197" y="25"/>
                </a:lnTo>
                <a:lnTo>
                  <a:pt x="195" y="35"/>
                </a:lnTo>
                <a:lnTo>
                  <a:pt x="193" y="46"/>
                </a:lnTo>
                <a:lnTo>
                  <a:pt x="191" y="57"/>
                </a:lnTo>
                <a:lnTo>
                  <a:pt x="191" y="57"/>
                </a:lnTo>
                <a:close/>
                <a:moveTo>
                  <a:pt x="182" y="56"/>
                </a:moveTo>
                <a:lnTo>
                  <a:pt x="182" y="56"/>
                </a:lnTo>
                <a:lnTo>
                  <a:pt x="186" y="54"/>
                </a:lnTo>
                <a:lnTo>
                  <a:pt x="187" y="55"/>
                </a:lnTo>
                <a:lnTo>
                  <a:pt x="187" y="56"/>
                </a:lnTo>
                <a:lnTo>
                  <a:pt x="187" y="56"/>
                </a:lnTo>
                <a:lnTo>
                  <a:pt x="182" y="56"/>
                </a:lnTo>
                <a:lnTo>
                  <a:pt x="182" y="56"/>
                </a:lnTo>
                <a:close/>
                <a:moveTo>
                  <a:pt x="168" y="55"/>
                </a:moveTo>
                <a:lnTo>
                  <a:pt x="168" y="55"/>
                </a:lnTo>
                <a:lnTo>
                  <a:pt x="178" y="47"/>
                </a:lnTo>
                <a:lnTo>
                  <a:pt x="188" y="38"/>
                </a:lnTo>
                <a:lnTo>
                  <a:pt x="188" y="38"/>
                </a:lnTo>
                <a:lnTo>
                  <a:pt x="192" y="35"/>
                </a:lnTo>
                <a:lnTo>
                  <a:pt x="189" y="38"/>
                </a:lnTo>
                <a:lnTo>
                  <a:pt x="181" y="47"/>
                </a:lnTo>
                <a:lnTo>
                  <a:pt x="181" y="47"/>
                </a:lnTo>
                <a:lnTo>
                  <a:pt x="176" y="56"/>
                </a:lnTo>
                <a:lnTo>
                  <a:pt x="176" y="56"/>
                </a:lnTo>
                <a:lnTo>
                  <a:pt x="168" y="55"/>
                </a:lnTo>
                <a:lnTo>
                  <a:pt x="168" y="55"/>
                </a:lnTo>
                <a:close/>
                <a:moveTo>
                  <a:pt x="151" y="10"/>
                </a:moveTo>
                <a:lnTo>
                  <a:pt x="151" y="10"/>
                </a:lnTo>
                <a:lnTo>
                  <a:pt x="175" y="11"/>
                </a:lnTo>
                <a:lnTo>
                  <a:pt x="199" y="11"/>
                </a:lnTo>
                <a:lnTo>
                  <a:pt x="199" y="11"/>
                </a:lnTo>
                <a:lnTo>
                  <a:pt x="190" y="18"/>
                </a:lnTo>
                <a:lnTo>
                  <a:pt x="181" y="26"/>
                </a:lnTo>
                <a:lnTo>
                  <a:pt x="166" y="42"/>
                </a:lnTo>
                <a:lnTo>
                  <a:pt x="166" y="42"/>
                </a:lnTo>
                <a:lnTo>
                  <a:pt x="175" y="28"/>
                </a:lnTo>
                <a:lnTo>
                  <a:pt x="184" y="14"/>
                </a:lnTo>
                <a:lnTo>
                  <a:pt x="184" y="14"/>
                </a:lnTo>
                <a:lnTo>
                  <a:pt x="184" y="13"/>
                </a:lnTo>
                <a:lnTo>
                  <a:pt x="184" y="13"/>
                </a:lnTo>
                <a:lnTo>
                  <a:pt x="183" y="13"/>
                </a:lnTo>
                <a:lnTo>
                  <a:pt x="183" y="13"/>
                </a:lnTo>
                <a:lnTo>
                  <a:pt x="173" y="20"/>
                </a:lnTo>
                <a:lnTo>
                  <a:pt x="165" y="28"/>
                </a:lnTo>
                <a:lnTo>
                  <a:pt x="148" y="45"/>
                </a:lnTo>
                <a:lnTo>
                  <a:pt x="148" y="45"/>
                </a:lnTo>
                <a:lnTo>
                  <a:pt x="155" y="36"/>
                </a:lnTo>
                <a:lnTo>
                  <a:pt x="155" y="36"/>
                </a:lnTo>
                <a:lnTo>
                  <a:pt x="164" y="25"/>
                </a:lnTo>
                <a:lnTo>
                  <a:pt x="174" y="14"/>
                </a:lnTo>
                <a:lnTo>
                  <a:pt x="174" y="14"/>
                </a:lnTo>
                <a:lnTo>
                  <a:pt x="174" y="13"/>
                </a:lnTo>
                <a:lnTo>
                  <a:pt x="174" y="13"/>
                </a:lnTo>
                <a:lnTo>
                  <a:pt x="173" y="12"/>
                </a:lnTo>
                <a:lnTo>
                  <a:pt x="173" y="12"/>
                </a:lnTo>
                <a:lnTo>
                  <a:pt x="173" y="12"/>
                </a:lnTo>
                <a:lnTo>
                  <a:pt x="157" y="26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62" y="13"/>
                </a:lnTo>
                <a:lnTo>
                  <a:pt x="162" y="13"/>
                </a:lnTo>
                <a:lnTo>
                  <a:pt x="162" y="11"/>
                </a:lnTo>
                <a:lnTo>
                  <a:pt x="161" y="11"/>
                </a:lnTo>
                <a:lnTo>
                  <a:pt x="161" y="11"/>
                </a:lnTo>
                <a:lnTo>
                  <a:pt x="151" y="18"/>
                </a:lnTo>
                <a:lnTo>
                  <a:pt x="143" y="26"/>
                </a:lnTo>
                <a:lnTo>
                  <a:pt x="126" y="43"/>
                </a:lnTo>
                <a:lnTo>
                  <a:pt x="126" y="43"/>
                </a:lnTo>
                <a:lnTo>
                  <a:pt x="119" y="47"/>
                </a:lnTo>
                <a:lnTo>
                  <a:pt x="122" y="43"/>
                </a:lnTo>
                <a:lnTo>
                  <a:pt x="134" y="30"/>
                </a:lnTo>
                <a:lnTo>
                  <a:pt x="134" y="30"/>
                </a:lnTo>
                <a:lnTo>
                  <a:pt x="149" y="11"/>
                </a:lnTo>
                <a:lnTo>
                  <a:pt x="149" y="11"/>
                </a:lnTo>
                <a:lnTo>
                  <a:pt x="149" y="10"/>
                </a:lnTo>
                <a:lnTo>
                  <a:pt x="148" y="10"/>
                </a:lnTo>
                <a:lnTo>
                  <a:pt x="148" y="10"/>
                </a:lnTo>
                <a:lnTo>
                  <a:pt x="140" y="15"/>
                </a:lnTo>
                <a:lnTo>
                  <a:pt x="134" y="21"/>
                </a:lnTo>
                <a:lnTo>
                  <a:pt x="120" y="33"/>
                </a:lnTo>
                <a:lnTo>
                  <a:pt x="120" y="33"/>
                </a:lnTo>
                <a:lnTo>
                  <a:pt x="116" y="37"/>
                </a:lnTo>
                <a:lnTo>
                  <a:pt x="116" y="37"/>
                </a:lnTo>
                <a:lnTo>
                  <a:pt x="116" y="36"/>
                </a:lnTo>
                <a:lnTo>
                  <a:pt x="116" y="36"/>
                </a:lnTo>
                <a:lnTo>
                  <a:pt x="119" y="32"/>
                </a:lnTo>
                <a:lnTo>
                  <a:pt x="119" y="32"/>
                </a:lnTo>
                <a:lnTo>
                  <a:pt x="127" y="21"/>
                </a:lnTo>
                <a:lnTo>
                  <a:pt x="136" y="11"/>
                </a:lnTo>
                <a:lnTo>
                  <a:pt x="136" y="11"/>
                </a:lnTo>
                <a:lnTo>
                  <a:pt x="136" y="11"/>
                </a:lnTo>
                <a:lnTo>
                  <a:pt x="136" y="10"/>
                </a:lnTo>
                <a:lnTo>
                  <a:pt x="136" y="9"/>
                </a:lnTo>
                <a:lnTo>
                  <a:pt x="135" y="10"/>
                </a:lnTo>
                <a:lnTo>
                  <a:pt x="135" y="10"/>
                </a:lnTo>
                <a:lnTo>
                  <a:pt x="128" y="15"/>
                </a:lnTo>
                <a:lnTo>
                  <a:pt x="120" y="21"/>
                </a:lnTo>
                <a:lnTo>
                  <a:pt x="120" y="21"/>
                </a:lnTo>
                <a:lnTo>
                  <a:pt x="116" y="26"/>
                </a:lnTo>
                <a:lnTo>
                  <a:pt x="116" y="26"/>
                </a:lnTo>
                <a:lnTo>
                  <a:pt x="116" y="23"/>
                </a:lnTo>
                <a:lnTo>
                  <a:pt x="116" y="23"/>
                </a:lnTo>
                <a:lnTo>
                  <a:pt x="121" y="16"/>
                </a:lnTo>
                <a:lnTo>
                  <a:pt x="129" y="10"/>
                </a:lnTo>
                <a:lnTo>
                  <a:pt x="129" y="10"/>
                </a:lnTo>
                <a:lnTo>
                  <a:pt x="129" y="9"/>
                </a:lnTo>
                <a:lnTo>
                  <a:pt x="129" y="8"/>
                </a:lnTo>
                <a:lnTo>
                  <a:pt x="129" y="8"/>
                </a:lnTo>
                <a:lnTo>
                  <a:pt x="140" y="9"/>
                </a:lnTo>
                <a:lnTo>
                  <a:pt x="151" y="10"/>
                </a:lnTo>
                <a:lnTo>
                  <a:pt x="151" y="10"/>
                </a:lnTo>
                <a:close/>
                <a:moveTo>
                  <a:pt x="67" y="240"/>
                </a:moveTo>
                <a:lnTo>
                  <a:pt x="67" y="240"/>
                </a:lnTo>
                <a:lnTo>
                  <a:pt x="67" y="240"/>
                </a:lnTo>
                <a:lnTo>
                  <a:pt x="67" y="240"/>
                </a:lnTo>
                <a:lnTo>
                  <a:pt x="56" y="249"/>
                </a:lnTo>
                <a:lnTo>
                  <a:pt x="46" y="260"/>
                </a:lnTo>
                <a:lnTo>
                  <a:pt x="46" y="260"/>
                </a:lnTo>
                <a:lnTo>
                  <a:pt x="53" y="250"/>
                </a:lnTo>
                <a:lnTo>
                  <a:pt x="60" y="240"/>
                </a:lnTo>
                <a:lnTo>
                  <a:pt x="60" y="240"/>
                </a:lnTo>
                <a:lnTo>
                  <a:pt x="67" y="240"/>
                </a:lnTo>
                <a:lnTo>
                  <a:pt x="67" y="240"/>
                </a:lnTo>
                <a:close/>
                <a:moveTo>
                  <a:pt x="26" y="250"/>
                </a:moveTo>
                <a:lnTo>
                  <a:pt x="26" y="250"/>
                </a:lnTo>
                <a:lnTo>
                  <a:pt x="32" y="247"/>
                </a:lnTo>
                <a:lnTo>
                  <a:pt x="38" y="244"/>
                </a:lnTo>
                <a:lnTo>
                  <a:pt x="38" y="244"/>
                </a:lnTo>
                <a:lnTo>
                  <a:pt x="24" y="255"/>
                </a:lnTo>
                <a:lnTo>
                  <a:pt x="12" y="266"/>
                </a:lnTo>
                <a:lnTo>
                  <a:pt x="12" y="266"/>
                </a:lnTo>
                <a:lnTo>
                  <a:pt x="15" y="262"/>
                </a:lnTo>
                <a:lnTo>
                  <a:pt x="18" y="257"/>
                </a:lnTo>
                <a:lnTo>
                  <a:pt x="22" y="253"/>
                </a:lnTo>
                <a:lnTo>
                  <a:pt x="26" y="250"/>
                </a:lnTo>
                <a:lnTo>
                  <a:pt x="26" y="2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15"/>
          <p:cNvSpPr>
            <a:spLocks noEditPoints="1"/>
          </p:cNvSpPr>
          <p:nvPr/>
        </p:nvSpPr>
        <p:spPr bwMode="auto">
          <a:xfrm>
            <a:off x="7164230" y="5220754"/>
            <a:ext cx="1581540" cy="836217"/>
          </a:xfrm>
          <a:custGeom>
            <a:avLst/>
            <a:gdLst>
              <a:gd name="T0" fmla="*/ 92 w 709"/>
              <a:gd name="T1" fmla="*/ 250 h 376"/>
              <a:gd name="T2" fmla="*/ 33 w 709"/>
              <a:gd name="T3" fmla="*/ 265 h 376"/>
              <a:gd name="T4" fmla="*/ 155 w 709"/>
              <a:gd name="T5" fmla="*/ 255 h 376"/>
              <a:gd name="T6" fmla="*/ 238 w 709"/>
              <a:gd name="T7" fmla="*/ 332 h 376"/>
              <a:gd name="T8" fmla="*/ 391 w 709"/>
              <a:gd name="T9" fmla="*/ 291 h 376"/>
              <a:gd name="T10" fmla="*/ 605 w 709"/>
              <a:gd name="T11" fmla="*/ 320 h 376"/>
              <a:gd name="T12" fmla="*/ 555 w 709"/>
              <a:gd name="T13" fmla="*/ 258 h 376"/>
              <a:gd name="T14" fmla="*/ 573 w 709"/>
              <a:gd name="T15" fmla="*/ 210 h 376"/>
              <a:gd name="T16" fmla="*/ 652 w 709"/>
              <a:gd name="T17" fmla="*/ 174 h 376"/>
              <a:gd name="T18" fmla="*/ 569 w 709"/>
              <a:gd name="T19" fmla="*/ 140 h 376"/>
              <a:gd name="T20" fmla="*/ 239 w 709"/>
              <a:gd name="T21" fmla="*/ 57 h 376"/>
              <a:gd name="T22" fmla="*/ 228 w 709"/>
              <a:gd name="T23" fmla="*/ 3 h 376"/>
              <a:gd name="T24" fmla="*/ 43 w 709"/>
              <a:gd name="T25" fmla="*/ 56 h 376"/>
              <a:gd name="T26" fmla="*/ 11 w 709"/>
              <a:gd name="T27" fmla="*/ 213 h 376"/>
              <a:gd name="T28" fmla="*/ 60 w 709"/>
              <a:gd name="T29" fmla="*/ 175 h 376"/>
              <a:gd name="T30" fmla="*/ 61 w 709"/>
              <a:gd name="T31" fmla="*/ 109 h 376"/>
              <a:gd name="T32" fmla="*/ 78 w 709"/>
              <a:gd name="T33" fmla="*/ 143 h 376"/>
              <a:gd name="T34" fmla="*/ 157 w 709"/>
              <a:gd name="T35" fmla="*/ 190 h 376"/>
              <a:gd name="T36" fmla="*/ 144 w 709"/>
              <a:gd name="T37" fmla="*/ 115 h 376"/>
              <a:gd name="T38" fmla="*/ 126 w 709"/>
              <a:gd name="T39" fmla="*/ 151 h 376"/>
              <a:gd name="T40" fmla="*/ 85 w 709"/>
              <a:gd name="T41" fmla="*/ 163 h 376"/>
              <a:gd name="T42" fmla="*/ 75 w 709"/>
              <a:gd name="T43" fmla="*/ 176 h 376"/>
              <a:gd name="T44" fmla="*/ 113 w 709"/>
              <a:gd name="T45" fmla="*/ 188 h 376"/>
              <a:gd name="T46" fmla="*/ 161 w 709"/>
              <a:gd name="T47" fmla="*/ 209 h 376"/>
              <a:gd name="T48" fmla="*/ 298 w 709"/>
              <a:gd name="T49" fmla="*/ 182 h 376"/>
              <a:gd name="T50" fmla="*/ 197 w 709"/>
              <a:gd name="T51" fmla="*/ 199 h 376"/>
              <a:gd name="T52" fmla="*/ 300 w 709"/>
              <a:gd name="T53" fmla="*/ 178 h 376"/>
              <a:gd name="T54" fmla="*/ 379 w 709"/>
              <a:gd name="T55" fmla="*/ 256 h 376"/>
              <a:gd name="T56" fmla="*/ 259 w 709"/>
              <a:gd name="T57" fmla="*/ 278 h 376"/>
              <a:gd name="T58" fmla="*/ 281 w 709"/>
              <a:gd name="T59" fmla="*/ 303 h 376"/>
              <a:gd name="T60" fmla="*/ 313 w 709"/>
              <a:gd name="T61" fmla="*/ 299 h 376"/>
              <a:gd name="T62" fmla="*/ 393 w 709"/>
              <a:gd name="T63" fmla="*/ 269 h 376"/>
              <a:gd name="T64" fmla="*/ 352 w 709"/>
              <a:gd name="T65" fmla="*/ 199 h 376"/>
              <a:gd name="T66" fmla="*/ 411 w 709"/>
              <a:gd name="T67" fmla="*/ 275 h 376"/>
              <a:gd name="T68" fmla="*/ 415 w 709"/>
              <a:gd name="T69" fmla="*/ 240 h 376"/>
              <a:gd name="T70" fmla="*/ 437 w 709"/>
              <a:gd name="T71" fmla="*/ 250 h 376"/>
              <a:gd name="T72" fmla="*/ 522 w 709"/>
              <a:gd name="T73" fmla="*/ 249 h 376"/>
              <a:gd name="T74" fmla="*/ 531 w 709"/>
              <a:gd name="T75" fmla="*/ 224 h 376"/>
              <a:gd name="T76" fmla="*/ 478 w 709"/>
              <a:gd name="T77" fmla="*/ 202 h 376"/>
              <a:gd name="T78" fmla="*/ 289 w 709"/>
              <a:gd name="T79" fmla="*/ 80 h 376"/>
              <a:gd name="T80" fmla="*/ 443 w 709"/>
              <a:gd name="T81" fmla="*/ 119 h 376"/>
              <a:gd name="T82" fmla="*/ 571 w 709"/>
              <a:gd name="T83" fmla="*/ 187 h 376"/>
              <a:gd name="T84" fmla="*/ 246 w 709"/>
              <a:gd name="T85" fmla="*/ 99 h 376"/>
              <a:gd name="T86" fmla="*/ 222 w 709"/>
              <a:gd name="T87" fmla="*/ 25 h 376"/>
              <a:gd name="T88" fmla="*/ 199 w 709"/>
              <a:gd name="T89" fmla="*/ 58 h 376"/>
              <a:gd name="T90" fmla="*/ 267 w 709"/>
              <a:gd name="T91" fmla="*/ 115 h 376"/>
              <a:gd name="T92" fmla="*/ 433 w 709"/>
              <a:gd name="T93" fmla="*/ 164 h 376"/>
              <a:gd name="T94" fmla="*/ 244 w 709"/>
              <a:gd name="T95" fmla="*/ 150 h 376"/>
              <a:gd name="T96" fmla="*/ 88 w 709"/>
              <a:gd name="T97" fmla="*/ 26 h 376"/>
              <a:gd name="T98" fmla="*/ 97 w 709"/>
              <a:gd name="T99" fmla="*/ 64 h 376"/>
              <a:gd name="T100" fmla="*/ 73 w 709"/>
              <a:gd name="T101" fmla="*/ 96 h 376"/>
              <a:gd name="T102" fmla="*/ 71 w 709"/>
              <a:gd name="T103" fmla="*/ 43 h 376"/>
              <a:gd name="T104" fmla="*/ 64 w 709"/>
              <a:gd name="T105" fmla="*/ 52 h 376"/>
              <a:gd name="T106" fmla="*/ 35 w 709"/>
              <a:gd name="T107" fmla="*/ 126 h 376"/>
              <a:gd name="T108" fmla="*/ 35 w 709"/>
              <a:gd name="T109" fmla="*/ 126 h 376"/>
              <a:gd name="T110" fmla="*/ 19 w 709"/>
              <a:gd name="T111" fmla="*/ 187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09" h="376">
                <a:moveTo>
                  <a:pt x="11" y="213"/>
                </a:moveTo>
                <a:cubicBezTo>
                  <a:pt x="14" y="208"/>
                  <a:pt x="14" y="208"/>
                  <a:pt x="14" y="208"/>
                </a:cubicBezTo>
                <a:cubicBezTo>
                  <a:pt x="29" y="213"/>
                  <a:pt x="29" y="213"/>
                  <a:pt x="29" y="213"/>
                </a:cubicBezTo>
                <a:cubicBezTo>
                  <a:pt x="45" y="219"/>
                  <a:pt x="51" y="221"/>
                  <a:pt x="66" y="224"/>
                </a:cubicBezTo>
                <a:cubicBezTo>
                  <a:pt x="72" y="225"/>
                  <a:pt x="76" y="226"/>
                  <a:pt x="77" y="228"/>
                </a:cubicBezTo>
                <a:cubicBezTo>
                  <a:pt x="77" y="229"/>
                  <a:pt x="82" y="231"/>
                  <a:pt x="86" y="232"/>
                </a:cubicBezTo>
                <a:cubicBezTo>
                  <a:pt x="96" y="235"/>
                  <a:pt x="95" y="235"/>
                  <a:pt x="97" y="235"/>
                </a:cubicBezTo>
                <a:cubicBezTo>
                  <a:pt x="97" y="235"/>
                  <a:pt x="95" y="242"/>
                  <a:pt x="92" y="250"/>
                </a:cubicBezTo>
                <a:cubicBezTo>
                  <a:pt x="89" y="263"/>
                  <a:pt x="80" y="273"/>
                  <a:pt x="72" y="284"/>
                </a:cubicBezTo>
                <a:cubicBezTo>
                  <a:pt x="71" y="285"/>
                  <a:pt x="69" y="287"/>
                  <a:pt x="68" y="288"/>
                </a:cubicBezTo>
                <a:cubicBezTo>
                  <a:pt x="62" y="293"/>
                  <a:pt x="46" y="290"/>
                  <a:pt x="45" y="283"/>
                </a:cubicBezTo>
                <a:cubicBezTo>
                  <a:pt x="44" y="282"/>
                  <a:pt x="46" y="281"/>
                  <a:pt x="48" y="280"/>
                </a:cubicBezTo>
                <a:cubicBezTo>
                  <a:pt x="48" y="280"/>
                  <a:pt x="48" y="280"/>
                  <a:pt x="48" y="280"/>
                </a:cubicBezTo>
                <a:cubicBezTo>
                  <a:pt x="48" y="280"/>
                  <a:pt x="50" y="280"/>
                  <a:pt x="51" y="279"/>
                </a:cubicBezTo>
                <a:cubicBezTo>
                  <a:pt x="54" y="278"/>
                  <a:pt x="58" y="276"/>
                  <a:pt x="61" y="275"/>
                </a:cubicBezTo>
                <a:cubicBezTo>
                  <a:pt x="88" y="250"/>
                  <a:pt x="46" y="246"/>
                  <a:pt x="33" y="265"/>
                </a:cubicBezTo>
                <a:cubicBezTo>
                  <a:pt x="32" y="268"/>
                  <a:pt x="31" y="271"/>
                  <a:pt x="31" y="272"/>
                </a:cubicBezTo>
                <a:cubicBezTo>
                  <a:pt x="32" y="273"/>
                  <a:pt x="32" y="276"/>
                  <a:pt x="31" y="279"/>
                </a:cubicBezTo>
                <a:cubicBezTo>
                  <a:pt x="28" y="288"/>
                  <a:pt x="29" y="293"/>
                  <a:pt x="35" y="298"/>
                </a:cubicBezTo>
                <a:cubicBezTo>
                  <a:pt x="48" y="309"/>
                  <a:pt x="62" y="307"/>
                  <a:pt x="79" y="293"/>
                </a:cubicBezTo>
                <a:cubicBezTo>
                  <a:pt x="85" y="288"/>
                  <a:pt x="91" y="282"/>
                  <a:pt x="91" y="281"/>
                </a:cubicBezTo>
                <a:cubicBezTo>
                  <a:pt x="96" y="273"/>
                  <a:pt x="100" y="265"/>
                  <a:pt x="104" y="254"/>
                </a:cubicBezTo>
                <a:cubicBezTo>
                  <a:pt x="107" y="247"/>
                  <a:pt x="110" y="241"/>
                  <a:pt x="111" y="240"/>
                </a:cubicBezTo>
                <a:cubicBezTo>
                  <a:pt x="113" y="240"/>
                  <a:pt x="153" y="253"/>
                  <a:pt x="155" y="255"/>
                </a:cubicBezTo>
                <a:cubicBezTo>
                  <a:pt x="157" y="257"/>
                  <a:pt x="156" y="257"/>
                  <a:pt x="200" y="273"/>
                </a:cubicBezTo>
                <a:cubicBezTo>
                  <a:pt x="235" y="285"/>
                  <a:pt x="241" y="287"/>
                  <a:pt x="241" y="290"/>
                </a:cubicBezTo>
                <a:cubicBezTo>
                  <a:pt x="241" y="292"/>
                  <a:pt x="239" y="294"/>
                  <a:pt x="237" y="296"/>
                </a:cubicBezTo>
                <a:cubicBezTo>
                  <a:pt x="233" y="299"/>
                  <a:pt x="230" y="305"/>
                  <a:pt x="233" y="307"/>
                </a:cubicBezTo>
                <a:cubicBezTo>
                  <a:pt x="234" y="308"/>
                  <a:pt x="233" y="311"/>
                  <a:pt x="231" y="316"/>
                </a:cubicBezTo>
                <a:cubicBezTo>
                  <a:pt x="228" y="324"/>
                  <a:pt x="228" y="325"/>
                  <a:pt x="231" y="328"/>
                </a:cubicBezTo>
                <a:cubicBezTo>
                  <a:pt x="233" y="330"/>
                  <a:pt x="235" y="333"/>
                  <a:pt x="236" y="334"/>
                </a:cubicBezTo>
                <a:cubicBezTo>
                  <a:pt x="236" y="335"/>
                  <a:pt x="237" y="334"/>
                  <a:pt x="238" y="332"/>
                </a:cubicBezTo>
                <a:cubicBezTo>
                  <a:pt x="263" y="324"/>
                  <a:pt x="307" y="310"/>
                  <a:pt x="329" y="315"/>
                </a:cubicBezTo>
                <a:cubicBezTo>
                  <a:pt x="334" y="316"/>
                  <a:pt x="343" y="318"/>
                  <a:pt x="349" y="319"/>
                </a:cubicBezTo>
                <a:cubicBezTo>
                  <a:pt x="399" y="331"/>
                  <a:pt x="449" y="342"/>
                  <a:pt x="498" y="358"/>
                </a:cubicBezTo>
                <a:cubicBezTo>
                  <a:pt x="532" y="368"/>
                  <a:pt x="563" y="376"/>
                  <a:pt x="566" y="375"/>
                </a:cubicBezTo>
                <a:cubicBezTo>
                  <a:pt x="575" y="372"/>
                  <a:pt x="569" y="362"/>
                  <a:pt x="559" y="363"/>
                </a:cubicBezTo>
                <a:cubicBezTo>
                  <a:pt x="553" y="363"/>
                  <a:pt x="544" y="361"/>
                  <a:pt x="499" y="347"/>
                </a:cubicBezTo>
                <a:cubicBezTo>
                  <a:pt x="437" y="332"/>
                  <a:pt x="395" y="325"/>
                  <a:pt x="345" y="306"/>
                </a:cubicBezTo>
                <a:cubicBezTo>
                  <a:pt x="346" y="304"/>
                  <a:pt x="378" y="294"/>
                  <a:pt x="391" y="291"/>
                </a:cubicBezTo>
                <a:cubicBezTo>
                  <a:pt x="395" y="291"/>
                  <a:pt x="403" y="289"/>
                  <a:pt x="409" y="287"/>
                </a:cubicBezTo>
                <a:cubicBezTo>
                  <a:pt x="416" y="285"/>
                  <a:pt x="421" y="284"/>
                  <a:pt x="422" y="284"/>
                </a:cubicBezTo>
                <a:cubicBezTo>
                  <a:pt x="422" y="284"/>
                  <a:pt x="425" y="284"/>
                  <a:pt x="428" y="283"/>
                </a:cubicBezTo>
                <a:cubicBezTo>
                  <a:pt x="431" y="282"/>
                  <a:pt x="437" y="281"/>
                  <a:pt x="442" y="281"/>
                </a:cubicBezTo>
                <a:cubicBezTo>
                  <a:pt x="446" y="281"/>
                  <a:pt x="451" y="280"/>
                  <a:pt x="452" y="279"/>
                </a:cubicBezTo>
                <a:cubicBezTo>
                  <a:pt x="458" y="276"/>
                  <a:pt x="470" y="279"/>
                  <a:pt x="524" y="298"/>
                </a:cubicBezTo>
                <a:cubicBezTo>
                  <a:pt x="554" y="309"/>
                  <a:pt x="584" y="319"/>
                  <a:pt x="591" y="320"/>
                </a:cubicBezTo>
                <a:cubicBezTo>
                  <a:pt x="601" y="322"/>
                  <a:pt x="603" y="322"/>
                  <a:pt x="605" y="320"/>
                </a:cubicBezTo>
                <a:cubicBezTo>
                  <a:pt x="607" y="318"/>
                  <a:pt x="608" y="316"/>
                  <a:pt x="608" y="315"/>
                </a:cubicBezTo>
                <a:cubicBezTo>
                  <a:pt x="607" y="313"/>
                  <a:pt x="596" y="309"/>
                  <a:pt x="590" y="308"/>
                </a:cubicBezTo>
                <a:cubicBezTo>
                  <a:pt x="587" y="308"/>
                  <a:pt x="567" y="302"/>
                  <a:pt x="546" y="294"/>
                </a:cubicBezTo>
                <a:cubicBezTo>
                  <a:pt x="524" y="287"/>
                  <a:pt x="501" y="279"/>
                  <a:pt x="494" y="276"/>
                </a:cubicBezTo>
                <a:cubicBezTo>
                  <a:pt x="481" y="272"/>
                  <a:pt x="481" y="272"/>
                  <a:pt x="481" y="272"/>
                </a:cubicBezTo>
                <a:cubicBezTo>
                  <a:pt x="486" y="270"/>
                  <a:pt x="486" y="270"/>
                  <a:pt x="486" y="270"/>
                </a:cubicBezTo>
                <a:cubicBezTo>
                  <a:pt x="496" y="267"/>
                  <a:pt x="513" y="263"/>
                  <a:pt x="522" y="262"/>
                </a:cubicBezTo>
                <a:cubicBezTo>
                  <a:pt x="549" y="260"/>
                  <a:pt x="553" y="259"/>
                  <a:pt x="555" y="258"/>
                </a:cubicBezTo>
                <a:cubicBezTo>
                  <a:pt x="557" y="257"/>
                  <a:pt x="562" y="258"/>
                  <a:pt x="575" y="261"/>
                </a:cubicBezTo>
                <a:cubicBezTo>
                  <a:pt x="601" y="270"/>
                  <a:pt x="616" y="273"/>
                  <a:pt x="619" y="272"/>
                </a:cubicBezTo>
                <a:cubicBezTo>
                  <a:pt x="621" y="272"/>
                  <a:pt x="623" y="270"/>
                  <a:pt x="623" y="268"/>
                </a:cubicBezTo>
                <a:cubicBezTo>
                  <a:pt x="624" y="264"/>
                  <a:pt x="623" y="264"/>
                  <a:pt x="612" y="260"/>
                </a:cubicBezTo>
                <a:cubicBezTo>
                  <a:pt x="605" y="258"/>
                  <a:pt x="596" y="255"/>
                  <a:pt x="592" y="254"/>
                </a:cubicBezTo>
                <a:cubicBezTo>
                  <a:pt x="578" y="252"/>
                  <a:pt x="562" y="246"/>
                  <a:pt x="561" y="244"/>
                </a:cubicBezTo>
                <a:cubicBezTo>
                  <a:pt x="560" y="242"/>
                  <a:pt x="561" y="238"/>
                  <a:pt x="566" y="230"/>
                </a:cubicBezTo>
                <a:cubicBezTo>
                  <a:pt x="569" y="223"/>
                  <a:pt x="572" y="215"/>
                  <a:pt x="573" y="210"/>
                </a:cubicBezTo>
                <a:cubicBezTo>
                  <a:pt x="575" y="202"/>
                  <a:pt x="575" y="202"/>
                  <a:pt x="575" y="202"/>
                </a:cubicBezTo>
                <a:cubicBezTo>
                  <a:pt x="583" y="205"/>
                  <a:pt x="583" y="205"/>
                  <a:pt x="583" y="205"/>
                </a:cubicBezTo>
                <a:cubicBezTo>
                  <a:pt x="662" y="230"/>
                  <a:pt x="661" y="230"/>
                  <a:pt x="666" y="225"/>
                </a:cubicBezTo>
                <a:cubicBezTo>
                  <a:pt x="672" y="220"/>
                  <a:pt x="670" y="218"/>
                  <a:pt x="643" y="211"/>
                </a:cubicBezTo>
                <a:cubicBezTo>
                  <a:pt x="630" y="207"/>
                  <a:pt x="619" y="204"/>
                  <a:pt x="619" y="203"/>
                </a:cubicBezTo>
                <a:cubicBezTo>
                  <a:pt x="619" y="203"/>
                  <a:pt x="621" y="201"/>
                  <a:pt x="625" y="200"/>
                </a:cubicBezTo>
                <a:cubicBezTo>
                  <a:pt x="636" y="195"/>
                  <a:pt x="644" y="189"/>
                  <a:pt x="648" y="181"/>
                </a:cubicBezTo>
                <a:cubicBezTo>
                  <a:pt x="652" y="174"/>
                  <a:pt x="652" y="174"/>
                  <a:pt x="652" y="174"/>
                </a:cubicBezTo>
                <a:cubicBezTo>
                  <a:pt x="667" y="179"/>
                  <a:pt x="667" y="179"/>
                  <a:pt x="667" y="179"/>
                </a:cubicBezTo>
                <a:cubicBezTo>
                  <a:pt x="697" y="190"/>
                  <a:pt x="700" y="191"/>
                  <a:pt x="705" y="189"/>
                </a:cubicBezTo>
                <a:cubicBezTo>
                  <a:pt x="707" y="187"/>
                  <a:pt x="709" y="185"/>
                  <a:pt x="709" y="184"/>
                </a:cubicBezTo>
                <a:cubicBezTo>
                  <a:pt x="709" y="181"/>
                  <a:pt x="698" y="176"/>
                  <a:pt x="692" y="176"/>
                </a:cubicBezTo>
                <a:cubicBezTo>
                  <a:pt x="686" y="177"/>
                  <a:pt x="676" y="173"/>
                  <a:pt x="655" y="163"/>
                </a:cubicBezTo>
                <a:cubicBezTo>
                  <a:pt x="651" y="161"/>
                  <a:pt x="645" y="159"/>
                  <a:pt x="642" y="159"/>
                </a:cubicBezTo>
                <a:cubicBezTo>
                  <a:pt x="636" y="160"/>
                  <a:pt x="622" y="156"/>
                  <a:pt x="593" y="147"/>
                </a:cubicBezTo>
                <a:cubicBezTo>
                  <a:pt x="581" y="143"/>
                  <a:pt x="570" y="140"/>
                  <a:pt x="569" y="140"/>
                </a:cubicBezTo>
                <a:cubicBezTo>
                  <a:pt x="567" y="140"/>
                  <a:pt x="557" y="138"/>
                  <a:pt x="546" y="134"/>
                </a:cubicBezTo>
                <a:cubicBezTo>
                  <a:pt x="518" y="125"/>
                  <a:pt x="483" y="116"/>
                  <a:pt x="458" y="111"/>
                </a:cubicBezTo>
                <a:cubicBezTo>
                  <a:pt x="445" y="108"/>
                  <a:pt x="426" y="103"/>
                  <a:pt x="413" y="99"/>
                </a:cubicBezTo>
                <a:cubicBezTo>
                  <a:pt x="393" y="93"/>
                  <a:pt x="380" y="89"/>
                  <a:pt x="348" y="83"/>
                </a:cubicBezTo>
                <a:cubicBezTo>
                  <a:pt x="341" y="81"/>
                  <a:pt x="325" y="77"/>
                  <a:pt x="313" y="74"/>
                </a:cubicBezTo>
                <a:cubicBezTo>
                  <a:pt x="300" y="71"/>
                  <a:pt x="289" y="68"/>
                  <a:pt x="288" y="68"/>
                </a:cubicBezTo>
                <a:cubicBezTo>
                  <a:pt x="284" y="69"/>
                  <a:pt x="278" y="68"/>
                  <a:pt x="266" y="64"/>
                </a:cubicBezTo>
                <a:cubicBezTo>
                  <a:pt x="261" y="63"/>
                  <a:pt x="249" y="59"/>
                  <a:pt x="239" y="57"/>
                </a:cubicBezTo>
                <a:cubicBezTo>
                  <a:pt x="229" y="54"/>
                  <a:pt x="221" y="51"/>
                  <a:pt x="221" y="51"/>
                </a:cubicBezTo>
                <a:cubicBezTo>
                  <a:pt x="222" y="50"/>
                  <a:pt x="224" y="47"/>
                  <a:pt x="226" y="45"/>
                </a:cubicBezTo>
                <a:cubicBezTo>
                  <a:pt x="230" y="40"/>
                  <a:pt x="237" y="28"/>
                  <a:pt x="235" y="27"/>
                </a:cubicBezTo>
                <a:cubicBezTo>
                  <a:pt x="234" y="27"/>
                  <a:pt x="235" y="25"/>
                  <a:pt x="236" y="24"/>
                </a:cubicBezTo>
                <a:cubicBezTo>
                  <a:pt x="237" y="22"/>
                  <a:pt x="238" y="19"/>
                  <a:pt x="238" y="17"/>
                </a:cubicBezTo>
                <a:cubicBezTo>
                  <a:pt x="237" y="15"/>
                  <a:pt x="238" y="14"/>
                  <a:pt x="238" y="13"/>
                </a:cubicBezTo>
                <a:cubicBezTo>
                  <a:pt x="238" y="12"/>
                  <a:pt x="237" y="10"/>
                  <a:pt x="236" y="8"/>
                </a:cubicBezTo>
                <a:cubicBezTo>
                  <a:pt x="234" y="5"/>
                  <a:pt x="232" y="4"/>
                  <a:pt x="228" y="3"/>
                </a:cubicBezTo>
                <a:cubicBezTo>
                  <a:pt x="227" y="2"/>
                  <a:pt x="225" y="2"/>
                  <a:pt x="224" y="2"/>
                </a:cubicBezTo>
                <a:cubicBezTo>
                  <a:pt x="216" y="0"/>
                  <a:pt x="214" y="0"/>
                  <a:pt x="205" y="5"/>
                </a:cubicBezTo>
                <a:cubicBezTo>
                  <a:pt x="194" y="11"/>
                  <a:pt x="188" y="17"/>
                  <a:pt x="181" y="28"/>
                </a:cubicBezTo>
                <a:cubicBezTo>
                  <a:pt x="177" y="36"/>
                  <a:pt x="176" y="37"/>
                  <a:pt x="172" y="37"/>
                </a:cubicBezTo>
                <a:cubicBezTo>
                  <a:pt x="147" y="33"/>
                  <a:pt x="124" y="20"/>
                  <a:pt x="99" y="17"/>
                </a:cubicBezTo>
                <a:cubicBezTo>
                  <a:pt x="98" y="17"/>
                  <a:pt x="90" y="15"/>
                  <a:pt x="82" y="12"/>
                </a:cubicBezTo>
                <a:cubicBezTo>
                  <a:pt x="58" y="4"/>
                  <a:pt x="60" y="3"/>
                  <a:pt x="51" y="29"/>
                </a:cubicBezTo>
                <a:cubicBezTo>
                  <a:pt x="48" y="41"/>
                  <a:pt x="44" y="53"/>
                  <a:pt x="43" y="56"/>
                </a:cubicBezTo>
                <a:cubicBezTo>
                  <a:pt x="42" y="63"/>
                  <a:pt x="42" y="63"/>
                  <a:pt x="38" y="74"/>
                </a:cubicBezTo>
                <a:cubicBezTo>
                  <a:pt x="36" y="80"/>
                  <a:pt x="33" y="85"/>
                  <a:pt x="32" y="86"/>
                </a:cubicBezTo>
                <a:cubicBezTo>
                  <a:pt x="30" y="87"/>
                  <a:pt x="30" y="88"/>
                  <a:pt x="31" y="90"/>
                </a:cubicBezTo>
                <a:cubicBezTo>
                  <a:pt x="33" y="93"/>
                  <a:pt x="32" y="97"/>
                  <a:pt x="25" y="119"/>
                </a:cubicBezTo>
                <a:cubicBezTo>
                  <a:pt x="20" y="133"/>
                  <a:pt x="16" y="146"/>
                  <a:pt x="17" y="147"/>
                </a:cubicBezTo>
                <a:cubicBezTo>
                  <a:pt x="17" y="149"/>
                  <a:pt x="17" y="151"/>
                  <a:pt x="7" y="185"/>
                </a:cubicBezTo>
                <a:cubicBezTo>
                  <a:pt x="1" y="204"/>
                  <a:pt x="0" y="210"/>
                  <a:pt x="1" y="212"/>
                </a:cubicBezTo>
                <a:cubicBezTo>
                  <a:pt x="4" y="217"/>
                  <a:pt x="7" y="217"/>
                  <a:pt x="11" y="213"/>
                </a:cubicBezTo>
                <a:close/>
                <a:moveTo>
                  <a:pt x="50" y="207"/>
                </a:moveTo>
                <a:cubicBezTo>
                  <a:pt x="38" y="203"/>
                  <a:pt x="38" y="203"/>
                  <a:pt x="38" y="203"/>
                </a:cubicBezTo>
                <a:cubicBezTo>
                  <a:pt x="39" y="195"/>
                  <a:pt x="39" y="195"/>
                  <a:pt x="39" y="195"/>
                </a:cubicBezTo>
                <a:cubicBezTo>
                  <a:pt x="40" y="191"/>
                  <a:pt x="42" y="184"/>
                  <a:pt x="43" y="179"/>
                </a:cubicBezTo>
                <a:cubicBezTo>
                  <a:pt x="44" y="174"/>
                  <a:pt x="45" y="168"/>
                  <a:pt x="46" y="166"/>
                </a:cubicBezTo>
                <a:cubicBezTo>
                  <a:pt x="48" y="161"/>
                  <a:pt x="49" y="161"/>
                  <a:pt x="54" y="163"/>
                </a:cubicBezTo>
                <a:cubicBezTo>
                  <a:pt x="55" y="163"/>
                  <a:pt x="56" y="163"/>
                  <a:pt x="57" y="163"/>
                </a:cubicBezTo>
                <a:cubicBezTo>
                  <a:pt x="63" y="166"/>
                  <a:pt x="63" y="167"/>
                  <a:pt x="60" y="175"/>
                </a:cubicBezTo>
                <a:cubicBezTo>
                  <a:pt x="58" y="182"/>
                  <a:pt x="58" y="184"/>
                  <a:pt x="61" y="201"/>
                </a:cubicBezTo>
                <a:cubicBezTo>
                  <a:pt x="62" y="206"/>
                  <a:pt x="62" y="211"/>
                  <a:pt x="62" y="211"/>
                </a:cubicBezTo>
                <a:cubicBezTo>
                  <a:pt x="62" y="211"/>
                  <a:pt x="57" y="209"/>
                  <a:pt x="50" y="207"/>
                </a:cubicBezTo>
                <a:close/>
                <a:moveTo>
                  <a:pt x="68" y="157"/>
                </a:moveTo>
                <a:cubicBezTo>
                  <a:pt x="59" y="154"/>
                  <a:pt x="59" y="154"/>
                  <a:pt x="59" y="154"/>
                </a:cubicBezTo>
                <a:cubicBezTo>
                  <a:pt x="54" y="152"/>
                  <a:pt x="50" y="150"/>
                  <a:pt x="51" y="149"/>
                </a:cubicBezTo>
                <a:cubicBezTo>
                  <a:pt x="51" y="148"/>
                  <a:pt x="53" y="139"/>
                  <a:pt x="56" y="129"/>
                </a:cubicBezTo>
                <a:cubicBezTo>
                  <a:pt x="59" y="119"/>
                  <a:pt x="61" y="110"/>
                  <a:pt x="61" y="109"/>
                </a:cubicBezTo>
                <a:cubicBezTo>
                  <a:pt x="61" y="108"/>
                  <a:pt x="61" y="107"/>
                  <a:pt x="62" y="106"/>
                </a:cubicBezTo>
                <a:cubicBezTo>
                  <a:pt x="63" y="104"/>
                  <a:pt x="68" y="105"/>
                  <a:pt x="77" y="108"/>
                </a:cubicBezTo>
                <a:cubicBezTo>
                  <a:pt x="84" y="110"/>
                  <a:pt x="95" y="113"/>
                  <a:pt x="101" y="115"/>
                </a:cubicBezTo>
                <a:cubicBezTo>
                  <a:pt x="105" y="116"/>
                  <a:pt x="108" y="116"/>
                  <a:pt x="110" y="117"/>
                </a:cubicBezTo>
                <a:cubicBezTo>
                  <a:pt x="112" y="118"/>
                  <a:pt x="111" y="118"/>
                  <a:pt x="108" y="119"/>
                </a:cubicBezTo>
                <a:cubicBezTo>
                  <a:pt x="105" y="120"/>
                  <a:pt x="102" y="122"/>
                  <a:pt x="100" y="124"/>
                </a:cubicBezTo>
                <a:cubicBezTo>
                  <a:pt x="98" y="125"/>
                  <a:pt x="93" y="129"/>
                  <a:pt x="89" y="133"/>
                </a:cubicBezTo>
                <a:cubicBezTo>
                  <a:pt x="84" y="136"/>
                  <a:pt x="79" y="141"/>
                  <a:pt x="78" y="143"/>
                </a:cubicBezTo>
                <a:cubicBezTo>
                  <a:pt x="77" y="145"/>
                  <a:pt x="74" y="149"/>
                  <a:pt x="72" y="152"/>
                </a:cubicBezTo>
                <a:lnTo>
                  <a:pt x="68" y="157"/>
                </a:lnTo>
                <a:close/>
                <a:moveTo>
                  <a:pt x="143" y="162"/>
                </a:moveTo>
                <a:cubicBezTo>
                  <a:pt x="147" y="153"/>
                  <a:pt x="150" y="144"/>
                  <a:pt x="151" y="144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56" y="144"/>
                  <a:pt x="162" y="159"/>
                  <a:pt x="163" y="169"/>
                </a:cubicBezTo>
                <a:cubicBezTo>
                  <a:pt x="164" y="179"/>
                  <a:pt x="164" y="184"/>
                  <a:pt x="160" y="188"/>
                </a:cubicBezTo>
                <a:cubicBezTo>
                  <a:pt x="159" y="190"/>
                  <a:pt x="157" y="190"/>
                  <a:pt x="157" y="190"/>
                </a:cubicBezTo>
                <a:cubicBezTo>
                  <a:pt x="156" y="189"/>
                  <a:pt x="151" y="187"/>
                  <a:pt x="145" y="185"/>
                </a:cubicBezTo>
                <a:cubicBezTo>
                  <a:pt x="136" y="180"/>
                  <a:pt x="136" y="180"/>
                  <a:pt x="136" y="180"/>
                </a:cubicBezTo>
                <a:lnTo>
                  <a:pt x="143" y="162"/>
                </a:lnTo>
                <a:close/>
                <a:moveTo>
                  <a:pt x="144" y="115"/>
                </a:moveTo>
                <a:cubicBezTo>
                  <a:pt x="144" y="115"/>
                  <a:pt x="144" y="115"/>
                  <a:pt x="144" y="115"/>
                </a:cubicBezTo>
                <a:cubicBezTo>
                  <a:pt x="145" y="115"/>
                  <a:pt x="146" y="116"/>
                  <a:pt x="146" y="117"/>
                </a:cubicBezTo>
                <a:cubicBezTo>
                  <a:pt x="146" y="118"/>
                  <a:pt x="145" y="118"/>
                  <a:pt x="144" y="118"/>
                </a:cubicBezTo>
                <a:cubicBezTo>
                  <a:pt x="141" y="117"/>
                  <a:pt x="141" y="116"/>
                  <a:pt x="144" y="115"/>
                </a:cubicBezTo>
                <a:close/>
                <a:moveTo>
                  <a:pt x="123" y="213"/>
                </a:moveTo>
                <a:cubicBezTo>
                  <a:pt x="124" y="212"/>
                  <a:pt x="127" y="206"/>
                  <a:pt x="129" y="200"/>
                </a:cubicBezTo>
                <a:cubicBezTo>
                  <a:pt x="133" y="190"/>
                  <a:pt x="133" y="190"/>
                  <a:pt x="133" y="190"/>
                </a:cubicBezTo>
                <a:cubicBezTo>
                  <a:pt x="139" y="193"/>
                  <a:pt x="139" y="193"/>
                  <a:pt x="139" y="193"/>
                </a:cubicBezTo>
                <a:cubicBezTo>
                  <a:pt x="154" y="200"/>
                  <a:pt x="154" y="200"/>
                  <a:pt x="142" y="207"/>
                </a:cubicBezTo>
                <a:cubicBezTo>
                  <a:pt x="133" y="213"/>
                  <a:pt x="118" y="217"/>
                  <a:pt x="123" y="213"/>
                </a:cubicBezTo>
                <a:close/>
                <a:moveTo>
                  <a:pt x="116" y="173"/>
                </a:moveTo>
                <a:cubicBezTo>
                  <a:pt x="113" y="171"/>
                  <a:pt x="119" y="158"/>
                  <a:pt x="126" y="151"/>
                </a:cubicBezTo>
                <a:cubicBezTo>
                  <a:pt x="129" y="148"/>
                  <a:pt x="132" y="145"/>
                  <a:pt x="133" y="145"/>
                </a:cubicBezTo>
                <a:cubicBezTo>
                  <a:pt x="134" y="145"/>
                  <a:pt x="126" y="168"/>
                  <a:pt x="122" y="175"/>
                </a:cubicBezTo>
                <a:cubicBezTo>
                  <a:pt x="122" y="176"/>
                  <a:pt x="119" y="175"/>
                  <a:pt x="116" y="173"/>
                </a:cubicBezTo>
                <a:close/>
                <a:moveTo>
                  <a:pt x="137" y="131"/>
                </a:moveTo>
                <a:cubicBezTo>
                  <a:pt x="135" y="132"/>
                  <a:pt x="131" y="133"/>
                  <a:pt x="130" y="133"/>
                </a:cubicBezTo>
                <a:cubicBezTo>
                  <a:pt x="116" y="132"/>
                  <a:pt x="108" y="156"/>
                  <a:pt x="103" y="167"/>
                </a:cubicBezTo>
                <a:cubicBezTo>
                  <a:pt x="102" y="169"/>
                  <a:pt x="100" y="170"/>
                  <a:pt x="95" y="168"/>
                </a:cubicBezTo>
                <a:cubicBezTo>
                  <a:pt x="91" y="167"/>
                  <a:pt x="87" y="165"/>
                  <a:pt x="85" y="163"/>
                </a:cubicBezTo>
                <a:cubicBezTo>
                  <a:pt x="82" y="161"/>
                  <a:pt x="82" y="160"/>
                  <a:pt x="87" y="154"/>
                </a:cubicBezTo>
                <a:cubicBezTo>
                  <a:pt x="95" y="143"/>
                  <a:pt x="102" y="137"/>
                  <a:pt x="113" y="130"/>
                </a:cubicBezTo>
                <a:cubicBezTo>
                  <a:pt x="124" y="122"/>
                  <a:pt x="125" y="128"/>
                  <a:pt x="138" y="129"/>
                </a:cubicBezTo>
                <a:cubicBezTo>
                  <a:pt x="141" y="130"/>
                  <a:pt x="141" y="130"/>
                  <a:pt x="137" y="131"/>
                </a:cubicBezTo>
                <a:close/>
                <a:moveTo>
                  <a:pt x="109" y="208"/>
                </a:moveTo>
                <a:cubicBezTo>
                  <a:pt x="106" y="216"/>
                  <a:pt x="105" y="216"/>
                  <a:pt x="99" y="216"/>
                </a:cubicBezTo>
                <a:cubicBezTo>
                  <a:pt x="88" y="215"/>
                  <a:pt x="83" y="212"/>
                  <a:pt x="78" y="202"/>
                </a:cubicBezTo>
                <a:cubicBezTo>
                  <a:pt x="75" y="197"/>
                  <a:pt x="73" y="180"/>
                  <a:pt x="75" y="176"/>
                </a:cubicBezTo>
                <a:cubicBezTo>
                  <a:pt x="76" y="173"/>
                  <a:pt x="76" y="172"/>
                  <a:pt x="81" y="174"/>
                </a:cubicBezTo>
                <a:cubicBezTo>
                  <a:pt x="83" y="174"/>
                  <a:pt x="85" y="175"/>
                  <a:pt x="88" y="176"/>
                </a:cubicBezTo>
                <a:cubicBezTo>
                  <a:pt x="95" y="178"/>
                  <a:pt x="100" y="181"/>
                  <a:pt x="100" y="182"/>
                </a:cubicBezTo>
                <a:cubicBezTo>
                  <a:pt x="100" y="183"/>
                  <a:pt x="100" y="186"/>
                  <a:pt x="101" y="189"/>
                </a:cubicBezTo>
                <a:cubicBezTo>
                  <a:pt x="102" y="194"/>
                  <a:pt x="104" y="195"/>
                  <a:pt x="106" y="196"/>
                </a:cubicBezTo>
                <a:cubicBezTo>
                  <a:pt x="112" y="196"/>
                  <a:pt x="113" y="199"/>
                  <a:pt x="109" y="208"/>
                </a:cubicBezTo>
                <a:close/>
                <a:moveTo>
                  <a:pt x="118" y="188"/>
                </a:moveTo>
                <a:cubicBezTo>
                  <a:pt x="117" y="191"/>
                  <a:pt x="114" y="191"/>
                  <a:pt x="113" y="188"/>
                </a:cubicBezTo>
                <a:cubicBezTo>
                  <a:pt x="112" y="186"/>
                  <a:pt x="113" y="184"/>
                  <a:pt x="116" y="185"/>
                </a:cubicBezTo>
                <a:cubicBezTo>
                  <a:pt x="117" y="186"/>
                  <a:pt x="118" y="187"/>
                  <a:pt x="118" y="188"/>
                </a:cubicBezTo>
                <a:close/>
                <a:moveTo>
                  <a:pt x="205" y="262"/>
                </a:moveTo>
                <a:cubicBezTo>
                  <a:pt x="183" y="255"/>
                  <a:pt x="165" y="248"/>
                  <a:pt x="164" y="248"/>
                </a:cubicBezTo>
                <a:cubicBezTo>
                  <a:pt x="164" y="247"/>
                  <a:pt x="154" y="243"/>
                  <a:pt x="141" y="238"/>
                </a:cubicBezTo>
                <a:cubicBezTo>
                  <a:pt x="119" y="229"/>
                  <a:pt x="119" y="229"/>
                  <a:pt x="119" y="229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35" y="226"/>
                  <a:pt x="153" y="216"/>
                  <a:pt x="161" y="209"/>
                </a:cubicBezTo>
                <a:cubicBezTo>
                  <a:pt x="167" y="204"/>
                  <a:pt x="167" y="204"/>
                  <a:pt x="179" y="206"/>
                </a:cubicBezTo>
                <a:cubicBezTo>
                  <a:pt x="196" y="209"/>
                  <a:pt x="208" y="212"/>
                  <a:pt x="232" y="219"/>
                </a:cubicBezTo>
                <a:cubicBezTo>
                  <a:pt x="242" y="222"/>
                  <a:pt x="253" y="225"/>
                  <a:pt x="255" y="225"/>
                </a:cubicBezTo>
                <a:cubicBezTo>
                  <a:pt x="256" y="225"/>
                  <a:pt x="257" y="225"/>
                  <a:pt x="257" y="226"/>
                </a:cubicBezTo>
                <a:cubicBezTo>
                  <a:pt x="262" y="227"/>
                  <a:pt x="261" y="232"/>
                  <a:pt x="254" y="253"/>
                </a:cubicBezTo>
                <a:cubicBezTo>
                  <a:pt x="246" y="276"/>
                  <a:pt x="246" y="276"/>
                  <a:pt x="246" y="276"/>
                </a:cubicBezTo>
                <a:lnTo>
                  <a:pt x="205" y="262"/>
                </a:lnTo>
                <a:close/>
                <a:moveTo>
                  <a:pt x="298" y="182"/>
                </a:moveTo>
                <a:cubicBezTo>
                  <a:pt x="296" y="181"/>
                  <a:pt x="278" y="189"/>
                  <a:pt x="271" y="194"/>
                </a:cubicBezTo>
                <a:cubicBezTo>
                  <a:pt x="268" y="196"/>
                  <a:pt x="264" y="201"/>
                  <a:pt x="263" y="204"/>
                </a:cubicBezTo>
                <a:cubicBezTo>
                  <a:pt x="260" y="209"/>
                  <a:pt x="260" y="210"/>
                  <a:pt x="262" y="210"/>
                </a:cubicBezTo>
                <a:cubicBezTo>
                  <a:pt x="264" y="210"/>
                  <a:pt x="265" y="211"/>
                  <a:pt x="265" y="213"/>
                </a:cubicBezTo>
                <a:cubicBezTo>
                  <a:pt x="266" y="215"/>
                  <a:pt x="266" y="217"/>
                  <a:pt x="266" y="217"/>
                </a:cubicBezTo>
                <a:cubicBezTo>
                  <a:pt x="265" y="217"/>
                  <a:pt x="243" y="211"/>
                  <a:pt x="230" y="207"/>
                </a:cubicBezTo>
                <a:cubicBezTo>
                  <a:pt x="224" y="205"/>
                  <a:pt x="217" y="204"/>
                  <a:pt x="214" y="204"/>
                </a:cubicBezTo>
                <a:cubicBezTo>
                  <a:pt x="212" y="203"/>
                  <a:pt x="204" y="201"/>
                  <a:pt x="197" y="199"/>
                </a:cubicBezTo>
                <a:cubicBezTo>
                  <a:pt x="189" y="197"/>
                  <a:pt x="181" y="195"/>
                  <a:pt x="177" y="195"/>
                </a:cubicBezTo>
                <a:cubicBezTo>
                  <a:pt x="172" y="194"/>
                  <a:pt x="172" y="194"/>
                  <a:pt x="173" y="192"/>
                </a:cubicBezTo>
                <a:cubicBezTo>
                  <a:pt x="179" y="186"/>
                  <a:pt x="178" y="156"/>
                  <a:pt x="172" y="147"/>
                </a:cubicBezTo>
                <a:cubicBezTo>
                  <a:pt x="170" y="144"/>
                  <a:pt x="169" y="141"/>
                  <a:pt x="169" y="141"/>
                </a:cubicBezTo>
                <a:cubicBezTo>
                  <a:pt x="170" y="140"/>
                  <a:pt x="201" y="149"/>
                  <a:pt x="235" y="160"/>
                </a:cubicBezTo>
                <a:cubicBezTo>
                  <a:pt x="247" y="164"/>
                  <a:pt x="262" y="168"/>
                  <a:pt x="268" y="169"/>
                </a:cubicBezTo>
                <a:cubicBezTo>
                  <a:pt x="273" y="170"/>
                  <a:pt x="285" y="173"/>
                  <a:pt x="293" y="175"/>
                </a:cubicBezTo>
                <a:cubicBezTo>
                  <a:pt x="296" y="176"/>
                  <a:pt x="299" y="177"/>
                  <a:pt x="300" y="178"/>
                </a:cubicBezTo>
                <a:cubicBezTo>
                  <a:pt x="306" y="180"/>
                  <a:pt x="306" y="181"/>
                  <a:pt x="303" y="182"/>
                </a:cubicBezTo>
                <a:cubicBezTo>
                  <a:pt x="301" y="182"/>
                  <a:pt x="299" y="183"/>
                  <a:pt x="298" y="182"/>
                </a:cubicBezTo>
                <a:close/>
                <a:moveTo>
                  <a:pt x="307" y="237"/>
                </a:moveTo>
                <a:cubicBezTo>
                  <a:pt x="314" y="237"/>
                  <a:pt x="322" y="239"/>
                  <a:pt x="332" y="242"/>
                </a:cubicBezTo>
                <a:cubicBezTo>
                  <a:pt x="339" y="245"/>
                  <a:pt x="348" y="247"/>
                  <a:pt x="351" y="247"/>
                </a:cubicBezTo>
                <a:cubicBezTo>
                  <a:pt x="354" y="247"/>
                  <a:pt x="359" y="249"/>
                  <a:pt x="362" y="250"/>
                </a:cubicBezTo>
                <a:cubicBezTo>
                  <a:pt x="365" y="252"/>
                  <a:pt x="370" y="254"/>
                  <a:pt x="374" y="255"/>
                </a:cubicBezTo>
                <a:cubicBezTo>
                  <a:pt x="376" y="255"/>
                  <a:pt x="378" y="256"/>
                  <a:pt x="379" y="256"/>
                </a:cubicBezTo>
                <a:cubicBezTo>
                  <a:pt x="380" y="256"/>
                  <a:pt x="381" y="257"/>
                  <a:pt x="381" y="257"/>
                </a:cubicBezTo>
                <a:cubicBezTo>
                  <a:pt x="381" y="258"/>
                  <a:pt x="375" y="259"/>
                  <a:pt x="368" y="261"/>
                </a:cubicBezTo>
                <a:cubicBezTo>
                  <a:pt x="362" y="263"/>
                  <a:pt x="355" y="265"/>
                  <a:pt x="354" y="265"/>
                </a:cubicBezTo>
                <a:cubicBezTo>
                  <a:pt x="352" y="266"/>
                  <a:pt x="347" y="267"/>
                  <a:pt x="342" y="268"/>
                </a:cubicBezTo>
                <a:cubicBezTo>
                  <a:pt x="336" y="269"/>
                  <a:pt x="327" y="272"/>
                  <a:pt x="320" y="274"/>
                </a:cubicBezTo>
                <a:cubicBezTo>
                  <a:pt x="314" y="277"/>
                  <a:pt x="302" y="281"/>
                  <a:pt x="294" y="283"/>
                </a:cubicBezTo>
                <a:cubicBezTo>
                  <a:pt x="282" y="287"/>
                  <a:pt x="279" y="287"/>
                  <a:pt x="269" y="284"/>
                </a:cubicBezTo>
                <a:cubicBezTo>
                  <a:pt x="259" y="281"/>
                  <a:pt x="258" y="281"/>
                  <a:pt x="259" y="278"/>
                </a:cubicBezTo>
                <a:cubicBezTo>
                  <a:pt x="259" y="276"/>
                  <a:pt x="263" y="265"/>
                  <a:pt x="267" y="253"/>
                </a:cubicBezTo>
                <a:cubicBezTo>
                  <a:pt x="274" y="232"/>
                  <a:pt x="274" y="232"/>
                  <a:pt x="274" y="232"/>
                </a:cubicBezTo>
                <a:cubicBezTo>
                  <a:pt x="278" y="233"/>
                  <a:pt x="278" y="233"/>
                  <a:pt x="278" y="233"/>
                </a:cubicBezTo>
                <a:cubicBezTo>
                  <a:pt x="285" y="236"/>
                  <a:pt x="297" y="237"/>
                  <a:pt x="307" y="237"/>
                </a:cubicBezTo>
                <a:close/>
                <a:moveTo>
                  <a:pt x="258" y="313"/>
                </a:moveTo>
                <a:cubicBezTo>
                  <a:pt x="250" y="316"/>
                  <a:pt x="243" y="310"/>
                  <a:pt x="249" y="307"/>
                </a:cubicBezTo>
                <a:cubicBezTo>
                  <a:pt x="256" y="302"/>
                  <a:pt x="274" y="299"/>
                  <a:pt x="279" y="301"/>
                </a:cubicBezTo>
                <a:cubicBezTo>
                  <a:pt x="281" y="301"/>
                  <a:pt x="281" y="302"/>
                  <a:pt x="281" y="303"/>
                </a:cubicBezTo>
                <a:cubicBezTo>
                  <a:pt x="284" y="310"/>
                  <a:pt x="266" y="309"/>
                  <a:pt x="258" y="313"/>
                </a:cubicBezTo>
                <a:close/>
                <a:moveTo>
                  <a:pt x="394" y="273"/>
                </a:moveTo>
                <a:cubicBezTo>
                  <a:pt x="393" y="273"/>
                  <a:pt x="392" y="273"/>
                  <a:pt x="391" y="274"/>
                </a:cubicBezTo>
                <a:cubicBezTo>
                  <a:pt x="391" y="274"/>
                  <a:pt x="391" y="274"/>
                  <a:pt x="391" y="274"/>
                </a:cubicBezTo>
                <a:cubicBezTo>
                  <a:pt x="390" y="278"/>
                  <a:pt x="387" y="281"/>
                  <a:pt x="385" y="281"/>
                </a:cubicBezTo>
                <a:cubicBezTo>
                  <a:pt x="384" y="280"/>
                  <a:pt x="380" y="281"/>
                  <a:pt x="376" y="283"/>
                </a:cubicBezTo>
                <a:cubicBezTo>
                  <a:pt x="359" y="286"/>
                  <a:pt x="342" y="290"/>
                  <a:pt x="325" y="295"/>
                </a:cubicBezTo>
                <a:cubicBezTo>
                  <a:pt x="322" y="296"/>
                  <a:pt x="317" y="299"/>
                  <a:pt x="313" y="299"/>
                </a:cubicBezTo>
                <a:cubicBezTo>
                  <a:pt x="311" y="299"/>
                  <a:pt x="309" y="298"/>
                  <a:pt x="306" y="297"/>
                </a:cubicBezTo>
                <a:cubicBezTo>
                  <a:pt x="306" y="297"/>
                  <a:pt x="305" y="297"/>
                  <a:pt x="304" y="296"/>
                </a:cubicBezTo>
                <a:cubicBezTo>
                  <a:pt x="303" y="296"/>
                  <a:pt x="303" y="296"/>
                  <a:pt x="303" y="296"/>
                </a:cubicBezTo>
                <a:cubicBezTo>
                  <a:pt x="299" y="295"/>
                  <a:pt x="292" y="294"/>
                  <a:pt x="294" y="293"/>
                </a:cubicBezTo>
                <a:cubicBezTo>
                  <a:pt x="296" y="292"/>
                  <a:pt x="300" y="290"/>
                  <a:pt x="304" y="289"/>
                </a:cubicBezTo>
                <a:cubicBezTo>
                  <a:pt x="320" y="282"/>
                  <a:pt x="375" y="265"/>
                  <a:pt x="392" y="268"/>
                </a:cubicBezTo>
                <a:cubicBezTo>
                  <a:pt x="392" y="268"/>
                  <a:pt x="392" y="269"/>
                  <a:pt x="392" y="269"/>
                </a:cubicBezTo>
                <a:cubicBezTo>
                  <a:pt x="392" y="269"/>
                  <a:pt x="393" y="269"/>
                  <a:pt x="393" y="269"/>
                </a:cubicBezTo>
                <a:cubicBezTo>
                  <a:pt x="395" y="270"/>
                  <a:pt x="397" y="271"/>
                  <a:pt x="394" y="273"/>
                </a:cubicBezTo>
                <a:close/>
                <a:moveTo>
                  <a:pt x="396" y="249"/>
                </a:moveTo>
                <a:cubicBezTo>
                  <a:pt x="395" y="249"/>
                  <a:pt x="389" y="247"/>
                  <a:pt x="382" y="245"/>
                </a:cubicBezTo>
                <a:cubicBezTo>
                  <a:pt x="353" y="239"/>
                  <a:pt x="337" y="227"/>
                  <a:pt x="311" y="226"/>
                </a:cubicBezTo>
                <a:cubicBezTo>
                  <a:pt x="302" y="227"/>
                  <a:pt x="301" y="226"/>
                  <a:pt x="307" y="224"/>
                </a:cubicBezTo>
                <a:cubicBezTo>
                  <a:pt x="310" y="223"/>
                  <a:pt x="316" y="221"/>
                  <a:pt x="319" y="219"/>
                </a:cubicBezTo>
                <a:cubicBezTo>
                  <a:pt x="323" y="217"/>
                  <a:pt x="329" y="215"/>
                  <a:pt x="333" y="215"/>
                </a:cubicBezTo>
                <a:cubicBezTo>
                  <a:pt x="340" y="214"/>
                  <a:pt x="350" y="206"/>
                  <a:pt x="352" y="199"/>
                </a:cubicBezTo>
                <a:cubicBezTo>
                  <a:pt x="354" y="194"/>
                  <a:pt x="353" y="194"/>
                  <a:pt x="367" y="198"/>
                </a:cubicBezTo>
                <a:cubicBezTo>
                  <a:pt x="372" y="200"/>
                  <a:pt x="384" y="203"/>
                  <a:pt x="393" y="206"/>
                </a:cubicBezTo>
                <a:cubicBezTo>
                  <a:pt x="410" y="210"/>
                  <a:pt x="410" y="210"/>
                  <a:pt x="410" y="210"/>
                </a:cubicBezTo>
                <a:cubicBezTo>
                  <a:pt x="407" y="222"/>
                  <a:pt x="407" y="222"/>
                  <a:pt x="407" y="222"/>
                </a:cubicBezTo>
                <a:cubicBezTo>
                  <a:pt x="403" y="241"/>
                  <a:pt x="399" y="251"/>
                  <a:pt x="396" y="249"/>
                </a:cubicBezTo>
                <a:close/>
                <a:moveTo>
                  <a:pt x="426" y="271"/>
                </a:moveTo>
                <a:cubicBezTo>
                  <a:pt x="423" y="272"/>
                  <a:pt x="421" y="273"/>
                  <a:pt x="420" y="273"/>
                </a:cubicBezTo>
                <a:cubicBezTo>
                  <a:pt x="419" y="273"/>
                  <a:pt x="415" y="274"/>
                  <a:pt x="411" y="275"/>
                </a:cubicBezTo>
                <a:cubicBezTo>
                  <a:pt x="405" y="277"/>
                  <a:pt x="403" y="277"/>
                  <a:pt x="403" y="275"/>
                </a:cubicBezTo>
                <a:cubicBezTo>
                  <a:pt x="403" y="267"/>
                  <a:pt x="409" y="264"/>
                  <a:pt x="422" y="267"/>
                </a:cubicBezTo>
                <a:cubicBezTo>
                  <a:pt x="431" y="269"/>
                  <a:pt x="431" y="269"/>
                  <a:pt x="431" y="269"/>
                </a:cubicBezTo>
                <a:lnTo>
                  <a:pt x="426" y="271"/>
                </a:lnTo>
                <a:close/>
                <a:moveTo>
                  <a:pt x="437" y="250"/>
                </a:moveTo>
                <a:cubicBezTo>
                  <a:pt x="435" y="250"/>
                  <a:pt x="429" y="252"/>
                  <a:pt x="423" y="252"/>
                </a:cubicBezTo>
                <a:cubicBezTo>
                  <a:pt x="418" y="253"/>
                  <a:pt x="413" y="254"/>
                  <a:pt x="412" y="253"/>
                </a:cubicBezTo>
                <a:cubicBezTo>
                  <a:pt x="411" y="253"/>
                  <a:pt x="413" y="247"/>
                  <a:pt x="415" y="240"/>
                </a:cubicBezTo>
                <a:cubicBezTo>
                  <a:pt x="417" y="233"/>
                  <a:pt x="419" y="225"/>
                  <a:pt x="420" y="222"/>
                </a:cubicBezTo>
                <a:cubicBezTo>
                  <a:pt x="422" y="216"/>
                  <a:pt x="423" y="216"/>
                  <a:pt x="428" y="217"/>
                </a:cubicBezTo>
                <a:cubicBezTo>
                  <a:pt x="431" y="218"/>
                  <a:pt x="434" y="219"/>
                  <a:pt x="435" y="219"/>
                </a:cubicBezTo>
                <a:cubicBezTo>
                  <a:pt x="435" y="219"/>
                  <a:pt x="447" y="223"/>
                  <a:pt x="462" y="228"/>
                </a:cubicBezTo>
                <a:cubicBezTo>
                  <a:pt x="488" y="237"/>
                  <a:pt x="488" y="237"/>
                  <a:pt x="488" y="237"/>
                </a:cubicBezTo>
                <a:cubicBezTo>
                  <a:pt x="476" y="241"/>
                  <a:pt x="476" y="241"/>
                  <a:pt x="476" y="241"/>
                </a:cubicBezTo>
                <a:cubicBezTo>
                  <a:pt x="469" y="243"/>
                  <a:pt x="458" y="246"/>
                  <a:pt x="451" y="247"/>
                </a:cubicBezTo>
                <a:cubicBezTo>
                  <a:pt x="445" y="248"/>
                  <a:pt x="438" y="249"/>
                  <a:pt x="437" y="250"/>
                </a:cubicBezTo>
                <a:close/>
                <a:moveTo>
                  <a:pt x="522" y="249"/>
                </a:moveTo>
                <a:cubicBezTo>
                  <a:pt x="520" y="249"/>
                  <a:pt x="517" y="250"/>
                  <a:pt x="517" y="250"/>
                </a:cubicBezTo>
                <a:cubicBezTo>
                  <a:pt x="515" y="249"/>
                  <a:pt x="495" y="253"/>
                  <a:pt x="470" y="260"/>
                </a:cubicBezTo>
                <a:cubicBezTo>
                  <a:pt x="459" y="263"/>
                  <a:pt x="449" y="264"/>
                  <a:pt x="447" y="264"/>
                </a:cubicBezTo>
                <a:cubicBezTo>
                  <a:pt x="437" y="260"/>
                  <a:pt x="493" y="248"/>
                  <a:pt x="498" y="247"/>
                </a:cubicBezTo>
                <a:cubicBezTo>
                  <a:pt x="505" y="245"/>
                  <a:pt x="512" y="244"/>
                  <a:pt x="517" y="245"/>
                </a:cubicBezTo>
                <a:cubicBezTo>
                  <a:pt x="520" y="246"/>
                  <a:pt x="522" y="247"/>
                  <a:pt x="523" y="247"/>
                </a:cubicBezTo>
                <a:cubicBezTo>
                  <a:pt x="525" y="247"/>
                  <a:pt x="524" y="248"/>
                  <a:pt x="522" y="249"/>
                </a:cubicBezTo>
                <a:close/>
                <a:moveTo>
                  <a:pt x="544" y="241"/>
                </a:moveTo>
                <a:cubicBezTo>
                  <a:pt x="543" y="241"/>
                  <a:pt x="541" y="240"/>
                  <a:pt x="540" y="240"/>
                </a:cubicBezTo>
                <a:cubicBezTo>
                  <a:pt x="538" y="240"/>
                  <a:pt x="537" y="239"/>
                  <a:pt x="536" y="238"/>
                </a:cubicBezTo>
                <a:cubicBezTo>
                  <a:pt x="535" y="237"/>
                  <a:pt x="537" y="236"/>
                  <a:pt x="542" y="235"/>
                </a:cubicBezTo>
                <a:cubicBezTo>
                  <a:pt x="545" y="234"/>
                  <a:pt x="548" y="234"/>
                  <a:pt x="551" y="234"/>
                </a:cubicBezTo>
                <a:cubicBezTo>
                  <a:pt x="551" y="236"/>
                  <a:pt x="546" y="242"/>
                  <a:pt x="544" y="241"/>
                </a:cubicBezTo>
                <a:close/>
                <a:moveTo>
                  <a:pt x="561" y="211"/>
                </a:moveTo>
                <a:cubicBezTo>
                  <a:pt x="558" y="220"/>
                  <a:pt x="559" y="219"/>
                  <a:pt x="531" y="224"/>
                </a:cubicBezTo>
                <a:cubicBezTo>
                  <a:pt x="527" y="225"/>
                  <a:pt x="520" y="227"/>
                  <a:pt x="516" y="228"/>
                </a:cubicBezTo>
                <a:cubicBezTo>
                  <a:pt x="509" y="231"/>
                  <a:pt x="507" y="231"/>
                  <a:pt x="496" y="227"/>
                </a:cubicBezTo>
                <a:cubicBezTo>
                  <a:pt x="489" y="225"/>
                  <a:pt x="477" y="221"/>
                  <a:pt x="470" y="219"/>
                </a:cubicBezTo>
                <a:cubicBezTo>
                  <a:pt x="463" y="217"/>
                  <a:pt x="456" y="214"/>
                  <a:pt x="455" y="213"/>
                </a:cubicBezTo>
                <a:cubicBezTo>
                  <a:pt x="453" y="211"/>
                  <a:pt x="454" y="211"/>
                  <a:pt x="456" y="212"/>
                </a:cubicBezTo>
                <a:cubicBezTo>
                  <a:pt x="457" y="213"/>
                  <a:pt x="459" y="212"/>
                  <a:pt x="459" y="211"/>
                </a:cubicBezTo>
                <a:cubicBezTo>
                  <a:pt x="460" y="210"/>
                  <a:pt x="462" y="209"/>
                  <a:pt x="464" y="209"/>
                </a:cubicBezTo>
                <a:cubicBezTo>
                  <a:pt x="467" y="209"/>
                  <a:pt x="473" y="206"/>
                  <a:pt x="478" y="202"/>
                </a:cubicBezTo>
                <a:cubicBezTo>
                  <a:pt x="483" y="198"/>
                  <a:pt x="488" y="196"/>
                  <a:pt x="488" y="196"/>
                </a:cubicBezTo>
                <a:cubicBezTo>
                  <a:pt x="489" y="196"/>
                  <a:pt x="491" y="192"/>
                  <a:pt x="493" y="187"/>
                </a:cubicBezTo>
                <a:cubicBezTo>
                  <a:pt x="495" y="182"/>
                  <a:pt x="497" y="178"/>
                  <a:pt x="498" y="177"/>
                </a:cubicBezTo>
                <a:cubicBezTo>
                  <a:pt x="498" y="177"/>
                  <a:pt x="513" y="182"/>
                  <a:pt x="531" y="188"/>
                </a:cubicBezTo>
                <a:cubicBezTo>
                  <a:pt x="536" y="190"/>
                  <a:pt x="540" y="191"/>
                  <a:pt x="543" y="192"/>
                </a:cubicBezTo>
                <a:cubicBezTo>
                  <a:pt x="567" y="200"/>
                  <a:pt x="565" y="201"/>
                  <a:pt x="561" y="211"/>
                </a:cubicBezTo>
                <a:close/>
                <a:moveTo>
                  <a:pt x="257" y="72"/>
                </a:moveTo>
                <a:cubicBezTo>
                  <a:pt x="277" y="77"/>
                  <a:pt x="288" y="80"/>
                  <a:pt x="289" y="80"/>
                </a:cubicBezTo>
                <a:cubicBezTo>
                  <a:pt x="290" y="80"/>
                  <a:pt x="296" y="81"/>
                  <a:pt x="302" y="83"/>
                </a:cubicBezTo>
                <a:cubicBezTo>
                  <a:pt x="309" y="85"/>
                  <a:pt x="314" y="86"/>
                  <a:pt x="315" y="86"/>
                </a:cubicBezTo>
                <a:cubicBezTo>
                  <a:pt x="315" y="85"/>
                  <a:pt x="319" y="86"/>
                  <a:pt x="325" y="88"/>
                </a:cubicBezTo>
                <a:cubicBezTo>
                  <a:pt x="339" y="93"/>
                  <a:pt x="348" y="95"/>
                  <a:pt x="350" y="95"/>
                </a:cubicBezTo>
                <a:cubicBezTo>
                  <a:pt x="351" y="95"/>
                  <a:pt x="354" y="95"/>
                  <a:pt x="357" y="96"/>
                </a:cubicBezTo>
                <a:cubicBezTo>
                  <a:pt x="359" y="96"/>
                  <a:pt x="368" y="98"/>
                  <a:pt x="378" y="100"/>
                </a:cubicBezTo>
                <a:cubicBezTo>
                  <a:pt x="387" y="103"/>
                  <a:pt x="395" y="105"/>
                  <a:pt x="396" y="105"/>
                </a:cubicBezTo>
                <a:cubicBezTo>
                  <a:pt x="405" y="108"/>
                  <a:pt x="437" y="118"/>
                  <a:pt x="443" y="119"/>
                </a:cubicBezTo>
                <a:cubicBezTo>
                  <a:pt x="471" y="124"/>
                  <a:pt x="518" y="137"/>
                  <a:pt x="544" y="145"/>
                </a:cubicBezTo>
                <a:cubicBezTo>
                  <a:pt x="565" y="151"/>
                  <a:pt x="585" y="157"/>
                  <a:pt x="593" y="158"/>
                </a:cubicBezTo>
                <a:cubicBezTo>
                  <a:pt x="594" y="158"/>
                  <a:pt x="595" y="158"/>
                  <a:pt x="595" y="158"/>
                </a:cubicBezTo>
                <a:cubicBezTo>
                  <a:pt x="597" y="159"/>
                  <a:pt x="598" y="160"/>
                  <a:pt x="596" y="161"/>
                </a:cubicBezTo>
                <a:cubicBezTo>
                  <a:pt x="595" y="162"/>
                  <a:pt x="594" y="163"/>
                  <a:pt x="593" y="163"/>
                </a:cubicBezTo>
                <a:cubicBezTo>
                  <a:pt x="592" y="162"/>
                  <a:pt x="588" y="164"/>
                  <a:pt x="583" y="166"/>
                </a:cubicBezTo>
                <a:cubicBezTo>
                  <a:pt x="574" y="171"/>
                  <a:pt x="571" y="175"/>
                  <a:pt x="572" y="183"/>
                </a:cubicBezTo>
                <a:cubicBezTo>
                  <a:pt x="572" y="185"/>
                  <a:pt x="572" y="187"/>
                  <a:pt x="571" y="187"/>
                </a:cubicBezTo>
                <a:cubicBezTo>
                  <a:pt x="571" y="188"/>
                  <a:pt x="559" y="184"/>
                  <a:pt x="545" y="180"/>
                </a:cubicBezTo>
                <a:cubicBezTo>
                  <a:pt x="515" y="170"/>
                  <a:pt x="491" y="163"/>
                  <a:pt x="482" y="163"/>
                </a:cubicBezTo>
                <a:cubicBezTo>
                  <a:pt x="479" y="162"/>
                  <a:pt x="473" y="161"/>
                  <a:pt x="469" y="160"/>
                </a:cubicBezTo>
                <a:cubicBezTo>
                  <a:pt x="465" y="158"/>
                  <a:pt x="454" y="156"/>
                  <a:pt x="446" y="155"/>
                </a:cubicBezTo>
                <a:cubicBezTo>
                  <a:pt x="432" y="152"/>
                  <a:pt x="398" y="143"/>
                  <a:pt x="347" y="127"/>
                </a:cubicBezTo>
                <a:cubicBezTo>
                  <a:pt x="337" y="124"/>
                  <a:pt x="326" y="121"/>
                  <a:pt x="323" y="121"/>
                </a:cubicBezTo>
                <a:cubicBezTo>
                  <a:pt x="320" y="120"/>
                  <a:pt x="306" y="116"/>
                  <a:pt x="292" y="112"/>
                </a:cubicBezTo>
                <a:cubicBezTo>
                  <a:pt x="277" y="107"/>
                  <a:pt x="257" y="102"/>
                  <a:pt x="246" y="99"/>
                </a:cubicBezTo>
                <a:cubicBezTo>
                  <a:pt x="235" y="97"/>
                  <a:pt x="224" y="95"/>
                  <a:pt x="221" y="94"/>
                </a:cubicBezTo>
                <a:cubicBezTo>
                  <a:pt x="214" y="92"/>
                  <a:pt x="195" y="84"/>
                  <a:pt x="195" y="84"/>
                </a:cubicBezTo>
                <a:cubicBezTo>
                  <a:pt x="196" y="82"/>
                  <a:pt x="216" y="62"/>
                  <a:pt x="217" y="62"/>
                </a:cubicBezTo>
                <a:cubicBezTo>
                  <a:pt x="230" y="65"/>
                  <a:pt x="244" y="69"/>
                  <a:pt x="257" y="72"/>
                </a:cubicBezTo>
                <a:close/>
                <a:moveTo>
                  <a:pt x="196" y="29"/>
                </a:moveTo>
                <a:cubicBezTo>
                  <a:pt x="203" y="17"/>
                  <a:pt x="210" y="12"/>
                  <a:pt x="216" y="14"/>
                </a:cubicBezTo>
                <a:cubicBezTo>
                  <a:pt x="217" y="14"/>
                  <a:pt x="218" y="14"/>
                  <a:pt x="218" y="15"/>
                </a:cubicBezTo>
                <a:cubicBezTo>
                  <a:pt x="224" y="18"/>
                  <a:pt x="225" y="21"/>
                  <a:pt x="222" y="25"/>
                </a:cubicBezTo>
                <a:cubicBezTo>
                  <a:pt x="221" y="27"/>
                  <a:pt x="219" y="31"/>
                  <a:pt x="217" y="34"/>
                </a:cubicBezTo>
                <a:cubicBezTo>
                  <a:pt x="212" y="46"/>
                  <a:pt x="209" y="49"/>
                  <a:pt x="205" y="48"/>
                </a:cubicBezTo>
                <a:cubicBezTo>
                  <a:pt x="203" y="47"/>
                  <a:pt x="199" y="46"/>
                  <a:pt x="196" y="46"/>
                </a:cubicBezTo>
                <a:cubicBezTo>
                  <a:pt x="189" y="45"/>
                  <a:pt x="189" y="41"/>
                  <a:pt x="196" y="29"/>
                </a:cubicBezTo>
                <a:close/>
                <a:moveTo>
                  <a:pt x="177" y="67"/>
                </a:moveTo>
                <a:cubicBezTo>
                  <a:pt x="182" y="53"/>
                  <a:pt x="182" y="53"/>
                  <a:pt x="182" y="53"/>
                </a:cubicBezTo>
                <a:cubicBezTo>
                  <a:pt x="192" y="55"/>
                  <a:pt x="192" y="55"/>
                  <a:pt x="192" y="55"/>
                </a:cubicBezTo>
                <a:cubicBezTo>
                  <a:pt x="194" y="56"/>
                  <a:pt x="197" y="57"/>
                  <a:pt x="199" y="58"/>
                </a:cubicBezTo>
                <a:cubicBezTo>
                  <a:pt x="201" y="58"/>
                  <a:pt x="202" y="59"/>
                  <a:pt x="202" y="59"/>
                </a:cubicBezTo>
                <a:cubicBezTo>
                  <a:pt x="203" y="60"/>
                  <a:pt x="186" y="78"/>
                  <a:pt x="182" y="80"/>
                </a:cubicBezTo>
                <a:cubicBezTo>
                  <a:pt x="180" y="81"/>
                  <a:pt x="177" y="82"/>
                  <a:pt x="175" y="81"/>
                </a:cubicBezTo>
                <a:cubicBezTo>
                  <a:pt x="173" y="80"/>
                  <a:pt x="173" y="79"/>
                  <a:pt x="177" y="67"/>
                </a:cubicBezTo>
                <a:close/>
                <a:moveTo>
                  <a:pt x="182" y="95"/>
                </a:moveTo>
                <a:cubicBezTo>
                  <a:pt x="185" y="92"/>
                  <a:pt x="186" y="92"/>
                  <a:pt x="199" y="97"/>
                </a:cubicBezTo>
                <a:cubicBezTo>
                  <a:pt x="207" y="100"/>
                  <a:pt x="224" y="105"/>
                  <a:pt x="238" y="108"/>
                </a:cubicBezTo>
                <a:cubicBezTo>
                  <a:pt x="252" y="111"/>
                  <a:pt x="265" y="114"/>
                  <a:pt x="267" y="115"/>
                </a:cubicBezTo>
                <a:cubicBezTo>
                  <a:pt x="269" y="116"/>
                  <a:pt x="276" y="118"/>
                  <a:pt x="284" y="121"/>
                </a:cubicBezTo>
                <a:cubicBezTo>
                  <a:pt x="292" y="124"/>
                  <a:pt x="300" y="126"/>
                  <a:pt x="303" y="126"/>
                </a:cubicBezTo>
                <a:cubicBezTo>
                  <a:pt x="305" y="126"/>
                  <a:pt x="307" y="126"/>
                  <a:pt x="307" y="127"/>
                </a:cubicBezTo>
                <a:cubicBezTo>
                  <a:pt x="307" y="127"/>
                  <a:pt x="313" y="130"/>
                  <a:pt x="320" y="131"/>
                </a:cubicBezTo>
                <a:cubicBezTo>
                  <a:pt x="327" y="133"/>
                  <a:pt x="343" y="138"/>
                  <a:pt x="355" y="142"/>
                </a:cubicBezTo>
                <a:cubicBezTo>
                  <a:pt x="367" y="146"/>
                  <a:pt x="377" y="149"/>
                  <a:pt x="378" y="149"/>
                </a:cubicBezTo>
                <a:cubicBezTo>
                  <a:pt x="379" y="149"/>
                  <a:pt x="390" y="152"/>
                  <a:pt x="403" y="156"/>
                </a:cubicBezTo>
                <a:cubicBezTo>
                  <a:pt x="416" y="160"/>
                  <a:pt x="429" y="164"/>
                  <a:pt x="433" y="164"/>
                </a:cubicBezTo>
                <a:cubicBezTo>
                  <a:pt x="437" y="164"/>
                  <a:pt x="439" y="164"/>
                  <a:pt x="441" y="164"/>
                </a:cubicBezTo>
                <a:cubicBezTo>
                  <a:pt x="445" y="165"/>
                  <a:pt x="443" y="167"/>
                  <a:pt x="435" y="171"/>
                </a:cubicBezTo>
                <a:cubicBezTo>
                  <a:pt x="416" y="181"/>
                  <a:pt x="409" y="189"/>
                  <a:pt x="412" y="196"/>
                </a:cubicBezTo>
                <a:cubicBezTo>
                  <a:pt x="413" y="198"/>
                  <a:pt x="412" y="199"/>
                  <a:pt x="409" y="197"/>
                </a:cubicBezTo>
                <a:cubicBezTo>
                  <a:pt x="406" y="197"/>
                  <a:pt x="403" y="196"/>
                  <a:pt x="401" y="196"/>
                </a:cubicBezTo>
                <a:cubicBezTo>
                  <a:pt x="397" y="195"/>
                  <a:pt x="355" y="182"/>
                  <a:pt x="316" y="170"/>
                </a:cubicBezTo>
                <a:cubicBezTo>
                  <a:pt x="281" y="159"/>
                  <a:pt x="270" y="156"/>
                  <a:pt x="267" y="157"/>
                </a:cubicBezTo>
                <a:cubicBezTo>
                  <a:pt x="266" y="157"/>
                  <a:pt x="256" y="154"/>
                  <a:pt x="244" y="150"/>
                </a:cubicBezTo>
                <a:cubicBezTo>
                  <a:pt x="233" y="147"/>
                  <a:pt x="216" y="141"/>
                  <a:pt x="207" y="139"/>
                </a:cubicBezTo>
                <a:cubicBezTo>
                  <a:pt x="166" y="127"/>
                  <a:pt x="151" y="122"/>
                  <a:pt x="158" y="120"/>
                </a:cubicBezTo>
                <a:cubicBezTo>
                  <a:pt x="159" y="120"/>
                  <a:pt x="161" y="116"/>
                  <a:pt x="163" y="112"/>
                </a:cubicBezTo>
                <a:cubicBezTo>
                  <a:pt x="165" y="106"/>
                  <a:pt x="167" y="104"/>
                  <a:pt x="172" y="102"/>
                </a:cubicBezTo>
                <a:cubicBezTo>
                  <a:pt x="175" y="100"/>
                  <a:pt x="179" y="97"/>
                  <a:pt x="182" y="95"/>
                </a:cubicBezTo>
                <a:close/>
                <a:moveTo>
                  <a:pt x="81" y="44"/>
                </a:moveTo>
                <a:cubicBezTo>
                  <a:pt x="82" y="43"/>
                  <a:pt x="84" y="39"/>
                  <a:pt x="85" y="34"/>
                </a:cubicBezTo>
                <a:cubicBezTo>
                  <a:pt x="88" y="26"/>
                  <a:pt x="88" y="26"/>
                  <a:pt x="88" y="26"/>
                </a:cubicBezTo>
                <a:cubicBezTo>
                  <a:pt x="117" y="35"/>
                  <a:pt x="137" y="42"/>
                  <a:pt x="168" y="47"/>
                </a:cubicBezTo>
                <a:cubicBezTo>
                  <a:pt x="169" y="47"/>
                  <a:pt x="169" y="47"/>
                  <a:pt x="169" y="47"/>
                </a:cubicBezTo>
                <a:cubicBezTo>
                  <a:pt x="173" y="49"/>
                  <a:pt x="167" y="58"/>
                  <a:pt x="166" y="61"/>
                </a:cubicBezTo>
                <a:cubicBezTo>
                  <a:pt x="163" y="68"/>
                  <a:pt x="160" y="75"/>
                  <a:pt x="159" y="75"/>
                </a:cubicBezTo>
                <a:cubicBezTo>
                  <a:pt x="157" y="76"/>
                  <a:pt x="135" y="69"/>
                  <a:pt x="129" y="65"/>
                </a:cubicBezTo>
                <a:cubicBezTo>
                  <a:pt x="126" y="63"/>
                  <a:pt x="117" y="60"/>
                  <a:pt x="109" y="58"/>
                </a:cubicBezTo>
                <a:cubicBezTo>
                  <a:pt x="93" y="53"/>
                  <a:pt x="79" y="46"/>
                  <a:pt x="81" y="44"/>
                </a:cubicBezTo>
                <a:close/>
                <a:moveTo>
                  <a:pt x="97" y="64"/>
                </a:moveTo>
                <a:cubicBezTo>
                  <a:pt x="108" y="68"/>
                  <a:pt x="124" y="74"/>
                  <a:pt x="133" y="78"/>
                </a:cubicBezTo>
                <a:cubicBezTo>
                  <a:pt x="142" y="81"/>
                  <a:pt x="148" y="81"/>
                  <a:pt x="155" y="86"/>
                </a:cubicBezTo>
                <a:cubicBezTo>
                  <a:pt x="156" y="86"/>
                  <a:pt x="155" y="89"/>
                  <a:pt x="154" y="93"/>
                </a:cubicBezTo>
                <a:cubicBezTo>
                  <a:pt x="152" y="98"/>
                  <a:pt x="149" y="100"/>
                  <a:pt x="138" y="105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12" y="107"/>
                  <a:pt x="112" y="107"/>
                  <a:pt x="112" y="107"/>
                </a:cubicBezTo>
                <a:cubicBezTo>
                  <a:pt x="105" y="105"/>
                  <a:pt x="95" y="101"/>
                  <a:pt x="89" y="100"/>
                </a:cubicBezTo>
                <a:cubicBezTo>
                  <a:pt x="83" y="98"/>
                  <a:pt x="76" y="96"/>
                  <a:pt x="73" y="96"/>
                </a:cubicBezTo>
                <a:cubicBezTo>
                  <a:pt x="65" y="94"/>
                  <a:pt x="65" y="93"/>
                  <a:pt x="72" y="73"/>
                </a:cubicBezTo>
                <a:cubicBezTo>
                  <a:pt x="78" y="57"/>
                  <a:pt x="78" y="57"/>
                  <a:pt x="78" y="57"/>
                </a:cubicBezTo>
                <a:lnTo>
                  <a:pt x="97" y="64"/>
                </a:lnTo>
                <a:close/>
                <a:moveTo>
                  <a:pt x="63" y="29"/>
                </a:moveTo>
                <a:cubicBezTo>
                  <a:pt x="66" y="21"/>
                  <a:pt x="67" y="20"/>
                  <a:pt x="70" y="20"/>
                </a:cubicBezTo>
                <a:cubicBezTo>
                  <a:pt x="71" y="20"/>
                  <a:pt x="72" y="20"/>
                  <a:pt x="72" y="21"/>
                </a:cubicBezTo>
                <a:cubicBezTo>
                  <a:pt x="76" y="22"/>
                  <a:pt x="77" y="27"/>
                  <a:pt x="74" y="35"/>
                </a:cubicBezTo>
                <a:cubicBezTo>
                  <a:pt x="71" y="43"/>
                  <a:pt x="71" y="43"/>
                  <a:pt x="71" y="43"/>
                </a:cubicBezTo>
                <a:cubicBezTo>
                  <a:pt x="65" y="41"/>
                  <a:pt x="65" y="41"/>
                  <a:pt x="65" y="41"/>
                </a:cubicBezTo>
                <a:cubicBezTo>
                  <a:pt x="60" y="39"/>
                  <a:pt x="60" y="39"/>
                  <a:pt x="60" y="39"/>
                </a:cubicBezTo>
                <a:lnTo>
                  <a:pt x="63" y="29"/>
                </a:lnTo>
                <a:close/>
                <a:moveTo>
                  <a:pt x="48" y="79"/>
                </a:moveTo>
                <a:cubicBezTo>
                  <a:pt x="49" y="77"/>
                  <a:pt x="51" y="69"/>
                  <a:pt x="53" y="62"/>
                </a:cubicBezTo>
                <a:cubicBezTo>
                  <a:pt x="57" y="50"/>
                  <a:pt x="57" y="50"/>
                  <a:pt x="57" y="50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1"/>
                  <a:pt x="63" y="52"/>
                  <a:pt x="64" y="52"/>
                </a:cubicBezTo>
                <a:cubicBezTo>
                  <a:pt x="64" y="52"/>
                  <a:pt x="64" y="52"/>
                  <a:pt x="65" y="52"/>
                </a:cubicBezTo>
                <a:cubicBezTo>
                  <a:pt x="67" y="53"/>
                  <a:pt x="67" y="54"/>
                  <a:pt x="66" y="56"/>
                </a:cubicBezTo>
                <a:cubicBezTo>
                  <a:pt x="65" y="58"/>
                  <a:pt x="63" y="67"/>
                  <a:pt x="60" y="75"/>
                </a:cubicBezTo>
                <a:cubicBezTo>
                  <a:pt x="56" y="91"/>
                  <a:pt x="56" y="91"/>
                  <a:pt x="56" y="91"/>
                </a:cubicBezTo>
                <a:cubicBezTo>
                  <a:pt x="51" y="89"/>
                  <a:pt x="51" y="89"/>
                  <a:pt x="51" y="89"/>
                </a:cubicBezTo>
                <a:cubicBezTo>
                  <a:pt x="48" y="88"/>
                  <a:pt x="46" y="86"/>
                  <a:pt x="47" y="85"/>
                </a:cubicBezTo>
                <a:cubicBezTo>
                  <a:pt x="47" y="84"/>
                  <a:pt x="47" y="81"/>
                  <a:pt x="48" y="79"/>
                </a:cubicBezTo>
                <a:close/>
                <a:moveTo>
                  <a:pt x="35" y="126"/>
                </a:moveTo>
                <a:cubicBezTo>
                  <a:pt x="38" y="117"/>
                  <a:pt x="40" y="107"/>
                  <a:pt x="41" y="104"/>
                </a:cubicBezTo>
                <a:cubicBezTo>
                  <a:pt x="41" y="100"/>
                  <a:pt x="42" y="99"/>
                  <a:pt x="47" y="100"/>
                </a:cubicBezTo>
                <a:cubicBezTo>
                  <a:pt x="47" y="100"/>
                  <a:pt x="48" y="101"/>
                  <a:pt x="49" y="101"/>
                </a:cubicBezTo>
                <a:cubicBezTo>
                  <a:pt x="51" y="101"/>
                  <a:pt x="52" y="102"/>
                  <a:pt x="52" y="103"/>
                </a:cubicBezTo>
                <a:cubicBezTo>
                  <a:pt x="50" y="111"/>
                  <a:pt x="47" y="120"/>
                  <a:pt x="44" y="131"/>
                </a:cubicBezTo>
                <a:cubicBezTo>
                  <a:pt x="41" y="143"/>
                  <a:pt x="40" y="144"/>
                  <a:pt x="36" y="143"/>
                </a:cubicBezTo>
                <a:cubicBezTo>
                  <a:pt x="34" y="143"/>
                  <a:pt x="32" y="143"/>
                  <a:pt x="32" y="143"/>
                </a:cubicBezTo>
                <a:cubicBezTo>
                  <a:pt x="31" y="143"/>
                  <a:pt x="33" y="135"/>
                  <a:pt x="35" y="126"/>
                </a:cubicBezTo>
                <a:close/>
                <a:moveTo>
                  <a:pt x="19" y="187"/>
                </a:moveTo>
                <a:cubicBezTo>
                  <a:pt x="21" y="181"/>
                  <a:pt x="23" y="172"/>
                  <a:pt x="24" y="166"/>
                </a:cubicBezTo>
                <a:cubicBezTo>
                  <a:pt x="27" y="157"/>
                  <a:pt x="28" y="154"/>
                  <a:pt x="32" y="155"/>
                </a:cubicBezTo>
                <a:cubicBezTo>
                  <a:pt x="32" y="155"/>
                  <a:pt x="33" y="155"/>
                  <a:pt x="34" y="156"/>
                </a:cubicBezTo>
                <a:cubicBezTo>
                  <a:pt x="36" y="158"/>
                  <a:pt x="36" y="161"/>
                  <a:pt x="32" y="176"/>
                </a:cubicBezTo>
                <a:cubicBezTo>
                  <a:pt x="30" y="186"/>
                  <a:pt x="27" y="195"/>
                  <a:pt x="26" y="196"/>
                </a:cubicBezTo>
                <a:cubicBezTo>
                  <a:pt x="25" y="198"/>
                  <a:pt x="23" y="198"/>
                  <a:pt x="20" y="198"/>
                </a:cubicBezTo>
                <a:cubicBezTo>
                  <a:pt x="17" y="196"/>
                  <a:pt x="17" y="195"/>
                  <a:pt x="19" y="1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7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14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22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6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0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41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48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51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3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组合 53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55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8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60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文本框 62"/>
          <p:cNvSpPr txBox="1"/>
          <p:nvPr/>
        </p:nvSpPr>
        <p:spPr>
          <a:xfrm rot="120000">
            <a:off x="927029" y="1694769"/>
            <a:ext cx="5484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 rot="180000">
            <a:off x="4215324" y="31651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教师：赵老师</a:t>
            </a:r>
          </a:p>
        </p:txBody>
      </p:sp>
      <p:sp>
        <p:nvSpPr>
          <p:cNvPr id="66" name="文本框 65"/>
          <p:cNvSpPr txBox="1"/>
          <p:nvPr/>
        </p:nvSpPr>
        <p:spPr>
          <a:xfrm rot="120000">
            <a:off x="812988" y="2725487"/>
            <a:ext cx="565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Add anything what you want and what you like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/>
          <p:nvPr/>
        </p:nvGrpSpPr>
        <p:grpSpPr>
          <a:xfrm>
            <a:off x="1636380" y="2917741"/>
            <a:ext cx="8851900" cy="3280770"/>
            <a:chOff x="3136900" y="2260600"/>
            <a:chExt cx="8851900" cy="3280770"/>
          </a:xfrm>
        </p:grpSpPr>
        <p:sp>
          <p:nvSpPr>
            <p:cNvPr id="4" name="Freeform 5"/>
            <p:cNvSpPr/>
            <p:nvPr/>
          </p:nvSpPr>
          <p:spPr bwMode="auto">
            <a:xfrm flipH="1">
              <a:off x="8712494" y="2260600"/>
              <a:ext cx="3276306" cy="2357312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8" name="Freeform 9"/>
            <p:cNvSpPr/>
            <p:nvPr/>
          </p:nvSpPr>
          <p:spPr bwMode="auto">
            <a:xfrm flipH="1">
              <a:off x="3136900" y="3365500"/>
              <a:ext cx="2758227" cy="1437104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 flipH="1">
              <a:off x="6979420" y="4422249"/>
              <a:ext cx="1802667" cy="844827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 flipH="1">
              <a:off x="5226143" y="4727630"/>
              <a:ext cx="1818380" cy="813740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94" name="矩形 93"/>
          <p:cNvSpPr/>
          <p:nvPr/>
        </p:nvSpPr>
        <p:spPr>
          <a:xfrm>
            <a:off x="1117175" y="412169"/>
            <a:ext cx="1743075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目录</a:t>
            </a: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造字工房朗倩（非商用）粗体"/>
              <a:ea typeface="造字工房朗倩（非商用）粗体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618559" y="946907"/>
            <a:ext cx="19240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2"/>
          <p:cNvSpPr txBox="1"/>
          <p:nvPr/>
        </p:nvSpPr>
        <p:spPr>
          <a:xfrm>
            <a:off x="5948030" y="2099768"/>
            <a:ext cx="2733258" cy="4619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64"/>
          <p:cNvSpPr txBox="1"/>
          <p:nvPr/>
        </p:nvSpPr>
        <p:spPr>
          <a:xfrm>
            <a:off x="5948030" y="1758456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"/>
          <p:cNvSpPr txBox="1"/>
          <p:nvPr/>
        </p:nvSpPr>
        <p:spPr>
          <a:xfrm>
            <a:off x="4919330" y="1677493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2"/>
          <p:cNvSpPr txBox="1"/>
          <p:nvPr/>
        </p:nvSpPr>
        <p:spPr>
          <a:xfrm>
            <a:off x="5948030" y="3303357"/>
            <a:ext cx="2733258" cy="4619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64"/>
          <p:cNvSpPr txBox="1"/>
          <p:nvPr/>
        </p:nvSpPr>
        <p:spPr>
          <a:xfrm>
            <a:off x="5927184" y="2962045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"/>
          <p:cNvSpPr txBox="1"/>
          <p:nvPr/>
        </p:nvSpPr>
        <p:spPr>
          <a:xfrm>
            <a:off x="4919330" y="2881082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EB5C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b="1" dirty="0">
              <a:solidFill>
                <a:srgbClr val="EB5C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2"/>
          <p:cNvSpPr txBox="1"/>
          <p:nvPr/>
        </p:nvSpPr>
        <p:spPr>
          <a:xfrm>
            <a:off x="6005180" y="4327294"/>
            <a:ext cx="2733258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64"/>
          <p:cNvSpPr txBox="1"/>
          <p:nvPr/>
        </p:nvSpPr>
        <p:spPr>
          <a:xfrm>
            <a:off x="6005180" y="3985982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文本框 1"/>
          <p:cNvSpPr txBox="1"/>
          <p:nvPr/>
        </p:nvSpPr>
        <p:spPr>
          <a:xfrm>
            <a:off x="4976480" y="3905019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EB5C01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4520090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25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3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4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5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6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7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8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9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0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1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2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3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4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5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6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7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8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77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8" name="Freeform 66"/>
          <p:cNvSpPr>
            <a:spLocks noChangeArrowheads="1"/>
          </p:cNvSpPr>
          <p:nvPr/>
        </p:nvSpPr>
        <p:spPr bwMode="auto">
          <a:xfrm>
            <a:off x="9583024" y="1966205"/>
            <a:ext cx="36830" cy="78105"/>
          </a:xfrm>
          <a:custGeom>
            <a:avLst/>
            <a:gdLst>
              <a:gd name="T0" fmla="*/ 5 w 7"/>
              <a:gd name="T1" fmla="*/ 0 h 14"/>
              <a:gd name="T2" fmla="*/ 0 w 7"/>
              <a:gd name="T3" fmla="*/ 13 h 14"/>
              <a:gd name="T4" fmla="*/ 2 w 7"/>
              <a:gd name="T5" fmla="*/ 14 h 14"/>
              <a:gd name="T6" fmla="*/ 7 w 7"/>
              <a:gd name="T7" fmla="*/ 1 h 14"/>
              <a:gd name="T8" fmla="*/ 5 w 7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"/>
              <a:gd name="T16" fmla="*/ 0 h 14"/>
              <a:gd name="T17" fmla="*/ 7 w 7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" h="14">
                <a:moveTo>
                  <a:pt x="5" y="0"/>
                </a:moveTo>
                <a:cubicBezTo>
                  <a:pt x="4" y="4"/>
                  <a:pt x="2" y="9"/>
                  <a:pt x="0" y="13"/>
                </a:cubicBezTo>
                <a:cubicBezTo>
                  <a:pt x="2" y="14"/>
                  <a:pt x="2" y="14"/>
                  <a:pt x="2" y="14"/>
                </a:cubicBezTo>
                <a:cubicBezTo>
                  <a:pt x="4" y="9"/>
                  <a:pt x="5" y="5"/>
                  <a:pt x="7" y="1"/>
                </a:cubicBezTo>
                <a:lnTo>
                  <a:pt x="5" y="0"/>
                </a:lnTo>
                <a:close/>
              </a:path>
            </a:pathLst>
          </a:custGeom>
          <a:noFill/>
          <a:ln w="9525" cmpd="sng">
            <a:solidFill>
              <a:schemeClr val="bg1"/>
            </a:solidFill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9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2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2802" y="887413"/>
            <a:ext cx="4134465" cy="517064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什么是变量？</a:t>
            </a:r>
            <a:endParaRPr lang="en-US" altLang="zh-CN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变量的命名规则</a:t>
            </a:r>
            <a:endParaRPr lang="en-US" altLang="zh-CN" sz="4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4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什</a:t>
            </a:r>
            <a:r>
              <a:rPr lang="zh-CN" altLang="en-US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么是常量？</a:t>
            </a:r>
            <a:endParaRPr lang="en-US" altLang="zh-CN" sz="44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条</a:t>
            </a:r>
            <a:r>
              <a:rPr lang="zh-CN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件判断</a:t>
            </a:r>
            <a:endParaRPr lang="en-US" altLang="zh-CN" sz="4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4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交</a:t>
            </a:r>
            <a:r>
              <a:rPr lang="zh-CN" altLang="en-US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换方式</a:t>
            </a:r>
            <a:endParaRPr lang="zh-CN" altLang="en-US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7921656" y="3998702"/>
            <a:ext cx="1808695" cy="251888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0" name="Group 168"/>
          <p:cNvGrpSpPr>
            <a:grpSpLocks noChangeAspect="1"/>
          </p:cNvGrpSpPr>
          <p:nvPr/>
        </p:nvGrpSpPr>
        <p:grpSpPr bwMode="auto">
          <a:xfrm rot="-1200000">
            <a:off x="9100977" y="1833340"/>
            <a:ext cx="1190319" cy="1208160"/>
            <a:chOff x="2993" y="56"/>
            <a:chExt cx="430" cy="433"/>
          </a:xfrm>
          <a:solidFill>
            <a:schemeClr val="bg1"/>
          </a:solidFill>
        </p:grpSpPr>
        <p:sp>
          <p:nvSpPr>
            <p:cNvPr id="61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2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3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4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5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6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7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8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9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0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1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2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3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4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5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6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7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8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9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0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1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2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3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4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5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6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7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8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9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0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1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2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3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4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5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6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7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8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9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0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1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2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3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4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16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443745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</a:p>
        </p:txBody>
      </p:sp>
      <p:sp>
        <p:nvSpPr>
          <p:cNvPr id="6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9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4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8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9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0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3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7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104547" y="2477907"/>
            <a:ext cx="2124892" cy="2120806"/>
          </a:xfrm>
          <a:custGeom>
            <a:avLst/>
            <a:gdLst>
              <a:gd name="connsiteX0" fmla="*/ 1252631 w 2663167"/>
              <a:gd name="connsiteY0" fmla="*/ 0 h 2659022"/>
              <a:gd name="connsiteX1" fmla="*/ 2582142 w 2663167"/>
              <a:gd name="connsiteY1" fmla="*/ 1329511 h 2659022"/>
              <a:gd name="connsiteX2" fmla="*/ 2522370 w 2663167"/>
              <a:gd name="connsiteY2" fmla="*/ 1724867 h 2659022"/>
              <a:gd name="connsiteX3" fmla="*/ 2522051 w 2663167"/>
              <a:gd name="connsiteY3" fmla="*/ 1725738 h 2659022"/>
              <a:gd name="connsiteX4" fmla="*/ 2530403 w 2663167"/>
              <a:gd name="connsiteY4" fmla="*/ 1728331 h 2659022"/>
              <a:gd name="connsiteX5" fmla="*/ 2663167 w 2663167"/>
              <a:gd name="connsiteY5" fmla="*/ 1928626 h 2659022"/>
              <a:gd name="connsiteX6" fmla="*/ 2445789 w 2663167"/>
              <a:gd name="connsiteY6" fmla="*/ 2146004 h 2659022"/>
              <a:gd name="connsiteX7" fmla="*/ 2361176 w 2663167"/>
              <a:gd name="connsiteY7" fmla="*/ 2128922 h 2659022"/>
              <a:gd name="connsiteX8" fmla="*/ 2329251 w 2663167"/>
              <a:gd name="connsiteY8" fmla="*/ 2107398 h 2659022"/>
              <a:gd name="connsiteX9" fmla="*/ 2278547 w 2663167"/>
              <a:gd name="connsiteY9" fmla="*/ 2175204 h 2659022"/>
              <a:gd name="connsiteX10" fmla="*/ 1252631 w 2663167"/>
              <a:gd name="connsiteY10" fmla="*/ 2659022 h 2659022"/>
              <a:gd name="connsiteX11" fmla="*/ 27600 w 2663167"/>
              <a:gd name="connsiteY11" fmla="*/ 1847017 h 2659022"/>
              <a:gd name="connsiteX12" fmla="*/ 0 w 2663167"/>
              <a:gd name="connsiteY12" fmla="*/ 1771608 h 2659022"/>
              <a:gd name="connsiteX13" fmla="*/ 715771 w 2663167"/>
              <a:gd name="connsiteY13" fmla="*/ 113803 h 2659022"/>
              <a:gd name="connsiteX14" fmla="*/ 735125 w 2663167"/>
              <a:gd name="connsiteY14" fmla="*/ 104480 h 2659022"/>
              <a:gd name="connsiteX15" fmla="*/ 1252631 w 2663167"/>
              <a:gd name="connsiteY15" fmla="*/ 0 h 265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3167" h="2659022">
                <a:moveTo>
                  <a:pt x="1252631" y="0"/>
                </a:moveTo>
                <a:cubicBezTo>
                  <a:pt x="1986900" y="0"/>
                  <a:pt x="2582142" y="595242"/>
                  <a:pt x="2582142" y="1329511"/>
                </a:cubicBezTo>
                <a:cubicBezTo>
                  <a:pt x="2582142" y="1467187"/>
                  <a:pt x="2561216" y="1599974"/>
                  <a:pt x="2522370" y="1724867"/>
                </a:cubicBezTo>
                <a:lnTo>
                  <a:pt x="2522051" y="1725738"/>
                </a:lnTo>
                <a:lnTo>
                  <a:pt x="2530403" y="1728331"/>
                </a:lnTo>
                <a:cubicBezTo>
                  <a:pt x="2608423" y="1761331"/>
                  <a:pt x="2663167" y="1838585"/>
                  <a:pt x="2663167" y="1928626"/>
                </a:cubicBezTo>
                <a:cubicBezTo>
                  <a:pt x="2663167" y="2048681"/>
                  <a:pt x="2565844" y="2146004"/>
                  <a:pt x="2445789" y="2146004"/>
                </a:cubicBezTo>
                <a:cubicBezTo>
                  <a:pt x="2415775" y="2146004"/>
                  <a:pt x="2387182" y="2139922"/>
                  <a:pt x="2361176" y="2128922"/>
                </a:cubicBezTo>
                <a:lnTo>
                  <a:pt x="2329251" y="2107398"/>
                </a:lnTo>
                <a:lnTo>
                  <a:pt x="2278547" y="2175204"/>
                </a:lnTo>
                <a:cubicBezTo>
                  <a:pt x="2034695" y="2470684"/>
                  <a:pt x="1665657" y="2659022"/>
                  <a:pt x="1252631" y="2659022"/>
                </a:cubicBezTo>
                <a:cubicBezTo>
                  <a:pt x="701929" y="2659022"/>
                  <a:pt x="229430" y="2324199"/>
                  <a:pt x="27600" y="1847017"/>
                </a:cubicBezTo>
                <a:lnTo>
                  <a:pt x="0" y="1771608"/>
                </a:lnTo>
                <a:lnTo>
                  <a:pt x="715771" y="113803"/>
                </a:lnTo>
                <a:lnTo>
                  <a:pt x="735125" y="104480"/>
                </a:lnTo>
                <a:cubicBezTo>
                  <a:pt x="894186" y="37203"/>
                  <a:pt x="1069064" y="0"/>
                  <a:pt x="125263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89476">
            <a:off x="-291956" y="3198123"/>
            <a:ext cx="3436605" cy="30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/>
          <p:nvPr/>
        </p:nvSpPr>
        <p:spPr bwMode="auto">
          <a:xfrm>
            <a:off x="1295583" y="3442121"/>
            <a:ext cx="1742819" cy="54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术运算符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723885" y="2557591"/>
            <a:ext cx="2124892" cy="2120806"/>
          </a:xfrm>
          <a:custGeom>
            <a:avLst/>
            <a:gdLst>
              <a:gd name="connsiteX0" fmla="*/ 1252631 w 2663167"/>
              <a:gd name="connsiteY0" fmla="*/ 0 h 2659022"/>
              <a:gd name="connsiteX1" fmla="*/ 2582142 w 2663167"/>
              <a:gd name="connsiteY1" fmla="*/ 1329511 h 2659022"/>
              <a:gd name="connsiteX2" fmla="*/ 2522370 w 2663167"/>
              <a:gd name="connsiteY2" fmla="*/ 1724867 h 2659022"/>
              <a:gd name="connsiteX3" fmla="*/ 2522051 w 2663167"/>
              <a:gd name="connsiteY3" fmla="*/ 1725738 h 2659022"/>
              <a:gd name="connsiteX4" fmla="*/ 2530403 w 2663167"/>
              <a:gd name="connsiteY4" fmla="*/ 1728331 h 2659022"/>
              <a:gd name="connsiteX5" fmla="*/ 2663167 w 2663167"/>
              <a:gd name="connsiteY5" fmla="*/ 1928626 h 2659022"/>
              <a:gd name="connsiteX6" fmla="*/ 2445789 w 2663167"/>
              <a:gd name="connsiteY6" fmla="*/ 2146004 h 2659022"/>
              <a:gd name="connsiteX7" fmla="*/ 2361176 w 2663167"/>
              <a:gd name="connsiteY7" fmla="*/ 2128922 h 2659022"/>
              <a:gd name="connsiteX8" fmla="*/ 2329251 w 2663167"/>
              <a:gd name="connsiteY8" fmla="*/ 2107398 h 2659022"/>
              <a:gd name="connsiteX9" fmla="*/ 2278547 w 2663167"/>
              <a:gd name="connsiteY9" fmla="*/ 2175204 h 2659022"/>
              <a:gd name="connsiteX10" fmla="*/ 1252631 w 2663167"/>
              <a:gd name="connsiteY10" fmla="*/ 2659022 h 2659022"/>
              <a:gd name="connsiteX11" fmla="*/ 27600 w 2663167"/>
              <a:gd name="connsiteY11" fmla="*/ 1847017 h 2659022"/>
              <a:gd name="connsiteX12" fmla="*/ 0 w 2663167"/>
              <a:gd name="connsiteY12" fmla="*/ 1771608 h 2659022"/>
              <a:gd name="connsiteX13" fmla="*/ 715771 w 2663167"/>
              <a:gd name="connsiteY13" fmla="*/ 113803 h 2659022"/>
              <a:gd name="connsiteX14" fmla="*/ 735125 w 2663167"/>
              <a:gd name="connsiteY14" fmla="*/ 104480 h 2659022"/>
              <a:gd name="connsiteX15" fmla="*/ 1252631 w 2663167"/>
              <a:gd name="connsiteY15" fmla="*/ 0 h 265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3167" h="2659022">
                <a:moveTo>
                  <a:pt x="1252631" y="0"/>
                </a:moveTo>
                <a:cubicBezTo>
                  <a:pt x="1986900" y="0"/>
                  <a:pt x="2582142" y="595242"/>
                  <a:pt x="2582142" y="1329511"/>
                </a:cubicBezTo>
                <a:cubicBezTo>
                  <a:pt x="2582142" y="1467187"/>
                  <a:pt x="2561216" y="1599974"/>
                  <a:pt x="2522370" y="1724867"/>
                </a:cubicBezTo>
                <a:lnTo>
                  <a:pt x="2522051" y="1725738"/>
                </a:lnTo>
                <a:lnTo>
                  <a:pt x="2530403" y="1728331"/>
                </a:lnTo>
                <a:cubicBezTo>
                  <a:pt x="2608423" y="1761331"/>
                  <a:pt x="2663167" y="1838585"/>
                  <a:pt x="2663167" y="1928626"/>
                </a:cubicBezTo>
                <a:cubicBezTo>
                  <a:pt x="2663167" y="2048681"/>
                  <a:pt x="2565844" y="2146004"/>
                  <a:pt x="2445789" y="2146004"/>
                </a:cubicBezTo>
                <a:cubicBezTo>
                  <a:pt x="2415775" y="2146004"/>
                  <a:pt x="2387182" y="2139922"/>
                  <a:pt x="2361176" y="2128922"/>
                </a:cubicBezTo>
                <a:lnTo>
                  <a:pt x="2329251" y="2107398"/>
                </a:lnTo>
                <a:lnTo>
                  <a:pt x="2278547" y="2175204"/>
                </a:lnTo>
                <a:cubicBezTo>
                  <a:pt x="2034695" y="2470684"/>
                  <a:pt x="1665657" y="2659022"/>
                  <a:pt x="1252631" y="2659022"/>
                </a:cubicBezTo>
                <a:cubicBezTo>
                  <a:pt x="701929" y="2659022"/>
                  <a:pt x="229430" y="2324199"/>
                  <a:pt x="27600" y="1847017"/>
                </a:cubicBezTo>
                <a:lnTo>
                  <a:pt x="0" y="1771608"/>
                </a:lnTo>
                <a:lnTo>
                  <a:pt x="715771" y="113803"/>
                </a:lnTo>
                <a:lnTo>
                  <a:pt x="735125" y="104480"/>
                </a:lnTo>
                <a:cubicBezTo>
                  <a:pt x="894186" y="37203"/>
                  <a:pt x="1069064" y="0"/>
                  <a:pt x="1252631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8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89476">
            <a:off x="2326360" y="3276785"/>
            <a:ext cx="3438648" cy="30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任意多边形 9"/>
          <p:cNvSpPr/>
          <p:nvPr/>
        </p:nvSpPr>
        <p:spPr>
          <a:xfrm>
            <a:off x="6343223" y="2557591"/>
            <a:ext cx="2124892" cy="2120806"/>
          </a:xfrm>
          <a:custGeom>
            <a:avLst/>
            <a:gdLst>
              <a:gd name="connsiteX0" fmla="*/ 1252631 w 2663167"/>
              <a:gd name="connsiteY0" fmla="*/ 0 h 2659022"/>
              <a:gd name="connsiteX1" fmla="*/ 2582142 w 2663167"/>
              <a:gd name="connsiteY1" fmla="*/ 1329511 h 2659022"/>
              <a:gd name="connsiteX2" fmla="*/ 2522370 w 2663167"/>
              <a:gd name="connsiteY2" fmla="*/ 1724867 h 2659022"/>
              <a:gd name="connsiteX3" fmla="*/ 2522051 w 2663167"/>
              <a:gd name="connsiteY3" fmla="*/ 1725738 h 2659022"/>
              <a:gd name="connsiteX4" fmla="*/ 2530403 w 2663167"/>
              <a:gd name="connsiteY4" fmla="*/ 1728331 h 2659022"/>
              <a:gd name="connsiteX5" fmla="*/ 2663167 w 2663167"/>
              <a:gd name="connsiteY5" fmla="*/ 1928626 h 2659022"/>
              <a:gd name="connsiteX6" fmla="*/ 2445789 w 2663167"/>
              <a:gd name="connsiteY6" fmla="*/ 2146004 h 2659022"/>
              <a:gd name="connsiteX7" fmla="*/ 2361176 w 2663167"/>
              <a:gd name="connsiteY7" fmla="*/ 2128922 h 2659022"/>
              <a:gd name="connsiteX8" fmla="*/ 2329251 w 2663167"/>
              <a:gd name="connsiteY8" fmla="*/ 2107398 h 2659022"/>
              <a:gd name="connsiteX9" fmla="*/ 2278547 w 2663167"/>
              <a:gd name="connsiteY9" fmla="*/ 2175204 h 2659022"/>
              <a:gd name="connsiteX10" fmla="*/ 1252631 w 2663167"/>
              <a:gd name="connsiteY10" fmla="*/ 2659022 h 2659022"/>
              <a:gd name="connsiteX11" fmla="*/ 27600 w 2663167"/>
              <a:gd name="connsiteY11" fmla="*/ 1847017 h 2659022"/>
              <a:gd name="connsiteX12" fmla="*/ 0 w 2663167"/>
              <a:gd name="connsiteY12" fmla="*/ 1771608 h 2659022"/>
              <a:gd name="connsiteX13" fmla="*/ 715771 w 2663167"/>
              <a:gd name="connsiteY13" fmla="*/ 113803 h 2659022"/>
              <a:gd name="connsiteX14" fmla="*/ 735125 w 2663167"/>
              <a:gd name="connsiteY14" fmla="*/ 104480 h 2659022"/>
              <a:gd name="connsiteX15" fmla="*/ 1252631 w 2663167"/>
              <a:gd name="connsiteY15" fmla="*/ 0 h 265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3167" h="2659022">
                <a:moveTo>
                  <a:pt x="1252631" y="0"/>
                </a:moveTo>
                <a:cubicBezTo>
                  <a:pt x="1986900" y="0"/>
                  <a:pt x="2582142" y="595242"/>
                  <a:pt x="2582142" y="1329511"/>
                </a:cubicBezTo>
                <a:cubicBezTo>
                  <a:pt x="2582142" y="1467187"/>
                  <a:pt x="2561216" y="1599974"/>
                  <a:pt x="2522370" y="1724867"/>
                </a:cubicBezTo>
                <a:lnTo>
                  <a:pt x="2522051" y="1725738"/>
                </a:lnTo>
                <a:lnTo>
                  <a:pt x="2530403" y="1728331"/>
                </a:lnTo>
                <a:cubicBezTo>
                  <a:pt x="2608423" y="1761331"/>
                  <a:pt x="2663167" y="1838585"/>
                  <a:pt x="2663167" y="1928626"/>
                </a:cubicBezTo>
                <a:cubicBezTo>
                  <a:pt x="2663167" y="2048681"/>
                  <a:pt x="2565844" y="2146004"/>
                  <a:pt x="2445789" y="2146004"/>
                </a:cubicBezTo>
                <a:cubicBezTo>
                  <a:pt x="2415775" y="2146004"/>
                  <a:pt x="2387182" y="2139922"/>
                  <a:pt x="2361176" y="2128922"/>
                </a:cubicBezTo>
                <a:lnTo>
                  <a:pt x="2329251" y="2107398"/>
                </a:lnTo>
                <a:lnTo>
                  <a:pt x="2278547" y="2175204"/>
                </a:lnTo>
                <a:cubicBezTo>
                  <a:pt x="2034695" y="2470684"/>
                  <a:pt x="1665657" y="2659022"/>
                  <a:pt x="1252631" y="2659022"/>
                </a:cubicBezTo>
                <a:cubicBezTo>
                  <a:pt x="701929" y="2659022"/>
                  <a:pt x="229430" y="2324199"/>
                  <a:pt x="27600" y="1847017"/>
                </a:cubicBezTo>
                <a:lnTo>
                  <a:pt x="0" y="1771608"/>
                </a:lnTo>
                <a:lnTo>
                  <a:pt x="715771" y="113803"/>
                </a:lnTo>
                <a:lnTo>
                  <a:pt x="735125" y="104480"/>
                </a:lnTo>
                <a:cubicBezTo>
                  <a:pt x="894186" y="37203"/>
                  <a:pt x="1069064" y="0"/>
                  <a:pt x="1252631" y="0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11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89476">
            <a:off x="4945698" y="3276785"/>
            <a:ext cx="3438648" cy="30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任意多边形 12"/>
          <p:cNvSpPr/>
          <p:nvPr/>
        </p:nvSpPr>
        <p:spPr>
          <a:xfrm>
            <a:off x="8962561" y="2635231"/>
            <a:ext cx="2124892" cy="2120806"/>
          </a:xfrm>
          <a:custGeom>
            <a:avLst/>
            <a:gdLst>
              <a:gd name="connsiteX0" fmla="*/ 1252631 w 2663167"/>
              <a:gd name="connsiteY0" fmla="*/ 0 h 2659022"/>
              <a:gd name="connsiteX1" fmla="*/ 2582142 w 2663167"/>
              <a:gd name="connsiteY1" fmla="*/ 1329511 h 2659022"/>
              <a:gd name="connsiteX2" fmla="*/ 2522370 w 2663167"/>
              <a:gd name="connsiteY2" fmla="*/ 1724867 h 2659022"/>
              <a:gd name="connsiteX3" fmla="*/ 2522051 w 2663167"/>
              <a:gd name="connsiteY3" fmla="*/ 1725738 h 2659022"/>
              <a:gd name="connsiteX4" fmla="*/ 2530403 w 2663167"/>
              <a:gd name="connsiteY4" fmla="*/ 1728331 h 2659022"/>
              <a:gd name="connsiteX5" fmla="*/ 2663167 w 2663167"/>
              <a:gd name="connsiteY5" fmla="*/ 1928626 h 2659022"/>
              <a:gd name="connsiteX6" fmla="*/ 2445789 w 2663167"/>
              <a:gd name="connsiteY6" fmla="*/ 2146004 h 2659022"/>
              <a:gd name="connsiteX7" fmla="*/ 2361176 w 2663167"/>
              <a:gd name="connsiteY7" fmla="*/ 2128922 h 2659022"/>
              <a:gd name="connsiteX8" fmla="*/ 2329251 w 2663167"/>
              <a:gd name="connsiteY8" fmla="*/ 2107398 h 2659022"/>
              <a:gd name="connsiteX9" fmla="*/ 2278547 w 2663167"/>
              <a:gd name="connsiteY9" fmla="*/ 2175204 h 2659022"/>
              <a:gd name="connsiteX10" fmla="*/ 1252631 w 2663167"/>
              <a:gd name="connsiteY10" fmla="*/ 2659022 h 2659022"/>
              <a:gd name="connsiteX11" fmla="*/ 27600 w 2663167"/>
              <a:gd name="connsiteY11" fmla="*/ 1847017 h 2659022"/>
              <a:gd name="connsiteX12" fmla="*/ 0 w 2663167"/>
              <a:gd name="connsiteY12" fmla="*/ 1771608 h 2659022"/>
              <a:gd name="connsiteX13" fmla="*/ 715771 w 2663167"/>
              <a:gd name="connsiteY13" fmla="*/ 113803 h 2659022"/>
              <a:gd name="connsiteX14" fmla="*/ 735125 w 2663167"/>
              <a:gd name="connsiteY14" fmla="*/ 104480 h 2659022"/>
              <a:gd name="connsiteX15" fmla="*/ 1252631 w 2663167"/>
              <a:gd name="connsiteY15" fmla="*/ 0 h 265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3167" h="2659022">
                <a:moveTo>
                  <a:pt x="1252631" y="0"/>
                </a:moveTo>
                <a:cubicBezTo>
                  <a:pt x="1986900" y="0"/>
                  <a:pt x="2582142" y="595242"/>
                  <a:pt x="2582142" y="1329511"/>
                </a:cubicBezTo>
                <a:cubicBezTo>
                  <a:pt x="2582142" y="1467187"/>
                  <a:pt x="2561216" y="1599974"/>
                  <a:pt x="2522370" y="1724867"/>
                </a:cubicBezTo>
                <a:lnTo>
                  <a:pt x="2522051" y="1725738"/>
                </a:lnTo>
                <a:lnTo>
                  <a:pt x="2530403" y="1728331"/>
                </a:lnTo>
                <a:cubicBezTo>
                  <a:pt x="2608423" y="1761331"/>
                  <a:pt x="2663167" y="1838585"/>
                  <a:pt x="2663167" y="1928626"/>
                </a:cubicBezTo>
                <a:cubicBezTo>
                  <a:pt x="2663167" y="2048681"/>
                  <a:pt x="2565844" y="2146004"/>
                  <a:pt x="2445789" y="2146004"/>
                </a:cubicBezTo>
                <a:cubicBezTo>
                  <a:pt x="2415775" y="2146004"/>
                  <a:pt x="2387182" y="2139922"/>
                  <a:pt x="2361176" y="2128922"/>
                </a:cubicBezTo>
                <a:lnTo>
                  <a:pt x="2329251" y="2107398"/>
                </a:lnTo>
                <a:lnTo>
                  <a:pt x="2278547" y="2175204"/>
                </a:lnTo>
                <a:cubicBezTo>
                  <a:pt x="2034695" y="2470684"/>
                  <a:pt x="1665657" y="2659022"/>
                  <a:pt x="1252631" y="2659022"/>
                </a:cubicBezTo>
                <a:cubicBezTo>
                  <a:pt x="701929" y="2659022"/>
                  <a:pt x="229430" y="2324199"/>
                  <a:pt x="27600" y="1847017"/>
                </a:cubicBezTo>
                <a:lnTo>
                  <a:pt x="0" y="1771608"/>
                </a:lnTo>
                <a:lnTo>
                  <a:pt x="715771" y="113803"/>
                </a:lnTo>
                <a:lnTo>
                  <a:pt x="735125" y="104480"/>
                </a:lnTo>
                <a:cubicBezTo>
                  <a:pt x="894186" y="37203"/>
                  <a:pt x="1069064" y="0"/>
                  <a:pt x="1252631" y="0"/>
                </a:cubicBezTo>
                <a:close/>
              </a:path>
            </a:pathLst>
          </a:cu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14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89476">
            <a:off x="7566058" y="3355447"/>
            <a:ext cx="3436605" cy="30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ontent Placeholder 2"/>
          <p:cNvSpPr txBox="1"/>
          <p:nvPr/>
        </p:nvSpPr>
        <p:spPr bwMode="auto">
          <a:xfrm>
            <a:off x="3990378" y="3442121"/>
            <a:ext cx="1742819" cy="54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Content Placeholder 2"/>
          <p:cNvSpPr txBox="1"/>
          <p:nvPr/>
        </p:nvSpPr>
        <p:spPr bwMode="auto">
          <a:xfrm>
            <a:off x="6609716" y="3442121"/>
            <a:ext cx="1742819" cy="54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Content Placeholder 2"/>
          <p:cNvSpPr txBox="1"/>
          <p:nvPr/>
        </p:nvSpPr>
        <p:spPr bwMode="auto">
          <a:xfrm>
            <a:off x="9153597" y="3442121"/>
            <a:ext cx="1742819" cy="54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5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48211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72859" y="3933007"/>
            <a:ext cx="62549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%</a:t>
            </a:r>
            <a:endParaRPr lang="zh-CN" alt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72859" y="1549560"/>
            <a:ext cx="67727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72859" y="887413"/>
            <a:ext cx="49084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+</a:t>
            </a:r>
            <a:endParaRPr lang="zh-CN" alt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72859" y="5632492"/>
            <a:ext cx="65915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//</a:t>
            </a:r>
            <a:endParaRPr lang="zh-CN" altLang="en-US" sz="48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72859" y="3108672"/>
            <a:ext cx="42191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/</a:t>
            </a:r>
            <a:endParaRPr lang="zh-CN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72859" y="4903828"/>
            <a:ext cx="79701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**</a:t>
            </a:r>
            <a:endParaRPr lang="zh-CN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72859" y="2407010"/>
            <a:ext cx="49084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*</a:t>
            </a:r>
            <a:endParaRPr lang="zh-CN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13" name="Group 168"/>
          <p:cNvGrpSpPr>
            <a:grpSpLocks noChangeAspect="1"/>
          </p:cNvGrpSpPr>
          <p:nvPr/>
        </p:nvGrpSpPr>
        <p:grpSpPr bwMode="auto">
          <a:xfrm>
            <a:off x="9966882" y="475235"/>
            <a:ext cx="1000638" cy="1007620"/>
            <a:chOff x="2993" y="56"/>
            <a:chExt cx="430" cy="433"/>
          </a:xfrm>
          <a:solidFill>
            <a:schemeClr val="bg1"/>
          </a:solidFill>
        </p:grpSpPr>
        <p:sp>
          <p:nvSpPr>
            <p:cNvPr id="14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9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0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59" name="组合 36"/>
          <p:cNvGrpSpPr/>
          <p:nvPr/>
        </p:nvGrpSpPr>
        <p:grpSpPr bwMode="auto">
          <a:xfrm>
            <a:off x="926112" y="2195027"/>
            <a:ext cx="1298753" cy="3124300"/>
            <a:chOff x="9264651" y="476251"/>
            <a:chExt cx="1017588" cy="2447925"/>
          </a:xfrm>
        </p:grpSpPr>
        <p:sp>
          <p:nvSpPr>
            <p:cNvPr id="60" name="Freeform 31"/>
            <p:cNvSpPr/>
            <p:nvPr/>
          </p:nvSpPr>
          <p:spPr bwMode="auto">
            <a:xfrm>
              <a:off x="9539288" y="2057401"/>
              <a:ext cx="515938" cy="808038"/>
            </a:xfrm>
            <a:custGeom>
              <a:avLst/>
              <a:gdLst>
                <a:gd name="T0" fmla="*/ 0 w 224"/>
                <a:gd name="T1" fmla="*/ 0 h 349"/>
                <a:gd name="T2" fmla="*/ 2147483647 w 224"/>
                <a:gd name="T3" fmla="*/ 0 h 349"/>
                <a:gd name="T4" fmla="*/ 2147483647 w 224"/>
                <a:gd name="T5" fmla="*/ 2147483647 h 349"/>
                <a:gd name="T6" fmla="*/ 2147483647 w 224"/>
                <a:gd name="T7" fmla="*/ 2147483647 h 349"/>
                <a:gd name="T8" fmla="*/ 2147483647 w 224"/>
                <a:gd name="T9" fmla="*/ 2147483647 h 349"/>
                <a:gd name="T10" fmla="*/ 0 w 224"/>
                <a:gd name="T11" fmla="*/ 0 h 3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4"/>
                <a:gd name="T19" fmla="*/ 0 h 349"/>
                <a:gd name="T20" fmla="*/ 224 w 224"/>
                <a:gd name="T21" fmla="*/ 349 h 3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4" h="349">
                  <a:moveTo>
                    <a:pt x="0" y="0"/>
                  </a:move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06" y="285"/>
                    <a:pt x="200" y="327"/>
                  </a:cubicBezTo>
                  <a:cubicBezTo>
                    <a:pt x="110" y="349"/>
                    <a:pt x="110" y="349"/>
                    <a:pt x="110" y="349"/>
                  </a:cubicBezTo>
                  <a:cubicBezTo>
                    <a:pt x="21" y="324"/>
                    <a:pt x="21" y="324"/>
                    <a:pt x="21" y="3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63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Freeform 32"/>
            <p:cNvSpPr/>
            <p:nvPr/>
          </p:nvSpPr>
          <p:spPr bwMode="auto">
            <a:xfrm>
              <a:off x="9769476" y="2300288"/>
              <a:ext cx="44450" cy="577850"/>
            </a:xfrm>
            <a:custGeom>
              <a:avLst/>
              <a:gdLst>
                <a:gd name="T0" fmla="*/ 2147483647 w 28"/>
                <a:gd name="T1" fmla="*/ 2147483647 h 364"/>
                <a:gd name="T2" fmla="*/ 2147483647 w 28"/>
                <a:gd name="T3" fmla="*/ 0 h 364"/>
                <a:gd name="T4" fmla="*/ 0 w 28"/>
                <a:gd name="T5" fmla="*/ 2147483647 h 364"/>
                <a:gd name="T6" fmla="*/ 2147483647 w 28"/>
                <a:gd name="T7" fmla="*/ 2147483647 h 364"/>
                <a:gd name="T8" fmla="*/ 2147483647 w 28"/>
                <a:gd name="T9" fmla="*/ 2147483647 h 3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364"/>
                <a:gd name="T17" fmla="*/ 28 w 28"/>
                <a:gd name="T18" fmla="*/ 364 h 3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364">
                  <a:moveTo>
                    <a:pt x="28" y="353"/>
                  </a:moveTo>
                  <a:lnTo>
                    <a:pt x="17" y="0"/>
                  </a:lnTo>
                  <a:lnTo>
                    <a:pt x="0" y="351"/>
                  </a:lnTo>
                  <a:lnTo>
                    <a:pt x="14" y="364"/>
                  </a:lnTo>
                  <a:lnTo>
                    <a:pt x="28" y="353"/>
                  </a:lnTo>
                  <a:close/>
                </a:path>
              </a:pathLst>
            </a:custGeom>
            <a:solidFill>
              <a:srgbClr val="4C32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Freeform 33"/>
            <p:cNvSpPr/>
            <p:nvPr/>
          </p:nvSpPr>
          <p:spPr bwMode="auto">
            <a:xfrm>
              <a:off x="9369426" y="2771776"/>
              <a:ext cx="452438" cy="152400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6"/>
                <a:gd name="T13" fmla="*/ 0 h 66"/>
                <a:gd name="T14" fmla="*/ 196 w 196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" h="66">
                  <a:moveTo>
                    <a:pt x="97" y="3"/>
                  </a:moveTo>
                  <a:cubicBezTo>
                    <a:pt x="66" y="6"/>
                    <a:pt x="0" y="66"/>
                    <a:pt x="98" y="63"/>
                  </a:cubicBezTo>
                  <a:cubicBezTo>
                    <a:pt x="196" y="61"/>
                    <a:pt x="183" y="47"/>
                    <a:pt x="181" y="40"/>
                  </a:cubicBezTo>
                  <a:cubicBezTo>
                    <a:pt x="180" y="32"/>
                    <a:pt x="141" y="0"/>
                    <a:pt x="97" y="3"/>
                  </a:cubicBezTo>
                  <a:close/>
                </a:path>
              </a:pathLst>
            </a:custGeom>
            <a:solidFill>
              <a:srgbClr val="383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Freeform 34"/>
            <p:cNvSpPr/>
            <p:nvPr/>
          </p:nvSpPr>
          <p:spPr bwMode="auto">
            <a:xfrm>
              <a:off x="9759951" y="2771776"/>
              <a:ext cx="452438" cy="152400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6"/>
                <a:gd name="T13" fmla="*/ 0 h 66"/>
                <a:gd name="T14" fmla="*/ 196 w 196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" h="66">
                  <a:moveTo>
                    <a:pt x="100" y="3"/>
                  </a:moveTo>
                  <a:cubicBezTo>
                    <a:pt x="130" y="6"/>
                    <a:pt x="196" y="66"/>
                    <a:pt x="98" y="63"/>
                  </a:cubicBezTo>
                  <a:cubicBezTo>
                    <a:pt x="0" y="61"/>
                    <a:pt x="14" y="47"/>
                    <a:pt x="15" y="40"/>
                  </a:cubicBezTo>
                  <a:cubicBezTo>
                    <a:pt x="16" y="32"/>
                    <a:pt x="55" y="0"/>
                    <a:pt x="100" y="3"/>
                  </a:cubicBezTo>
                  <a:close/>
                </a:path>
              </a:pathLst>
            </a:custGeom>
            <a:solidFill>
              <a:srgbClr val="383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Freeform 35"/>
            <p:cNvSpPr/>
            <p:nvPr/>
          </p:nvSpPr>
          <p:spPr bwMode="auto">
            <a:xfrm>
              <a:off x="9586913" y="1431926"/>
              <a:ext cx="436563" cy="665163"/>
            </a:xfrm>
            <a:custGeom>
              <a:avLst/>
              <a:gdLst>
                <a:gd name="T0" fmla="*/ 2147483647 w 189"/>
                <a:gd name="T1" fmla="*/ 2147483647 h 288"/>
                <a:gd name="T2" fmla="*/ 0 w 189"/>
                <a:gd name="T3" fmla="*/ 2147483647 h 288"/>
                <a:gd name="T4" fmla="*/ 0 w 189"/>
                <a:gd name="T5" fmla="*/ 0 h 288"/>
                <a:gd name="T6" fmla="*/ 2147483647 w 189"/>
                <a:gd name="T7" fmla="*/ 0 h 288"/>
                <a:gd name="T8" fmla="*/ 2147483647 w 189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88"/>
                <a:gd name="T17" fmla="*/ 189 w 189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88">
                  <a:moveTo>
                    <a:pt x="189" y="288"/>
                  </a:moveTo>
                  <a:cubicBezTo>
                    <a:pt x="124" y="279"/>
                    <a:pt x="61" y="279"/>
                    <a:pt x="0" y="2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lnTo>
                    <a:pt x="189" y="288"/>
                  </a:lnTo>
                  <a:close/>
                </a:path>
              </a:pathLst>
            </a:custGeom>
            <a:solidFill>
              <a:srgbClr val="F4E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>
              <a:off x="9758363" y="1533526"/>
              <a:ext cx="55563" cy="65088"/>
            </a:xfrm>
            <a:prstGeom prst="rect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Freeform 37"/>
            <p:cNvSpPr/>
            <p:nvPr/>
          </p:nvSpPr>
          <p:spPr bwMode="auto">
            <a:xfrm>
              <a:off x="9709151" y="1590676"/>
              <a:ext cx="163513" cy="461963"/>
            </a:xfrm>
            <a:custGeom>
              <a:avLst/>
              <a:gdLst>
                <a:gd name="T0" fmla="*/ 2147483647 w 103"/>
                <a:gd name="T1" fmla="*/ 0 h 291"/>
                <a:gd name="T2" fmla="*/ 0 w 103"/>
                <a:gd name="T3" fmla="*/ 2147483647 h 291"/>
                <a:gd name="T4" fmla="*/ 2147483647 w 103"/>
                <a:gd name="T5" fmla="*/ 2147483647 h 291"/>
                <a:gd name="T6" fmla="*/ 2147483647 w 103"/>
                <a:gd name="T7" fmla="*/ 2147483647 h 291"/>
                <a:gd name="T8" fmla="*/ 2147483647 w 103"/>
                <a:gd name="T9" fmla="*/ 0 h 291"/>
                <a:gd name="T10" fmla="*/ 2147483647 w 103"/>
                <a:gd name="T11" fmla="*/ 0 h 2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291"/>
                <a:gd name="T20" fmla="*/ 103 w 103"/>
                <a:gd name="T21" fmla="*/ 291 h 2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291">
                  <a:moveTo>
                    <a:pt x="38" y="0"/>
                  </a:moveTo>
                  <a:lnTo>
                    <a:pt x="0" y="232"/>
                  </a:lnTo>
                  <a:lnTo>
                    <a:pt x="54" y="291"/>
                  </a:lnTo>
                  <a:lnTo>
                    <a:pt x="103" y="230"/>
                  </a:lnTo>
                  <a:lnTo>
                    <a:pt x="5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Freeform 38"/>
            <p:cNvSpPr/>
            <p:nvPr/>
          </p:nvSpPr>
          <p:spPr bwMode="auto">
            <a:xfrm>
              <a:off x="9637713" y="1517651"/>
              <a:ext cx="293688" cy="133350"/>
            </a:xfrm>
            <a:custGeom>
              <a:avLst/>
              <a:gdLst>
                <a:gd name="T0" fmla="*/ 0 w 185"/>
                <a:gd name="T1" fmla="*/ 0 h 84"/>
                <a:gd name="T2" fmla="*/ 0 w 185"/>
                <a:gd name="T3" fmla="*/ 2147483647 h 84"/>
                <a:gd name="T4" fmla="*/ 2147483647 w 185"/>
                <a:gd name="T5" fmla="*/ 2147483647 h 84"/>
                <a:gd name="T6" fmla="*/ 2147483647 w 185"/>
                <a:gd name="T7" fmla="*/ 2147483647 h 84"/>
                <a:gd name="T8" fmla="*/ 2147483647 w 185"/>
                <a:gd name="T9" fmla="*/ 0 h 84"/>
                <a:gd name="T10" fmla="*/ 0 w 185"/>
                <a:gd name="T11" fmla="*/ 0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5"/>
                <a:gd name="T19" fmla="*/ 0 h 84"/>
                <a:gd name="T20" fmla="*/ 185 w 185"/>
                <a:gd name="T21" fmla="*/ 84 h 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5" h="84">
                  <a:moveTo>
                    <a:pt x="0" y="0"/>
                  </a:moveTo>
                  <a:lnTo>
                    <a:pt x="0" y="84"/>
                  </a:lnTo>
                  <a:lnTo>
                    <a:pt x="95" y="30"/>
                  </a:lnTo>
                  <a:lnTo>
                    <a:pt x="182" y="84"/>
                  </a:lnTo>
                  <a:lnTo>
                    <a:pt x="1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DC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Freeform 39"/>
            <p:cNvSpPr/>
            <p:nvPr/>
          </p:nvSpPr>
          <p:spPr bwMode="auto">
            <a:xfrm>
              <a:off x="9348788" y="1466851"/>
              <a:ext cx="319088" cy="1009650"/>
            </a:xfrm>
            <a:custGeom>
              <a:avLst/>
              <a:gdLst>
                <a:gd name="T0" fmla="*/ 2147483647 w 138"/>
                <a:gd name="T1" fmla="*/ 0 h 437"/>
                <a:gd name="T2" fmla="*/ 0 w 138"/>
                <a:gd name="T3" fmla="*/ 2147483647 h 437"/>
                <a:gd name="T4" fmla="*/ 2147483647 w 138"/>
                <a:gd name="T5" fmla="*/ 2147483647 h 437"/>
                <a:gd name="T6" fmla="*/ 2147483647 w 138"/>
                <a:gd name="T7" fmla="*/ 2147483647 h 437"/>
                <a:gd name="T8" fmla="*/ 2147483647 w 138"/>
                <a:gd name="T9" fmla="*/ 2147483647 h 437"/>
                <a:gd name="T10" fmla="*/ 2147483647 w 138"/>
                <a:gd name="T11" fmla="*/ 2147483647 h 437"/>
                <a:gd name="T12" fmla="*/ 2147483647 w 138"/>
                <a:gd name="T13" fmla="*/ 2147483647 h 437"/>
                <a:gd name="T14" fmla="*/ 2147483647 w 138"/>
                <a:gd name="T15" fmla="*/ 0 h 4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8"/>
                <a:gd name="T25" fmla="*/ 0 h 437"/>
                <a:gd name="T26" fmla="*/ 138 w 138"/>
                <a:gd name="T27" fmla="*/ 437 h 4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8" h="437">
                  <a:moveTo>
                    <a:pt x="87" y="0"/>
                  </a:moveTo>
                  <a:cubicBezTo>
                    <a:pt x="87" y="0"/>
                    <a:pt x="0" y="145"/>
                    <a:pt x="0" y="213"/>
                  </a:cubicBezTo>
                  <a:cubicBezTo>
                    <a:pt x="0" y="236"/>
                    <a:pt x="56" y="276"/>
                    <a:pt x="56" y="276"/>
                  </a:cubicBezTo>
                  <a:cubicBezTo>
                    <a:pt x="51" y="374"/>
                    <a:pt x="51" y="374"/>
                    <a:pt x="51" y="374"/>
                  </a:cubicBezTo>
                  <a:cubicBezTo>
                    <a:pt x="51" y="374"/>
                    <a:pt x="48" y="410"/>
                    <a:pt x="81" y="425"/>
                  </a:cubicBezTo>
                  <a:cubicBezTo>
                    <a:pt x="105" y="437"/>
                    <a:pt x="110" y="380"/>
                    <a:pt x="110" y="380"/>
                  </a:cubicBezTo>
                  <a:cubicBezTo>
                    <a:pt x="110" y="380"/>
                    <a:pt x="138" y="63"/>
                    <a:pt x="138" y="21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Freeform 40"/>
            <p:cNvSpPr/>
            <p:nvPr/>
          </p:nvSpPr>
          <p:spPr bwMode="auto">
            <a:xfrm>
              <a:off x="9453563" y="1727201"/>
              <a:ext cx="41275" cy="376238"/>
            </a:xfrm>
            <a:custGeom>
              <a:avLst/>
              <a:gdLst>
                <a:gd name="T0" fmla="*/ 0 w 18"/>
                <a:gd name="T1" fmla="*/ 2147483647 h 163"/>
                <a:gd name="T2" fmla="*/ 0 w 18"/>
                <a:gd name="T3" fmla="*/ 2147483647 h 163"/>
                <a:gd name="T4" fmla="*/ 2147483647 w 18"/>
                <a:gd name="T5" fmla="*/ 2147483647 h 163"/>
                <a:gd name="T6" fmla="*/ 2147483647 w 18"/>
                <a:gd name="T7" fmla="*/ 0 h 163"/>
                <a:gd name="T8" fmla="*/ 0 w 18"/>
                <a:gd name="T9" fmla="*/ 2147483647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63"/>
                <a:gd name="T17" fmla="*/ 18 w 18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63"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6" y="160"/>
                    <a:pt x="11" y="163"/>
                    <a:pt x="11" y="163"/>
                  </a:cubicBezTo>
                  <a:cubicBezTo>
                    <a:pt x="11" y="163"/>
                    <a:pt x="18" y="37"/>
                    <a:pt x="17" y="0"/>
                  </a:cubicBezTo>
                  <a:cubicBezTo>
                    <a:pt x="17" y="0"/>
                    <a:pt x="7" y="146"/>
                    <a:pt x="0" y="154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Freeform 41"/>
            <p:cNvSpPr/>
            <p:nvPr/>
          </p:nvSpPr>
          <p:spPr bwMode="auto">
            <a:xfrm>
              <a:off x="9910763" y="1466851"/>
              <a:ext cx="317500" cy="1009650"/>
            </a:xfrm>
            <a:custGeom>
              <a:avLst/>
              <a:gdLst>
                <a:gd name="T0" fmla="*/ 2147483647 w 138"/>
                <a:gd name="T1" fmla="*/ 0 h 437"/>
                <a:gd name="T2" fmla="*/ 2147483647 w 138"/>
                <a:gd name="T3" fmla="*/ 2147483647 h 437"/>
                <a:gd name="T4" fmla="*/ 2147483647 w 138"/>
                <a:gd name="T5" fmla="*/ 2147483647 h 437"/>
                <a:gd name="T6" fmla="*/ 2147483647 w 138"/>
                <a:gd name="T7" fmla="*/ 2147483647 h 437"/>
                <a:gd name="T8" fmla="*/ 2147483647 w 138"/>
                <a:gd name="T9" fmla="*/ 2147483647 h 437"/>
                <a:gd name="T10" fmla="*/ 2147483647 w 138"/>
                <a:gd name="T11" fmla="*/ 2147483647 h 437"/>
                <a:gd name="T12" fmla="*/ 0 w 138"/>
                <a:gd name="T13" fmla="*/ 2147483647 h 437"/>
                <a:gd name="T14" fmla="*/ 2147483647 w 138"/>
                <a:gd name="T15" fmla="*/ 0 h 4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8"/>
                <a:gd name="T25" fmla="*/ 0 h 437"/>
                <a:gd name="T26" fmla="*/ 138 w 138"/>
                <a:gd name="T27" fmla="*/ 437 h 4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8" h="437">
                  <a:moveTo>
                    <a:pt x="51" y="0"/>
                  </a:moveTo>
                  <a:cubicBezTo>
                    <a:pt x="51" y="0"/>
                    <a:pt x="138" y="145"/>
                    <a:pt x="138" y="213"/>
                  </a:cubicBezTo>
                  <a:cubicBezTo>
                    <a:pt x="138" y="236"/>
                    <a:pt x="82" y="276"/>
                    <a:pt x="82" y="276"/>
                  </a:cubicBezTo>
                  <a:cubicBezTo>
                    <a:pt x="87" y="374"/>
                    <a:pt x="87" y="374"/>
                    <a:pt x="87" y="374"/>
                  </a:cubicBezTo>
                  <a:cubicBezTo>
                    <a:pt x="87" y="374"/>
                    <a:pt x="90" y="410"/>
                    <a:pt x="57" y="425"/>
                  </a:cubicBezTo>
                  <a:cubicBezTo>
                    <a:pt x="33" y="437"/>
                    <a:pt x="28" y="380"/>
                    <a:pt x="28" y="380"/>
                  </a:cubicBezTo>
                  <a:cubicBezTo>
                    <a:pt x="28" y="380"/>
                    <a:pt x="0" y="63"/>
                    <a:pt x="0" y="21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Freeform 42"/>
            <p:cNvSpPr/>
            <p:nvPr/>
          </p:nvSpPr>
          <p:spPr bwMode="auto">
            <a:xfrm>
              <a:off x="10083801" y="1727201"/>
              <a:ext cx="42863" cy="376238"/>
            </a:xfrm>
            <a:custGeom>
              <a:avLst/>
              <a:gdLst>
                <a:gd name="T0" fmla="*/ 2147483647 w 19"/>
                <a:gd name="T1" fmla="*/ 2147483647 h 163"/>
                <a:gd name="T2" fmla="*/ 2147483647 w 19"/>
                <a:gd name="T3" fmla="*/ 2147483647 h 163"/>
                <a:gd name="T4" fmla="*/ 2147483647 w 19"/>
                <a:gd name="T5" fmla="*/ 2147483647 h 163"/>
                <a:gd name="T6" fmla="*/ 2147483647 w 19"/>
                <a:gd name="T7" fmla="*/ 0 h 163"/>
                <a:gd name="T8" fmla="*/ 2147483647 w 19"/>
                <a:gd name="T9" fmla="*/ 2147483647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163"/>
                <a:gd name="T17" fmla="*/ 19 w 19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163">
                  <a:moveTo>
                    <a:pt x="19" y="154"/>
                  </a:moveTo>
                  <a:cubicBezTo>
                    <a:pt x="19" y="154"/>
                    <a:pt x="19" y="154"/>
                    <a:pt x="19" y="154"/>
                  </a:cubicBezTo>
                  <a:cubicBezTo>
                    <a:pt x="12" y="160"/>
                    <a:pt x="7" y="163"/>
                    <a:pt x="7" y="163"/>
                  </a:cubicBezTo>
                  <a:cubicBezTo>
                    <a:pt x="7" y="163"/>
                    <a:pt x="0" y="37"/>
                    <a:pt x="1" y="0"/>
                  </a:cubicBezTo>
                  <a:cubicBezTo>
                    <a:pt x="1" y="0"/>
                    <a:pt x="11" y="146"/>
                    <a:pt x="19" y="154"/>
                  </a:cubicBezTo>
                  <a:close/>
                </a:path>
              </a:pathLst>
            </a:custGeom>
            <a:solidFill>
              <a:srgbClr val="30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" name="Freeform 43"/>
            <p:cNvSpPr/>
            <p:nvPr/>
          </p:nvSpPr>
          <p:spPr bwMode="auto">
            <a:xfrm>
              <a:off x="9301163" y="476251"/>
              <a:ext cx="952500" cy="874713"/>
            </a:xfrm>
            <a:custGeom>
              <a:avLst/>
              <a:gdLst>
                <a:gd name="T0" fmla="*/ 2147483647 w 413"/>
                <a:gd name="T1" fmla="*/ 2147483647 h 378"/>
                <a:gd name="T2" fmla="*/ 2147483647 w 413"/>
                <a:gd name="T3" fmla="*/ 2147483647 h 378"/>
                <a:gd name="T4" fmla="*/ 2147483647 w 413"/>
                <a:gd name="T5" fmla="*/ 2147483647 h 378"/>
                <a:gd name="T6" fmla="*/ 2147483647 w 413"/>
                <a:gd name="T7" fmla="*/ 2147483647 h 378"/>
                <a:gd name="T8" fmla="*/ 2147483647 w 413"/>
                <a:gd name="T9" fmla="*/ 2147483647 h 378"/>
                <a:gd name="T10" fmla="*/ 2147483647 w 413"/>
                <a:gd name="T11" fmla="*/ 2147483647 h 378"/>
                <a:gd name="T12" fmla="*/ 2147483647 w 413"/>
                <a:gd name="T13" fmla="*/ 2147483647 h 378"/>
                <a:gd name="T14" fmla="*/ 2147483647 w 413"/>
                <a:gd name="T15" fmla="*/ 2147483647 h 378"/>
                <a:gd name="T16" fmla="*/ 2147483647 w 413"/>
                <a:gd name="T17" fmla="*/ 2147483647 h 3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13"/>
                <a:gd name="T28" fmla="*/ 0 h 378"/>
                <a:gd name="T29" fmla="*/ 413 w 413"/>
                <a:gd name="T30" fmla="*/ 378 h 3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13" h="378">
                  <a:moveTo>
                    <a:pt x="18" y="267"/>
                  </a:moveTo>
                  <a:cubicBezTo>
                    <a:pt x="18" y="267"/>
                    <a:pt x="0" y="128"/>
                    <a:pt x="34" y="127"/>
                  </a:cubicBezTo>
                  <a:cubicBezTo>
                    <a:pt x="34" y="127"/>
                    <a:pt x="40" y="0"/>
                    <a:pt x="240" y="22"/>
                  </a:cubicBezTo>
                  <a:cubicBezTo>
                    <a:pt x="240" y="22"/>
                    <a:pt x="306" y="33"/>
                    <a:pt x="328" y="20"/>
                  </a:cubicBezTo>
                  <a:cubicBezTo>
                    <a:pt x="350" y="7"/>
                    <a:pt x="413" y="28"/>
                    <a:pt x="387" y="153"/>
                  </a:cubicBezTo>
                  <a:cubicBezTo>
                    <a:pt x="387" y="153"/>
                    <a:pt x="412" y="143"/>
                    <a:pt x="390" y="271"/>
                  </a:cubicBezTo>
                  <a:cubicBezTo>
                    <a:pt x="298" y="378"/>
                    <a:pt x="298" y="378"/>
                    <a:pt x="298" y="378"/>
                  </a:cubicBezTo>
                  <a:cubicBezTo>
                    <a:pt x="95" y="378"/>
                    <a:pt x="95" y="378"/>
                    <a:pt x="95" y="378"/>
                  </a:cubicBezTo>
                  <a:lnTo>
                    <a:pt x="18" y="267"/>
                  </a:lnTo>
                  <a:close/>
                </a:path>
              </a:pathLst>
            </a:custGeom>
            <a:solidFill>
              <a:srgbClr val="4C45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" name="Freeform 44"/>
            <p:cNvSpPr/>
            <p:nvPr/>
          </p:nvSpPr>
          <p:spPr bwMode="auto">
            <a:xfrm>
              <a:off x="9455151" y="688976"/>
              <a:ext cx="784225" cy="301625"/>
            </a:xfrm>
            <a:custGeom>
              <a:avLst/>
              <a:gdLst>
                <a:gd name="T0" fmla="*/ 2147483647 w 340"/>
                <a:gd name="T1" fmla="*/ 2147483647 h 130"/>
                <a:gd name="T2" fmla="*/ 2147483647 w 340"/>
                <a:gd name="T3" fmla="*/ 0 h 130"/>
                <a:gd name="T4" fmla="*/ 2147483647 w 340"/>
                <a:gd name="T5" fmla="*/ 2147483647 h 130"/>
                <a:gd name="T6" fmla="*/ 0 w 340"/>
                <a:gd name="T7" fmla="*/ 2147483647 h 130"/>
                <a:gd name="T8" fmla="*/ 2147483647 w 340"/>
                <a:gd name="T9" fmla="*/ 2147483647 h 130"/>
                <a:gd name="T10" fmla="*/ 2147483647 w 340"/>
                <a:gd name="T11" fmla="*/ 2147483647 h 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0"/>
                <a:gd name="T19" fmla="*/ 0 h 130"/>
                <a:gd name="T20" fmla="*/ 340 w 340"/>
                <a:gd name="T21" fmla="*/ 130 h 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0" h="130">
                  <a:moveTo>
                    <a:pt x="273" y="109"/>
                  </a:moveTo>
                  <a:cubicBezTo>
                    <a:pt x="273" y="109"/>
                    <a:pt x="340" y="81"/>
                    <a:pt x="280" y="0"/>
                  </a:cubicBezTo>
                  <a:cubicBezTo>
                    <a:pt x="280" y="0"/>
                    <a:pt x="207" y="33"/>
                    <a:pt x="96" y="31"/>
                  </a:cubicBezTo>
                  <a:cubicBezTo>
                    <a:pt x="9" y="30"/>
                    <a:pt x="1" y="118"/>
                    <a:pt x="0" y="123"/>
                  </a:cubicBezTo>
                  <a:cubicBezTo>
                    <a:pt x="217" y="130"/>
                    <a:pt x="217" y="130"/>
                    <a:pt x="217" y="130"/>
                  </a:cubicBezTo>
                  <a:lnTo>
                    <a:pt x="273" y="109"/>
                  </a:ln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Freeform 45"/>
            <p:cNvSpPr/>
            <p:nvPr/>
          </p:nvSpPr>
          <p:spPr bwMode="auto">
            <a:xfrm>
              <a:off x="9264651" y="1031876"/>
              <a:ext cx="185738" cy="358775"/>
            </a:xfrm>
            <a:custGeom>
              <a:avLst/>
              <a:gdLst>
                <a:gd name="T0" fmla="*/ 2147483647 w 81"/>
                <a:gd name="T1" fmla="*/ 2147483647 h 155"/>
                <a:gd name="T2" fmla="*/ 2147483647 w 81"/>
                <a:gd name="T3" fmla="*/ 2147483647 h 155"/>
                <a:gd name="T4" fmla="*/ 2147483647 w 81"/>
                <a:gd name="T5" fmla="*/ 2147483647 h 155"/>
                <a:gd name="T6" fmla="*/ 2147483647 w 81"/>
                <a:gd name="T7" fmla="*/ 2147483647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155"/>
                <a:gd name="T14" fmla="*/ 81 w 81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155">
                  <a:moveTo>
                    <a:pt x="81" y="48"/>
                  </a:moveTo>
                  <a:cubicBezTo>
                    <a:pt x="81" y="48"/>
                    <a:pt x="62" y="0"/>
                    <a:pt x="31" y="22"/>
                  </a:cubicBezTo>
                  <a:cubicBezTo>
                    <a:pt x="0" y="43"/>
                    <a:pt x="40" y="142"/>
                    <a:pt x="73" y="155"/>
                  </a:cubicBezTo>
                  <a:lnTo>
                    <a:pt x="81" y="4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" name="Freeform 46"/>
            <p:cNvSpPr/>
            <p:nvPr/>
          </p:nvSpPr>
          <p:spPr bwMode="auto">
            <a:xfrm>
              <a:off x="10096501" y="1031876"/>
              <a:ext cx="185738" cy="358775"/>
            </a:xfrm>
            <a:custGeom>
              <a:avLst/>
              <a:gdLst>
                <a:gd name="T0" fmla="*/ 0 w 80"/>
                <a:gd name="T1" fmla="*/ 2147483647 h 155"/>
                <a:gd name="T2" fmla="*/ 2147483647 w 80"/>
                <a:gd name="T3" fmla="*/ 2147483647 h 155"/>
                <a:gd name="T4" fmla="*/ 2147483647 w 80"/>
                <a:gd name="T5" fmla="*/ 2147483647 h 155"/>
                <a:gd name="T6" fmla="*/ 0 w 80"/>
                <a:gd name="T7" fmla="*/ 2147483647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155"/>
                <a:gd name="T14" fmla="*/ 80 w 80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155">
                  <a:moveTo>
                    <a:pt x="0" y="48"/>
                  </a:moveTo>
                  <a:cubicBezTo>
                    <a:pt x="0" y="48"/>
                    <a:pt x="18" y="0"/>
                    <a:pt x="49" y="22"/>
                  </a:cubicBezTo>
                  <a:cubicBezTo>
                    <a:pt x="80" y="43"/>
                    <a:pt x="40" y="142"/>
                    <a:pt x="7" y="155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F4D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Freeform 47"/>
            <p:cNvSpPr/>
            <p:nvPr/>
          </p:nvSpPr>
          <p:spPr bwMode="auto">
            <a:xfrm>
              <a:off x="9383713" y="809626"/>
              <a:ext cx="776288" cy="739775"/>
            </a:xfrm>
            <a:custGeom>
              <a:avLst/>
              <a:gdLst>
                <a:gd name="T0" fmla="*/ 2147483647 w 336"/>
                <a:gd name="T1" fmla="*/ 2147483647 h 320"/>
                <a:gd name="T2" fmla="*/ 2147483647 w 336"/>
                <a:gd name="T3" fmla="*/ 2147483647 h 320"/>
                <a:gd name="T4" fmla="*/ 2147483647 w 336"/>
                <a:gd name="T5" fmla="*/ 2147483647 h 320"/>
                <a:gd name="T6" fmla="*/ 2147483647 w 336"/>
                <a:gd name="T7" fmla="*/ 2147483647 h 320"/>
                <a:gd name="T8" fmla="*/ 2147483647 w 336"/>
                <a:gd name="T9" fmla="*/ 2147483647 h 320"/>
                <a:gd name="T10" fmla="*/ 2147483647 w 336"/>
                <a:gd name="T11" fmla="*/ 2147483647 h 320"/>
                <a:gd name="T12" fmla="*/ 2147483647 w 336"/>
                <a:gd name="T13" fmla="*/ 2147483647 h 320"/>
                <a:gd name="T14" fmla="*/ 2147483647 w 336"/>
                <a:gd name="T15" fmla="*/ 2147483647 h 320"/>
                <a:gd name="T16" fmla="*/ 2147483647 w 336"/>
                <a:gd name="T17" fmla="*/ 2147483647 h 320"/>
                <a:gd name="T18" fmla="*/ 2147483647 w 336"/>
                <a:gd name="T19" fmla="*/ 2147483647 h 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6"/>
                <a:gd name="T31" fmla="*/ 0 h 320"/>
                <a:gd name="T32" fmla="*/ 336 w 336"/>
                <a:gd name="T33" fmla="*/ 320 h 32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6" h="320">
                  <a:moveTo>
                    <a:pt x="31" y="71"/>
                  </a:moveTo>
                  <a:cubicBezTo>
                    <a:pt x="31" y="71"/>
                    <a:pt x="52" y="35"/>
                    <a:pt x="107" y="17"/>
                  </a:cubicBezTo>
                  <a:cubicBezTo>
                    <a:pt x="163" y="0"/>
                    <a:pt x="197" y="23"/>
                    <a:pt x="233" y="42"/>
                  </a:cubicBezTo>
                  <a:cubicBezTo>
                    <a:pt x="269" y="62"/>
                    <a:pt x="304" y="57"/>
                    <a:pt x="304" y="57"/>
                  </a:cubicBezTo>
                  <a:cubicBezTo>
                    <a:pt x="335" y="256"/>
                    <a:pt x="335" y="256"/>
                    <a:pt x="335" y="256"/>
                  </a:cubicBezTo>
                  <a:cubicBezTo>
                    <a:pt x="336" y="261"/>
                    <a:pt x="335" y="267"/>
                    <a:pt x="332" y="271"/>
                  </a:cubicBezTo>
                  <a:cubicBezTo>
                    <a:pt x="320" y="287"/>
                    <a:pt x="281" y="320"/>
                    <a:pt x="171" y="320"/>
                  </a:cubicBezTo>
                  <a:cubicBezTo>
                    <a:pt x="62" y="320"/>
                    <a:pt x="19" y="287"/>
                    <a:pt x="6" y="271"/>
                  </a:cubicBezTo>
                  <a:cubicBezTo>
                    <a:pt x="2" y="267"/>
                    <a:pt x="0" y="261"/>
                    <a:pt x="1" y="255"/>
                  </a:cubicBezTo>
                  <a:lnTo>
                    <a:pt x="31" y="71"/>
                  </a:ln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Freeform 48"/>
            <p:cNvSpPr/>
            <p:nvPr/>
          </p:nvSpPr>
          <p:spPr bwMode="auto">
            <a:xfrm>
              <a:off x="9509126" y="1284288"/>
              <a:ext cx="536575" cy="157163"/>
            </a:xfrm>
            <a:custGeom>
              <a:avLst/>
              <a:gdLst>
                <a:gd name="T0" fmla="*/ 2147483647 w 233"/>
                <a:gd name="T1" fmla="*/ 2147483647 h 68"/>
                <a:gd name="T2" fmla="*/ 2147483647 w 233"/>
                <a:gd name="T3" fmla="*/ 2147483647 h 68"/>
                <a:gd name="T4" fmla="*/ 2147483647 w 233"/>
                <a:gd name="T5" fmla="*/ 2147483647 h 68"/>
                <a:gd name="T6" fmla="*/ 0 w 233"/>
                <a:gd name="T7" fmla="*/ 2147483647 h 68"/>
                <a:gd name="T8" fmla="*/ 2147483647 w 233"/>
                <a:gd name="T9" fmla="*/ 0 h 68"/>
                <a:gd name="T10" fmla="*/ 2147483647 w 233"/>
                <a:gd name="T11" fmla="*/ 2147483647 h 68"/>
                <a:gd name="T12" fmla="*/ 2147483647 w 233"/>
                <a:gd name="T13" fmla="*/ 2147483647 h 68"/>
                <a:gd name="T14" fmla="*/ 2147483647 w 233"/>
                <a:gd name="T15" fmla="*/ 2147483647 h 68"/>
                <a:gd name="T16" fmla="*/ 2147483647 w 233"/>
                <a:gd name="T17" fmla="*/ 2147483647 h 68"/>
                <a:gd name="T18" fmla="*/ 2147483647 w 233"/>
                <a:gd name="T19" fmla="*/ 2147483647 h 68"/>
                <a:gd name="T20" fmla="*/ 2147483647 w 233"/>
                <a:gd name="T21" fmla="*/ 0 h 68"/>
                <a:gd name="T22" fmla="*/ 2147483647 w 233"/>
                <a:gd name="T23" fmla="*/ 2147483647 h 68"/>
                <a:gd name="T24" fmla="*/ 2147483647 w 233"/>
                <a:gd name="T25" fmla="*/ 2147483647 h 68"/>
                <a:gd name="T26" fmla="*/ 2147483647 w 233"/>
                <a:gd name="T27" fmla="*/ 2147483647 h 68"/>
                <a:gd name="T28" fmla="*/ 2147483647 w 233"/>
                <a:gd name="T29" fmla="*/ 2147483647 h 6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3"/>
                <a:gd name="T46" fmla="*/ 0 h 68"/>
                <a:gd name="T47" fmla="*/ 233 w 233"/>
                <a:gd name="T48" fmla="*/ 68 h 6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3" h="68">
                  <a:moveTo>
                    <a:pt x="119" y="68"/>
                  </a:moveTo>
                  <a:cubicBezTo>
                    <a:pt x="93" y="68"/>
                    <a:pt x="71" y="64"/>
                    <a:pt x="53" y="58"/>
                  </a:cubicBezTo>
                  <a:cubicBezTo>
                    <a:pt x="39" y="53"/>
                    <a:pt x="27" y="45"/>
                    <a:pt x="17" y="36"/>
                  </a:cubicBezTo>
                  <a:cubicBezTo>
                    <a:pt x="2" y="20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3"/>
                    <a:pt x="8" y="18"/>
                    <a:pt x="22" y="32"/>
                  </a:cubicBezTo>
                  <a:cubicBezTo>
                    <a:pt x="36" y="45"/>
                    <a:pt x="63" y="61"/>
                    <a:pt x="119" y="61"/>
                  </a:cubicBezTo>
                  <a:cubicBezTo>
                    <a:pt x="174" y="61"/>
                    <a:pt x="200" y="45"/>
                    <a:pt x="213" y="32"/>
                  </a:cubicBezTo>
                  <a:cubicBezTo>
                    <a:pt x="226" y="18"/>
                    <a:pt x="227" y="3"/>
                    <a:pt x="227" y="3"/>
                  </a:cubicBezTo>
                  <a:cubicBezTo>
                    <a:pt x="227" y="1"/>
                    <a:pt x="228" y="0"/>
                    <a:pt x="230" y="0"/>
                  </a:cubicBezTo>
                  <a:cubicBezTo>
                    <a:pt x="232" y="0"/>
                    <a:pt x="233" y="2"/>
                    <a:pt x="233" y="3"/>
                  </a:cubicBezTo>
                  <a:cubicBezTo>
                    <a:pt x="233" y="4"/>
                    <a:pt x="233" y="20"/>
                    <a:pt x="218" y="36"/>
                  </a:cubicBezTo>
                  <a:cubicBezTo>
                    <a:pt x="209" y="45"/>
                    <a:pt x="198" y="53"/>
                    <a:pt x="183" y="58"/>
                  </a:cubicBezTo>
                  <a:cubicBezTo>
                    <a:pt x="166" y="64"/>
                    <a:pt x="144" y="68"/>
                    <a:pt x="119" y="68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Freeform 49"/>
            <p:cNvSpPr/>
            <p:nvPr/>
          </p:nvSpPr>
          <p:spPr bwMode="auto">
            <a:xfrm>
              <a:off x="9691688" y="1287463"/>
              <a:ext cx="174625" cy="44450"/>
            </a:xfrm>
            <a:custGeom>
              <a:avLst/>
              <a:gdLst>
                <a:gd name="T0" fmla="*/ 0 w 76"/>
                <a:gd name="T1" fmla="*/ 0 h 19"/>
                <a:gd name="T2" fmla="*/ 2147483647 w 76"/>
                <a:gd name="T3" fmla="*/ 2147483647 h 19"/>
                <a:gd name="T4" fmla="*/ 2147483647 w 76"/>
                <a:gd name="T5" fmla="*/ 0 h 19"/>
                <a:gd name="T6" fmla="*/ 2147483647 w 76"/>
                <a:gd name="T7" fmla="*/ 2147483647 h 19"/>
                <a:gd name="T8" fmla="*/ 0 w 76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19"/>
                <a:gd name="T17" fmla="*/ 76 w 76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19">
                  <a:moveTo>
                    <a:pt x="0" y="0"/>
                  </a:moveTo>
                  <a:cubicBezTo>
                    <a:pt x="0" y="0"/>
                    <a:pt x="19" y="12"/>
                    <a:pt x="36" y="12"/>
                  </a:cubicBezTo>
                  <a:cubicBezTo>
                    <a:pt x="53" y="12"/>
                    <a:pt x="76" y="0"/>
                    <a:pt x="76" y="0"/>
                  </a:cubicBezTo>
                  <a:cubicBezTo>
                    <a:pt x="76" y="0"/>
                    <a:pt x="52" y="19"/>
                    <a:pt x="36" y="19"/>
                  </a:cubicBezTo>
                  <a:cubicBezTo>
                    <a:pt x="20" y="1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FC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Oval 50"/>
            <p:cNvSpPr>
              <a:spLocks noChangeArrowheads="1"/>
            </p:cNvSpPr>
            <p:nvPr/>
          </p:nvSpPr>
          <p:spPr bwMode="auto">
            <a:xfrm>
              <a:off x="9536113" y="1073151"/>
              <a:ext cx="100013" cy="10160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Freeform 51"/>
            <p:cNvSpPr/>
            <p:nvPr/>
          </p:nvSpPr>
          <p:spPr bwMode="auto">
            <a:xfrm>
              <a:off x="9567863" y="1079501"/>
              <a:ext cx="49213" cy="30163"/>
            </a:xfrm>
            <a:custGeom>
              <a:avLst/>
              <a:gdLst>
                <a:gd name="T0" fmla="*/ 2147483647 w 21"/>
                <a:gd name="T1" fmla="*/ 2147483647 h 13"/>
                <a:gd name="T2" fmla="*/ 2147483647 w 21"/>
                <a:gd name="T3" fmla="*/ 2147483647 h 13"/>
                <a:gd name="T4" fmla="*/ 2147483647 w 21"/>
                <a:gd name="T5" fmla="*/ 2147483647 h 13"/>
                <a:gd name="T6" fmla="*/ 2147483647 w 21"/>
                <a:gd name="T7" fmla="*/ 2147483647 h 13"/>
                <a:gd name="T8" fmla="*/ 2147483647 w 21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3"/>
                <a:gd name="T17" fmla="*/ 21 w 2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3">
                  <a:moveTo>
                    <a:pt x="1" y="5"/>
                  </a:moveTo>
                  <a:cubicBezTo>
                    <a:pt x="0" y="8"/>
                    <a:pt x="4" y="11"/>
                    <a:pt x="10" y="12"/>
                  </a:cubicBezTo>
                  <a:cubicBezTo>
                    <a:pt x="15" y="13"/>
                    <a:pt x="20" y="12"/>
                    <a:pt x="20" y="8"/>
                  </a:cubicBezTo>
                  <a:cubicBezTo>
                    <a:pt x="21" y="5"/>
                    <a:pt x="17" y="2"/>
                    <a:pt x="12" y="1"/>
                  </a:cubicBezTo>
                  <a:cubicBezTo>
                    <a:pt x="6" y="0"/>
                    <a:pt x="2" y="1"/>
                    <a:pt x="1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Freeform 52"/>
            <p:cNvSpPr/>
            <p:nvPr/>
          </p:nvSpPr>
          <p:spPr bwMode="auto">
            <a:xfrm>
              <a:off x="9480551" y="977901"/>
              <a:ext cx="196850" cy="71438"/>
            </a:xfrm>
            <a:custGeom>
              <a:avLst/>
              <a:gdLst>
                <a:gd name="T0" fmla="*/ 0 w 85"/>
                <a:gd name="T1" fmla="*/ 2147483647 h 31"/>
                <a:gd name="T2" fmla="*/ 0 w 85"/>
                <a:gd name="T3" fmla="*/ 2147483647 h 31"/>
                <a:gd name="T4" fmla="*/ 2147483647 w 85"/>
                <a:gd name="T5" fmla="*/ 2147483647 h 31"/>
                <a:gd name="T6" fmla="*/ 2147483647 w 85"/>
                <a:gd name="T7" fmla="*/ 0 h 31"/>
                <a:gd name="T8" fmla="*/ 0 w 85"/>
                <a:gd name="T9" fmla="*/ 2147483647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31"/>
                <a:gd name="T17" fmla="*/ 85 w 85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31">
                  <a:moveTo>
                    <a:pt x="0" y="7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28" y="31"/>
                    <a:pt x="56" y="30"/>
                    <a:pt x="85" y="24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56" y="6"/>
                    <a:pt x="28" y="9"/>
                    <a:pt x="0" y="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Oval 53"/>
            <p:cNvSpPr>
              <a:spLocks noChangeArrowheads="1"/>
            </p:cNvSpPr>
            <p:nvPr/>
          </p:nvSpPr>
          <p:spPr bwMode="auto">
            <a:xfrm>
              <a:off x="9921876" y="1073151"/>
              <a:ext cx="101600" cy="101600"/>
            </a:xfrm>
            <a:prstGeom prst="ellipse">
              <a:avLst/>
            </a:pr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Freeform 54"/>
            <p:cNvSpPr/>
            <p:nvPr/>
          </p:nvSpPr>
          <p:spPr bwMode="auto">
            <a:xfrm>
              <a:off x="9956801" y="1079501"/>
              <a:ext cx="47625" cy="30163"/>
            </a:xfrm>
            <a:custGeom>
              <a:avLst/>
              <a:gdLst>
                <a:gd name="T0" fmla="*/ 0 w 21"/>
                <a:gd name="T1" fmla="*/ 2147483647 h 13"/>
                <a:gd name="T2" fmla="*/ 2147483647 w 21"/>
                <a:gd name="T3" fmla="*/ 2147483647 h 13"/>
                <a:gd name="T4" fmla="*/ 2147483647 w 21"/>
                <a:gd name="T5" fmla="*/ 2147483647 h 13"/>
                <a:gd name="T6" fmla="*/ 2147483647 w 21"/>
                <a:gd name="T7" fmla="*/ 2147483647 h 13"/>
                <a:gd name="T8" fmla="*/ 0 w 21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3"/>
                <a:gd name="T17" fmla="*/ 21 w 21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3">
                  <a:moveTo>
                    <a:pt x="0" y="5"/>
                  </a:moveTo>
                  <a:cubicBezTo>
                    <a:pt x="0" y="8"/>
                    <a:pt x="4" y="11"/>
                    <a:pt x="9" y="12"/>
                  </a:cubicBezTo>
                  <a:cubicBezTo>
                    <a:pt x="14" y="13"/>
                    <a:pt x="19" y="12"/>
                    <a:pt x="20" y="8"/>
                  </a:cubicBezTo>
                  <a:cubicBezTo>
                    <a:pt x="21" y="5"/>
                    <a:pt x="17" y="2"/>
                    <a:pt x="11" y="1"/>
                  </a:cubicBezTo>
                  <a:cubicBezTo>
                    <a:pt x="6" y="0"/>
                    <a:pt x="1" y="1"/>
                    <a:pt x="0" y="5"/>
                  </a:cubicBezTo>
                  <a:close/>
                </a:path>
              </a:pathLst>
            </a:custGeom>
            <a:solidFill>
              <a:srgbClr val="E8D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4" name="Freeform 55"/>
            <p:cNvSpPr/>
            <p:nvPr/>
          </p:nvSpPr>
          <p:spPr bwMode="auto">
            <a:xfrm>
              <a:off x="9882188" y="977901"/>
              <a:ext cx="196850" cy="71438"/>
            </a:xfrm>
            <a:custGeom>
              <a:avLst/>
              <a:gdLst>
                <a:gd name="T0" fmla="*/ 2147483647 w 85"/>
                <a:gd name="T1" fmla="*/ 2147483647 h 31"/>
                <a:gd name="T2" fmla="*/ 2147483647 w 85"/>
                <a:gd name="T3" fmla="*/ 2147483647 h 31"/>
                <a:gd name="T4" fmla="*/ 0 w 85"/>
                <a:gd name="T5" fmla="*/ 2147483647 h 31"/>
                <a:gd name="T6" fmla="*/ 0 w 85"/>
                <a:gd name="T7" fmla="*/ 0 h 31"/>
                <a:gd name="T8" fmla="*/ 2147483647 w 85"/>
                <a:gd name="T9" fmla="*/ 2147483647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31"/>
                <a:gd name="T17" fmla="*/ 85 w 85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31">
                  <a:moveTo>
                    <a:pt x="85" y="7"/>
                  </a:moveTo>
                  <a:cubicBezTo>
                    <a:pt x="85" y="29"/>
                    <a:pt x="85" y="29"/>
                    <a:pt x="85" y="29"/>
                  </a:cubicBezTo>
                  <a:cubicBezTo>
                    <a:pt x="56" y="31"/>
                    <a:pt x="28" y="30"/>
                    <a:pt x="0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6"/>
                    <a:pt x="56" y="9"/>
                    <a:pt x="85" y="7"/>
                  </a:cubicBezTo>
                  <a:close/>
                </a:path>
              </a:pathLst>
            </a:custGeom>
            <a:solidFill>
              <a:srgbClr val="3A33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85" name="矩形 84"/>
          <p:cNvSpPr/>
          <p:nvPr/>
        </p:nvSpPr>
        <p:spPr>
          <a:xfrm>
            <a:off x="4801329" y="983974"/>
            <a:ext cx="35205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ln w="18415" cmpd="sng">
                  <a:noFill/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相加，如</a:t>
            </a:r>
            <a:r>
              <a:rPr lang="en-US" altLang="zh-CN" sz="4000" dirty="0" smtClean="0">
                <a:ln w="18415" cmpd="sng">
                  <a:noFill/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a+b=2</a:t>
            </a:r>
            <a:endParaRPr lang="zh-CN" altLang="en-US" sz="4000" b="0" cap="none" spc="0" dirty="0">
              <a:ln w="18415" cmpd="sng">
                <a:noFill/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01329" y="1798136"/>
            <a:ext cx="34227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ln w="18415" cmpd="sng">
                  <a:noFill/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相</a:t>
            </a:r>
            <a:r>
              <a:rPr lang="zh-CN" altLang="en-US" sz="4000" dirty="0">
                <a:ln w="18415" cmpd="sng">
                  <a:noFill/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减</a:t>
            </a:r>
            <a:r>
              <a:rPr lang="zh-CN" altLang="en-US" sz="4000" dirty="0" smtClean="0">
                <a:ln w="18415" cmpd="sng">
                  <a:noFill/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，如</a:t>
            </a:r>
            <a:r>
              <a:rPr lang="en-US" altLang="zh-CN" sz="4000" dirty="0" smtClean="0">
                <a:ln w="18415" cmpd="sng">
                  <a:noFill/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a-b=4</a:t>
            </a:r>
            <a:endParaRPr lang="zh-CN" altLang="en-US" sz="4000" b="0" cap="none" spc="0" dirty="0">
              <a:ln w="18415" cmpd="sng">
                <a:noFill/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801329" y="2612299"/>
            <a:ext cx="37802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ln w="18415" cmpd="sng">
                  <a:noFill/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相乘，如</a:t>
            </a:r>
            <a:r>
              <a:rPr lang="en-US" altLang="zh-CN" sz="4000" dirty="0" smtClean="0">
                <a:ln w="18415" cmpd="sng">
                  <a:noFill/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r>
              <a:rPr lang="zh-CN" altLang="en-US" sz="4000" dirty="0" smtClean="0">
                <a:ln w="18415" cmpd="sng">
                  <a:noFill/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*</a:t>
            </a:r>
            <a:r>
              <a:rPr lang="en-US" altLang="zh-CN" sz="4000" dirty="0" smtClean="0">
                <a:ln w="18415" cmpd="sng">
                  <a:noFill/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b=24</a:t>
            </a:r>
            <a:endParaRPr lang="zh-CN" altLang="en-US" sz="4000" b="0" cap="none" spc="0" dirty="0">
              <a:ln w="18415" cmpd="sng">
                <a:noFill/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801329" y="3426462"/>
            <a:ext cx="34644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ln w="18415" cmpd="sng">
                  <a:noFill/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相除，如</a:t>
            </a:r>
            <a:r>
              <a:rPr lang="en-US" altLang="zh-CN" sz="4000" dirty="0" smtClean="0">
                <a:ln w="18415" cmpd="sng">
                  <a:noFill/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a/b=5</a:t>
            </a:r>
            <a:endParaRPr lang="zh-CN" altLang="en-US" sz="4000" b="0" cap="none" spc="0" dirty="0">
              <a:ln w="18415" cmpd="sng">
                <a:noFill/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801329" y="4240625"/>
            <a:ext cx="56845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 w="18415" cmpd="sng">
                  <a:noFill/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取</a:t>
            </a:r>
            <a:r>
              <a:rPr lang="zh-CN" altLang="en-US" sz="4000" dirty="0" smtClean="0">
                <a:ln w="18415" cmpd="sng">
                  <a:noFill/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模（求余），如</a:t>
            </a:r>
            <a:r>
              <a:rPr lang="en-US" altLang="zh-CN" sz="4000" dirty="0" smtClean="0">
                <a:ln w="18415" cmpd="sng">
                  <a:noFill/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a%b=1</a:t>
            </a:r>
            <a:endParaRPr lang="zh-CN" altLang="en-US" sz="4000" b="0" cap="none" spc="0" dirty="0">
              <a:ln w="18415" cmpd="sng">
                <a:noFill/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801329" y="5054788"/>
            <a:ext cx="53254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>
                <a:ln w="18415" cmpd="sng">
                  <a:noFill/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幂</a:t>
            </a:r>
            <a:r>
              <a:rPr lang="zh-CN" altLang="en-US" sz="4000" dirty="0" smtClean="0">
                <a:ln w="18415" cmpd="sng">
                  <a:noFill/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，如</a:t>
            </a:r>
            <a:r>
              <a:rPr lang="en-US" altLang="zh-CN" sz="4000" dirty="0" smtClean="0">
                <a:ln w="18415" cmpd="sng">
                  <a:noFill/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r>
              <a:rPr lang="zh-CN" altLang="en-US" sz="4000" dirty="0" smtClean="0">
                <a:ln w="18415" cmpd="sng">
                  <a:noFill/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**</a:t>
            </a:r>
            <a:r>
              <a:rPr lang="en-US" altLang="zh-CN" sz="4000" dirty="0" smtClean="0">
                <a:ln w="18415" cmpd="sng">
                  <a:noFill/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b=10</a:t>
            </a:r>
            <a:r>
              <a:rPr lang="zh-CN" altLang="en-US" sz="4000" dirty="0" smtClean="0">
                <a:ln w="18415" cmpd="sng">
                  <a:noFill/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**</a:t>
            </a:r>
            <a:r>
              <a:rPr lang="en-US" altLang="zh-CN" sz="4000" dirty="0" smtClean="0">
                <a:ln w="18415" cmpd="sng">
                  <a:noFill/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2=100</a:t>
            </a:r>
            <a:endParaRPr lang="zh-CN" altLang="en-US" sz="4000" b="0" cap="none" spc="0" dirty="0">
              <a:ln w="18415" cmpd="sng">
                <a:noFill/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801329" y="5868949"/>
            <a:ext cx="67457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ln w="18415" cmpd="sng">
                  <a:noFill/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整除（向下取整），如</a:t>
            </a:r>
            <a:r>
              <a:rPr lang="en-US" altLang="zh-CN" sz="4000" dirty="0" smtClean="0">
                <a:ln w="18415" cmpd="sng">
                  <a:noFill/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9//2=4</a:t>
            </a:r>
            <a:endParaRPr lang="zh-CN" altLang="en-US" sz="4000" b="0" cap="none" spc="0" dirty="0">
              <a:ln w="18415" cmpd="sng">
                <a:noFill/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984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2" grpId="0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520090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6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9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4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8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9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0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3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7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308480" y="25876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2979037" y="962674"/>
            <a:ext cx="6665026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2495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练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习一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39" y="2306523"/>
            <a:ext cx="1697832" cy="2479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" name="矩形 61"/>
          <p:cNvSpPr/>
          <p:nvPr/>
        </p:nvSpPr>
        <p:spPr>
          <a:xfrm>
            <a:off x="3725337" y="2334164"/>
            <a:ext cx="3407476" cy="2452149"/>
          </a:xfrm>
          <a:prstGeom prst="rect">
            <a:avLst/>
          </a:prstGeom>
          <a:solidFill>
            <a:srgbClr val="EB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3" name="文本框 27"/>
          <p:cNvSpPr txBox="1">
            <a:spLocks noChangeArrowheads="1"/>
          </p:cNvSpPr>
          <p:nvPr/>
        </p:nvSpPr>
        <p:spPr bwMode="auto">
          <a:xfrm>
            <a:off x="3858334" y="2638477"/>
            <a:ext cx="314148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10+6</a:t>
            </a:r>
          </a:p>
          <a:p>
            <a:pPr eaLnBrk="1" hangingPunct="1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355-24</a:t>
            </a:r>
          </a:p>
          <a:p>
            <a:pPr eaLnBrk="1" hangingPunct="1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eaLnBrk="1" hangingPunct="1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24/3</a:t>
            </a:r>
          </a:p>
        </p:txBody>
      </p:sp>
      <p:pic>
        <p:nvPicPr>
          <p:cNvPr id="1026" name="Picture 2" descr="C:\Users\ADMINI~1.USE\AppData\Local\Temp\WeChat Files\89412e4a6f84e86b361ae9e91a806e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290" y="589056"/>
            <a:ext cx="2924583" cy="12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~1.USE\AppData\Local\Temp\WeChat Files\3d043aed892fb539d08893eed82d4c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324" y="3052674"/>
            <a:ext cx="3067478" cy="126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~1.USE\AppData\Local\Temp\WeChat Files\1be6dc4f0adf1477134a75bbbeff13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901" y="5100551"/>
            <a:ext cx="2772162" cy="122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~1.USE\AppData\Local\Temp\WeChat Files\0791541dfe554fc9611c099f6b18b6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16" y="5129126"/>
            <a:ext cx="2800741" cy="126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87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2" grpId="0" animBg="1"/>
      <p:bldP spid="6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345</Words>
  <Application>Microsoft Office PowerPoint</Application>
  <PresentationFormat>自定义</PresentationFormat>
  <Paragraphs>83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情缘素材：https://haosc.taobao.com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xb21cn</cp:lastModifiedBy>
  <cp:revision>50</cp:revision>
  <dcterms:created xsi:type="dcterms:W3CDTF">2017-01-26T10:13:00Z</dcterms:created>
  <dcterms:modified xsi:type="dcterms:W3CDTF">2020-03-25T05:45:46Z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