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3" r:id="rId5"/>
    <p:sldId id="264" r:id="rId6"/>
    <p:sldId id="305" r:id="rId7"/>
    <p:sldId id="300" r:id="rId8"/>
    <p:sldId id="311" r:id="rId9"/>
    <p:sldId id="312" r:id="rId10"/>
    <p:sldId id="269" r:id="rId11"/>
    <p:sldId id="310" r:id="rId12"/>
    <p:sldId id="306" r:id="rId13"/>
    <p:sldId id="307" r:id="rId14"/>
    <p:sldId id="308" r:id="rId15"/>
    <p:sldId id="294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EB5C01"/>
    <a:srgbClr val="58F004"/>
    <a:srgbClr val="FF5050"/>
    <a:srgbClr val="29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55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354362" y="152940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教师：赵艳萍</a:t>
            </a:r>
          </a:p>
        </p:txBody>
      </p:sp>
      <p:sp>
        <p:nvSpPr>
          <p:cNvPr id="85" name="文本框 84"/>
          <p:cNvSpPr txBox="1"/>
          <p:nvPr/>
        </p:nvSpPr>
        <p:spPr>
          <a:xfrm rot="120000">
            <a:off x="812988" y="2725487"/>
            <a:ext cx="56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Add anything what you want and what you like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30" y="-170935"/>
            <a:ext cx="1728192" cy="1728192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979037" y="962674"/>
            <a:ext cx="6665026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习一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39" y="2306523"/>
            <a:ext cx="1697832" cy="2479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" name="矩形 61"/>
          <p:cNvSpPr/>
          <p:nvPr/>
        </p:nvSpPr>
        <p:spPr>
          <a:xfrm>
            <a:off x="3725337" y="2334164"/>
            <a:ext cx="3407476" cy="2452149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3858334" y="2638477"/>
            <a:ext cx="314148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20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C= 10</a:t>
            </a:r>
          </a:p>
          <a:p>
            <a:pPr eaLnBrk="1" hangingPunct="1"/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C+=A, C-= A,</a:t>
            </a:r>
          </a:p>
          <a:p>
            <a:pPr eaLnBrk="1" hangingPunct="1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C/= A, C*=A</a:t>
            </a:r>
          </a:p>
        </p:txBody>
      </p:sp>
      <p:pic>
        <p:nvPicPr>
          <p:cNvPr id="2050" name="Picture 2" descr="C:\Users\ADMINI~1.USE\AppData\Local\Temp\WeChat Files\466dfdaea79170b701dd3a7839f9c6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42" y="628650"/>
            <a:ext cx="3458058" cy="153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~1.USE\AppData\Local\Temp\WeChat Files\1772339e6ac966804c5a982431db4f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18" y="2787251"/>
            <a:ext cx="3486637" cy="166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~1.USE\AppData\Local\Temp\WeChat Files\828bb27a32b043dc5d7355d5973d8a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68" y="5086241"/>
            <a:ext cx="3629532" cy="167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~1.USE\AppData\Local\Temp\WeChat Files\fa49433ca7444136b1c9f11a6aec2f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813" y="5167211"/>
            <a:ext cx="3505690" cy="154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87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2" grpId="0" animBg="1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979037" y="962674"/>
            <a:ext cx="6665026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习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二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725337" y="2334165"/>
            <a:ext cx="3407476" cy="1226074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3858334" y="2714625"/>
            <a:ext cx="3141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次幂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50" y="2714625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Picture 2" descr="C:\Users\ADMINI~1.USE\AppData\Local\Temp\WeChat Files\3313ec270a77a70a8e4b751b3505b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171" y="4112389"/>
            <a:ext cx="4574788" cy="208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68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2" grpId="0" animBg="1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979037" y="962674"/>
            <a:ext cx="6665026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习三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739500" y="2334164"/>
            <a:ext cx="3407476" cy="1023399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872497" y="2638477"/>
            <a:ext cx="3141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的余数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168" y="2334164"/>
            <a:ext cx="1880393" cy="289133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8" name="Picture 2" descr="C:\Users\ADMINI~1.USE\AppData\Local\Temp\WeChat Files\9371a54ecc626802ec3d3276ca4624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562" y="4200524"/>
            <a:ext cx="4302826" cy="194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2" grpId="0" animBg="1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979037" y="962674"/>
            <a:ext cx="6665026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习四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725337" y="2334165"/>
            <a:ext cx="3407476" cy="1226074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3858334" y="2638477"/>
            <a:ext cx="3141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整除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8" y="2638477"/>
            <a:ext cx="1819720" cy="2487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ADMINI~1.USE\AppData\Local\Temp\WeChat Files\db6dcbdd01bddfad7fbc7401cad967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37" y="4336777"/>
            <a:ext cx="4071229" cy="180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1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2" grpId="0" animBg="1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8714" y="918855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/>
                </a:solidFill>
              </a:rPr>
              <a:t>下</a:t>
            </a:r>
            <a:r>
              <a:rPr lang="zh-CN" altLang="en-US" sz="2800" dirty="0" smtClean="0">
                <a:solidFill>
                  <a:schemeClr val="bg1"/>
                </a:solidFill>
              </a:rPr>
              <a:t>列表格是班级</a:t>
            </a:r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en-US" altLang="zh-CN" sz="2800" dirty="0" smtClean="0">
                <a:solidFill>
                  <a:schemeClr val="bg1"/>
                </a:solidFill>
              </a:rPr>
              <a:t>0</a:t>
            </a:r>
            <a:r>
              <a:rPr lang="zh-CN" altLang="en-US" sz="2800" dirty="0" smtClean="0">
                <a:solidFill>
                  <a:schemeClr val="bg1"/>
                </a:solidFill>
              </a:rPr>
              <a:t>个同学的数学成绩，试用两个变量计算出来班级平均分</a:t>
            </a:r>
            <a:r>
              <a:rPr lang="zh-CN" altLang="zh-CN" sz="2800" dirty="0" smtClean="0">
                <a:solidFill>
                  <a:schemeClr val="bg1"/>
                </a:solidFill>
              </a:rPr>
              <a:t>。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556" y="3762657"/>
            <a:ext cx="1853253" cy="2849599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39786"/>
              </p:ext>
            </p:extLst>
          </p:nvPr>
        </p:nvGraphicFramePr>
        <p:xfrm>
          <a:off x="1674812" y="2148416"/>
          <a:ext cx="215423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88"/>
                <a:gridCol w="12001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C:\Users\ADMINI~1.USE\AppData\Local\Temp\WeChat Files\066d556df9052b57fcc06e1c301ff9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814" y="2296006"/>
            <a:ext cx="2305149" cy="252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I~1.USE\AppData\Local\Temp\WeChat Files\deba138cae48f3fa53755c792bc968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97" y="5627512"/>
            <a:ext cx="4130812" cy="9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854584" y="4513107"/>
            <a:ext cx="1140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……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19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  <p:sp>
        <p:nvSpPr>
          <p:cNvPr id="66" name="文本框 65"/>
          <p:cNvSpPr txBox="1"/>
          <p:nvPr/>
        </p:nvSpPr>
        <p:spPr>
          <a:xfrm rot="120000">
            <a:off x="812988" y="2725487"/>
            <a:ext cx="56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Add anything what you want and what you like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636380" y="2917741"/>
            <a:ext cx="8851900" cy="3280770"/>
            <a:chOff x="3136900" y="2260600"/>
            <a:chExt cx="8851900" cy="3280770"/>
          </a:xfrm>
        </p:grpSpPr>
        <p:sp>
          <p:nvSpPr>
            <p:cNvPr id="4" name="Freeform 5"/>
            <p:cNvSpPr/>
            <p:nvPr/>
          </p:nvSpPr>
          <p:spPr bwMode="auto">
            <a:xfrm flipH="1">
              <a:off x="8712494" y="2260600"/>
              <a:ext cx="3276306" cy="2357312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 flipH="1">
              <a:off x="3136900" y="3365500"/>
              <a:ext cx="2758227" cy="1437104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flipH="1">
              <a:off x="6979420" y="4422249"/>
              <a:ext cx="1802667" cy="844827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 flipH="1">
              <a:off x="5226143" y="4727630"/>
              <a:ext cx="1818380" cy="813740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1117175" y="412169"/>
            <a:ext cx="174307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造字工房朗倩（非商用）粗体"/>
              <a:ea typeface="造字工房朗倩（非商用）粗体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8559" y="946907"/>
            <a:ext cx="19240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2"/>
          <p:cNvSpPr txBox="1"/>
          <p:nvPr/>
        </p:nvSpPr>
        <p:spPr>
          <a:xfrm>
            <a:off x="5948030" y="2099768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64"/>
          <p:cNvSpPr txBox="1"/>
          <p:nvPr/>
        </p:nvSpPr>
        <p:spPr>
          <a:xfrm>
            <a:off x="5948030" y="1758456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"/>
          <p:cNvSpPr txBox="1"/>
          <p:nvPr/>
        </p:nvSpPr>
        <p:spPr>
          <a:xfrm>
            <a:off x="4919330" y="1677493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2"/>
          <p:cNvSpPr txBox="1"/>
          <p:nvPr/>
        </p:nvSpPr>
        <p:spPr>
          <a:xfrm>
            <a:off x="5948030" y="3303357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算符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64"/>
          <p:cNvSpPr txBox="1"/>
          <p:nvPr/>
        </p:nvSpPr>
        <p:spPr>
          <a:xfrm>
            <a:off x="5927184" y="2962045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"/>
          <p:cNvSpPr txBox="1"/>
          <p:nvPr/>
        </p:nvSpPr>
        <p:spPr>
          <a:xfrm>
            <a:off x="4919330" y="2881082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EB5C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b="1" dirty="0">
              <a:solidFill>
                <a:srgbClr val="EB5C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2"/>
          <p:cNvSpPr txBox="1"/>
          <p:nvPr/>
        </p:nvSpPr>
        <p:spPr>
          <a:xfrm>
            <a:off x="6005180" y="4327294"/>
            <a:ext cx="2733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64"/>
          <p:cNvSpPr txBox="1"/>
          <p:nvPr/>
        </p:nvSpPr>
        <p:spPr>
          <a:xfrm>
            <a:off x="6005180" y="3985982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"/>
          <p:cNvSpPr txBox="1"/>
          <p:nvPr/>
        </p:nvSpPr>
        <p:spPr>
          <a:xfrm>
            <a:off x="4976480" y="390501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EB5C01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25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77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8" name="Freeform 66"/>
          <p:cNvSpPr>
            <a:spLocks noChangeArrowheads="1"/>
          </p:cNvSpPr>
          <p:nvPr/>
        </p:nvSpPr>
        <p:spPr bwMode="auto">
          <a:xfrm>
            <a:off x="9583024" y="1966205"/>
            <a:ext cx="36830" cy="78105"/>
          </a:xfrm>
          <a:custGeom>
            <a:avLst/>
            <a:gdLst>
              <a:gd name="T0" fmla="*/ 5 w 7"/>
              <a:gd name="T1" fmla="*/ 0 h 14"/>
              <a:gd name="T2" fmla="*/ 0 w 7"/>
              <a:gd name="T3" fmla="*/ 13 h 14"/>
              <a:gd name="T4" fmla="*/ 2 w 7"/>
              <a:gd name="T5" fmla="*/ 14 h 14"/>
              <a:gd name="T6" fmla="*/ 7 w 7"/>
              <a:gd name="T7" fmla="*/ 1 h 14"/>
              <a:gd name="T8" fmla="*/ 5 w 7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4"/>
              <a:gd name="T17" fmla="*/ 7 w 7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4">
                <a:moveTo>
                  <a:pt x="5" y="0"/>
                </a:moveTo>
                <a:cubicBezTo>
                  <a:pt x="4" y="4"/>
                  <a:pt x="2" y="9"/>
                  <a:pt x="0" y="13"/>
                </a:cubicBezTo>
                <a:cubicBezTo>
                  <a:pt x="2" y="14"/>
                  <a:pt x="2" y="14"/>
                  <a:pt x="2" y="14"/>
                </a:cubicBezTo>
                <a:cubicBezTo>
                  <a:pt x="4" y="9"/>
                  <a:pt x="5" y="5"/>
                  <a:pt x="7" y="1"/>
                </a:cubicBezTo>
                <a:lnTo>
                  <a:pt x="5" y="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9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2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2802" y="887413"/>
            <a:ext cx="5827236" cy="9920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算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术运算符包括哪些</a:t>
            </a:r>
            <a:r>
              <a:rPr lang="zh-CN" alt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？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7921656" y="3998702"/>
            <a:ext cx="1808695" cy="251888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0" name="Group 168"/>
          <p:cNvGrpSpPr>
            <a:grpSpLocks noChangeAspect="1"/>
          </p:cNvGrpSpPr>
          <p:nvPr/>
        </p:nvGrpSpPr>
        <p:grpSpPr bwMode="auto">
          <a:xfrm rot="-1200000">
            <a:off x="9100977" y="1833340"/>
            <a:ext cx="1190319" cy="1208160"/>
            <a:chOff x="2993" y="56"/>
            <a:chExt cx="430" cy="433"/>
          </a:xfrm>
          <a:solidFill>
            <a:schemeClr val="bg1"/>
          </a:solidFill>
        </p:grpSpPr>
        <p:sp>
          <p:nvSpPr>
            <p:cNvPr id="61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9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0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1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2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3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4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5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6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7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8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9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0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1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2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3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4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5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6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7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8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9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0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1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2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3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4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5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6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7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8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9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0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1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2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3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4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3128259" y="2691845"/>
            <a:ext cx="27867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r>
              <a:rPr lang="zh-CN" alt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zh-CN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   </a:t>
            </a:r>
            <a:r>
              <a:rPr lang="zh-CN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*  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</a:t>
            </a:r>
            <a:endParaRPr lang="zh-CN" alt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4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70250" y="4230131"/>
            <a:ext cx="32718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//</a:t>
            </a:r>
            <a:r>
              <a:rPr lang="zh-CN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** </a:t>
            </a:r>
            <a:r>
              <a:rPr lang="zh-CN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r>
              <a:rPr lang="en-US" altLang="zh-CN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%</a:t>
            </a:r>
            <a:endParaRPr lang="zh-CN" alt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4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166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43745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算符</a:t>
            </a: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104547" y="2477907"/>
            <a:ext cx="2124892" cy="2120806"/>
          </a:xfrm>
          <a:custGeom>
            <a:avLst/>
            <a:gdLst>
              <a:gd name="connsiteX0" fmla="*/ 1252631 w 2663167"/>
              <a:gd name="connsiteY0" fmla="*/ 0 h 2659022"/>
              <a:gd name="connsiteX1" fmla="*/ 2582142 w 2663167"/>
              <a:gd name="connsiteY1" fmla="*/ 1329511 h 2659022"/>
              <a:gd name="connsiteX2" fmla="*/ 2522370 w 2663167"/>
              <a:gd name="connsiteY2" fmla="*/ 1724867 h 2659022"/>
              <a:gd name="connsiteX3" fmla="*/ 2522051 w 2663167"/>
              <a:gd name="connsiteY3" fmla="*/ 1725738 h 2659022"/>
              <a:gd name="connsiteX4" fmla="*/ 2530403 w 2663167"/>
              <a:gd name="connsiteY4" fmla="*/ 1728331 h 2659022"/>
              <a:gd name="connsiteX5" fmla="*/ 2663167 w 2663167"/>
              <a:gd name="connsiteY5" fmla="*/ 1928626 h 2659022"/>
              <a:gd name="connsiteX6" fmla="*/ 2445789 w 2663167"/>
              <a:gd name="connsiteY6" fmla="*/ 2146004 h 2659022"/>
              <a:gd name="connsiteX7" fmla="*/ 2361176 w 2663167"/>
              <a:gd name="connsiteY7" fmla="*/ 2128922 h 2659022"/>
              <a:gd name="connsiteX8" fmla="*/ 2329251 w 2663167"/>
              <a:gd name="connsiteY8" fmla="*/ 2107398 h 2659022"/>
              <a:gd name="connsiteX9" fmla="*/ 2278547 w 2663167"/>
              <a:gd name="connsiteY9" fmla="*/ 2175204 h 2659022"/>
              <a:gd name="connsiteX10" fmla="*/ 1252631 w 2663167"/>
              <a:gd name="connsiteY10" fmla="*/ 2659022 h 2659022"/>
              <a:gd name="connsiteX11" fmla="*/ 27600 w 2663167"/>
              <a:gd name="connsiteY11" fmla="*/ 1847017 h 2659022"/>
              <a:gd name="connsiteX12" fmla="*/ 0 w 2663167"/>
              <a:gd name="connsiteY12" fmla="*/ 1771608 h 2659022"/>
              <a:gd name="connsiteX13" fmla="*/ 715771 w 2663167"/>
              <a:gd name="connsiteY13" fmla="*/ 113803 h 2659022"/>
              <a:gd name="connsiteX14" fmla="*/ 735125 w 2663167"/>
              <a:gd name="connsiteY14" fmla="*/ 104480 h 2659022"/>
              <a:gd name="connsiteX15" fmla="*/ 1252631 w 2663167"/>
              <a:gd name="connsiteY15" fmla="*/ 0 h 26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3167" h="2659022">
                <a:moveTo>
                  <a:pt x="1252631" y="0"/>
                </a:moveTo>
                <a:cubicBezTo>
                  <a:pt x="1986900" y="0"/>
                  <a:pt x="2582142" y="595242"/>
                  <a:pt x="2582142" y="1329511"/>
                </a:cubicBezTo>
                <a:cubicBezTo>
                  <a:pt x="2582142" y="1467187"/>
                  <a:pt x="2561216" y="1599974"/>
                  <a:pt x="2522370" y="1724867"/>
                </a:cubicBezTo>
                <a:lnTo>
                  <a:pt x="2522051" y="1725738"/>
                </a:lnTo>
                <a:lnTo>
                  <a:pt x="2530403" y="1728331"/>
                </a:lnTo>
                <a:cubicBezTo>
                  <a:pt x="2608423" y="1761331"/>
                  <a:pt x="2663167" y="1838585"/>
                  <a:pt x="2663167" y="1928626"/>
                </a:cubicBezTo>
                <a:cubicBezTo>
                  <a:pt x="2663167" y="2048681"/>
                  <a:pt x="2565844" y="2146004"/>
                  <a:pt x="2445789" y="2146004"/>
                </a:cubicBezTo>
                <a:cubicBezTo>
                  <a:pt x="2415775" y="2146004"/>
                  <a:pt x="2387182" y="2139922"/>
                  <a:pt x="2361176" y="2128922"/>
                </a:cubicBezTo>
                <a:lnTo>
                  <a:pt x="2329251" y="2107398"/>
                </a:lnTo>
                <a:lnTo>
                  <a:pt x="2278547" y="2175204"/>
                </a:lnTo>
                <a:cubicBezTo>
                  <a:pt x="2034695" y="2470684"/>
                  <a:pt x="1665657" y="2659022"/>
                  <a:pt x="1252631" y="2659022"/>
                </a:cubicBezTo>
                <a:cubicBezTo>
                  <a:pt x="701929" y="2659022"/>
                  <a:pt x="229430" y="2324199"/>
                  <a:pt x="27600" y="1847017"/>
                </a:cubicBezTo>
                <a:lnTo>
                  <a:pt x="0" y="1771608"/>
                </a:lnTo>
                <a:lnTo>
                  <a:pt x="715771" y="113803"/>
                </a:lnTo>
                <a:lnTo>
                  <a:pt x="735125" y="104480"/>
                </a:lnTo>
                <a:cubicBezTo>
                  <a:pt x="894186" y="37203"/>
                  <a:pt x="1069064" y="0"/>
                  <a:pt x="125263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9476">
            <a:off x="-291956" y="3198123"/>
            <a:ext cx="3436605" cy="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/>
          <p:nvPr/>
        </p:nvSpPr>
        <p:spPr bwMode="auto">
          <a:xfrm>
            <a:off x="1295583" y="3442121"/>
            <a:ext cx="1742819" cy="5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术运算符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723885" y="2557591"/>
            <a:ext cx="2124892" cy="2120806"/>
          </a:xfrm>
          <a:custGeom>
            <a:avLst/>
            <a:gdLst>
              <a:gd name="connsiteX0" fmla="*/ 1252631 w 2663167"/>
              <a:gd name="connsiteY0" fmla="*/ 0 h 2659022"/>
              <a:gd name="connsiteX1" fmla="*/ 2582142 w 2663167"/>
              <a:gd name="connsiteY1" fmla="*/ 1329511 h 2659022"/>
              <a:gd name="connsiteX2" fmla="*/ 2522370 w 2663167"/>
              <a:gd name="connsiteY2" fmla="*/ 1724867 h 2659022"/>
              <a:gd name="connsiteX3" fmla="*/ 2522051 w 2663167"/>
              <a:gd name="connsiteY3" fmla="*/ 1725738 h 2659022"/>
              <a:gd name="connsiteX4" fmla="*/ 2530403 w 2663167"/>
              <a:gd name="connsiteY4" fmla="*/ 1728331 h 2659022"/>
              <a:gd name="connsiteX5" fmla="*/ 2663167 w 2663167"/>
              <a:gd name="connsiteY5" fmla="*/ 1928626 h 2659022"/>
              <a:gd name="connsiteX6" fmla="*/ 2445789 w 2663167"/>
              <a:gd name="connsiteY6" fmla="*/ 2146004 h 2659022"/>
              <a:gd name="connsiteX7" fmla="*/ 2361176 w 2663167"/>
              <a:gd name="connsiteY7" fmla="*/ 2128922 h 2659022"/>
              <a:gd name="connsiteX8" fmla="*/ 2329251 w 2663167"/>
              <a:gd name="connsiteY8" fmla="*/ 2107398 h 2659022"/>
              <a:gd name="connsiteX9" fmla="*/ 2278547 w 2663167"/>
              <a:gd name="connsiteY9" fmla="*/ 2175204 h 2659022"/>
              <a:gd name="connsiteX10" fmla="*/ 1252631 w 2663167"/>
              <a:gd name="connsiteY10" fmla="*/ 2659022 h 2659022"/>
              <a:gd name="connsiteX11" fmla="*/ 27600 w 2663167"/>
              <a:gd name="connsiteY11" fmla="*/ 1847017 h 2659022"/>
              <a:gd name="connsiteX12" fmla="*/ 0 w 2663167"/>
              <a:gd name="connsiteY12" fmla="*/ 1771608 h 2659022"/>
              <a:gd name="connsiteX13" fmla="*/ 715771 w 2663167"/>
              <a:gd name="connsiteY13" fmla="*/ 113803 h 2659022"/>
              <a:gd name="connsiteX14" fmla="*/ 735125 w 2663167"/>
              <a:gd name="connsiteY14" fmla="*/ 104480 h 2659022"/>
              <a:gd name="connsiteX15" fmla="*/ 1252631 w 2663167"/>
              <a:gd name="connsiteY15" fmla="*/ 0 h 26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3167" h="2659022">
                <a:moveTo>
                  <a:pt x="1252631" y="0"/>
                </a:moveTo>
                <a:cubicBezTo>
                  <a:pt x="1986900" y="0"/>
                  <a:pt x="2582142" y="595242"/>
                  <a:pt x="2582142" y="1329511"/>
                </a:cubicBezTo>
                <a:cubicBezTo>
                  <a:pt x="2582142" y="1467187"/>
                  <a:pt x="2561216" y="1599974"/>
                  <a:pt x="2522370" y="1724867"/>
                </a:cubicBezTo>
                <a:lnTo>
                  <a:pt x="2522051" y="1725738"/>
                </a:lnTo>
                <a:lnTo>
                  <a:pt x="2530403" y="1728331"/>
                </a:lnTo>
                <a:cubicBezTo>
                  <a:pt x="2608423" y="1761331"/>
                  <a:pt x="2663167" y="1838585"/>
                  <a:pt x="2663167" y="1928626"/>
                </a:cubicBezTo>
                <a:cubicBezTo>
                  <a:pt x="2663167" y="2048681"/>
                  <a:pt x="2565844" y="2146004"/>
                  <a:pt x="2445789" y="2146004"/>
                </a:cubicBezTo>
                <a:cubicBezTo>
                  <a:pt x="2415775" y="2146004"/>
                  <a:pt x="2387182" y="2139922"/>
                  <a:pt x="2361176" y="2128922"/>
                </a:cubicBezTo>
                <a:lnTo>
                  <a:pt x="2329251" y="2107398"/>
                </a:lnTo>
                <a:lnTo>
                  <a:pt x="2278547" y="2175204"/>
                </a:lnTo>
                <a:cubicBezTo>
                  <a:pt x="2034695" y="2470684"/>
                  <a:pt x="1665657" y="2659022"/>
                  <a:pt x="1252631" y="2659022"/>
                </a:cubicBezTo>
                <a:cubicBezTo>
                  <a:pt x="701929" y="2659022"/>
                  <a:pt x="229430" y="2324199"/>
                  <a:pt x="27600" y="1847017"/>
                </a:cubicBezTo>
                <a:lnTo>
                  <a:pt x="0" y="1771608"/>
                </a:lnTo>
                <a:lnTo>
                  <a:pt x="715771" y="113803"/>
                </a:lnTo>
                <a:lnTo>
                  <a:pt x="735125" y="104480"/>
                </a:lnTo>
                <a:cubicBezTo>
                  <a:pt x="894186" y="37203"/>
                  <a:pt x="1069064" y="0"/>
                  <a:pt x="125263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8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9476">
            <a:off x="2326360" y="3276785"/>
            <a:ext cx="3438648" cy="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任意多边形 9"/>
          <p:cNvSpPr/>
          <p:nvPr/>
        </p:nvSpPr>
        <p:spPr>
          <a:xfrm>
            <a:off x="6343223" y="2557591"/>
            <a:ext cx="2124892" cy="2120806"/>
          </a:xfrm>
          <a:custGeom>
            <a:avLst/>
            <a:gdLst>
              <a:gd name="connsiteX0" fmla="*/ 1252631 w 2663167"/>
              <a:gd name="connsiteY0" fmla="*/ 0 h 2659022"/>
              <a:gd name="connsiteX1" fmla="*/ 2582142 w 2663167"/>
              <a:gd name="connsiteY1" fmla="*/ 1329511 h 2659022"/>
              <a:gd name="connsiteX2" fmla="*/ 2522370 w 2663167"/>
              <a:gd name="connsiteY2" fmla="*/ 1724867 h 2659022"/>
              <a:gd name="connsiteX3" fmla="*/ 2522051 w 2663167"/>
              <a:gd name="connsiteY3" fmla="*/ 1725738 h 2659022"/>
              <a:gd name="connsiteX4" fmla="*/ 2530403 w 2663167"/>
              <a:gd name="connsiteY4" fmla="*/ 1728331 h 2659022"/>
              <a:gd name="connsiteX5" fmla="*/ 2663167 w 2663167"/>
              <a:gd name="connsiteY5" fmla="*/ 1928626 h 2659022"/>
              <a:gd name="connsiteX6" fmla="*/ 2445789 w 2663167"/>
              <a:gd name="connsiteY6" fmla="*/ 2146004 h 2659022"/>
              <a:gd name="connsiteX7" fmla="*/ 2361176 w 2663167"/>
              <a:gd name="connsiteY7" fmla="*/ 2128922 h 2659022"/>
              <a:gd name="connsiteX8" fmla="*/ 2329251 w 2663167"/>
              <a:gd name="connsiteY8" fmla="*/ 2107398 h 2659022"/>
              <a:gd name="connsiteX9" fmla="*/ 2278547 w 2663167"/>
              <a:gd name="connsiteY9" fmla="*/ 2175204 h 2659022"/>
              <a:gd name="connsiteX10" fmla="*/ 1252631 w 2663167"/>
              <a:gd name="connsiteY10" fmla="*/ 2659022 h 2659022"/>
              <a:gd name="connsiteX11" fmla="*/ 27600 w 2663167"/>
              <a:gd name="connsiteY11" fmla="*/ 1847017 h 2659022"/>
              <a:gd name="connsiteX12" fmla="*/ 0 w 2663167"/>
              <a:gd name="connsiteY12" fmla="*/ 1771608 h 2659022"/>
              <a:gd name="connsiteX13" fmla="*/ 715771 w 2663167"/>
              <a:gd name="connsiteY13" fmla="*/ 113803 h 2659022"/>
              <a:gd name="connsiteX14" fmla="*/ 735125 w 2663167"/>
              <a:gd name="connsiteY14" fmla="*/ 104480 h 2659022"/>
              <a:gd name="connsiteX15" fmla="*/ 1252631 w 2663167"/>
              <a:gd name="connsiteY15" fmla="*/ 0 h 26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3167" h="2659022">
                <a:moveTo>
                  <a:pt x="1252631" y="0"/>
                </a:moveTo>
                <a:cubicBezTo>
                  <a:pt x="1986900" y="0"/>
                  <a:pt x="2582142" y="595242"/>
                  <a:pt x="2582142" y="1329511"/>
                </a:cubicBezTo>
                <a:cubicBezTo>
                  <a:pt x="2582142" y="1467187"/>
                  <a:pt x="2561216" y="1599974"/>
                  <a:pt x="2522370" y="1724867"/>
                </a:cubicBezTo>
                <a:lnTo>
                  <a:pt x="2522051" y="1725738"/>
                </a:lnTo>
                <a:lnTo>
                  <a:pt x="2530403" y="1728331"/>
                </a:lnTo>
                <a:cubicBezTo>
                  <a:pt x="2608423" y="1761331"/>
                  <a:pt x="2663167" y="1838585"/>
                  <a:pt x="2663167" y="1928626"/>
                </a:cubicBezTo>
                <a:cubicBezTo>
                  <a:pt x="2663167" y="2048681"/>
                  <a:pt x="2565844" y="2146004"/>
                  <a:pt x="2445789" y="2146004"/>
                </a:cubicBezTo>
                <a:cubicBezTo>
                  <a:pt x="2415775" y="2146004"/>
                  <a:pt x="2387182" y="2139922"/>
                  <a:pt x="2361176" y="2128922"/>
                </a:cubicBezTo>
                <a:lnTo>
                  <a:pt x="2329251" y="2107398"/>
                </a:lnTo>
                <a:lnTo>
                  <a:pt x="2278547" y="2175204"/>
                </a:lnTo>
                <a:cubicBezTo>
                  <a:pt x="2034695" y="2470684"/>
                  <a:pt x="1665657" y="2659022"/>
                  <a:pt x="1252631" y="2659022"/>
                </a:cubicBezTo>
                <a:cubicBezTo>
                  <a:pt x="701929" y="2659022"/>
                  <a:pt x="229430" y="2324199"/>
                  <a:pt x="27600" y="1847017"/>
                </a:cubicBezTo>
                <a:lnTo>
                  <a:pt x="0" y="1771608"/>
                </a:lnTo>
                <a:lnTo>
                  <a:pt x="715771" y="113803"/>
                </a:lnTo>
                <a:lnTo>
                  <a:pt x="735125" y="104480"/>
                </a:lnTo>
                <a:cubicBezTo>
                  <a:pt x="894186" y="37203"/>
                  <a:pt x="1069064" y="0"/>
                  <a:pt x="1252631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1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9476">
            <a:off x="4945698" y="3276785"/>
            <a:ext cx="3438648" cy="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任意多边形 12"/>
          <p:cNvSpPr/>
          <p:nvPr/>
        </p:nvSpPr>
        <p:spPr>
          <a:xfrm>
            <a:off x="8962561" y="2635231"/>
            <a:ext cx="2124892" cy="2120806"/>
          </a:xfrm>
          <a:custGeom>
            <a:avLst/>
            <a:gdLst>
              <a:gd name="connsiteX0" fmla="*/ 1252631 w 2663167"/>
              <a:gd name="connsiteY0" fmla="*/ 0 h 2659022"/>
              <a:gd name="connsiteX1" fmla="*/ 2582142 w 2663167"/>
              <a:gd name="connsiteY1" fmla="*/ 1329511 h 2659022"/>
              <a:gd name="connsiteX2" fmla="*/ 2522370 w 2663167"/>
              <a:gd name="connsiteY2" fmla="*/ 1724867 h 2659022"/>
              <a:gd name="connsiteX3" fmla="*/ 2522051 w 2663167"/>
              <a:gd name="connsiteY3" fmla="*/ 1725738 h 2659022"/>
              <a:gd name="connsiteX4" fmla="*/ 2530403 w 2663167"/>
              <a:gd name="connsiteY4" fmla="*/ 1728331 h 2659022"/>
              <a:gd name="connsiteX5" fmla="*/ 2663167 w 2663167"/>
              <a:gd name="connsiteY5" fmla="*/ 1928626 h 2659022"/>
              <a:gd name="connsiteX6" fmla="*/ 2445789 w 2663167"/>
              <a:gd name="connsiteY6" fmla="*/ 2146004 h 2659022"/>
              <a:gd name="connsiteX7" fmla="*/ 2361176 w 2663167"/>
              <a:gd name="connsiteY7" fmla="*/ 2128922 h 2659022"/>
              <a:gd name="connsiteX8" fmla="*/ 2329251 w 2663167"/>
              <a:gd name="connsiteY8" fmla="*/ 2107398 h 2659022"/>
              <a:gd name="connsiteX9" fmla="*/ 2278547 w 2663167"/>
              <a:gd name="connsiteY9" fmla="*/ 2175204 h 2659022"/>
              <a:gd name="connsiteX10" fmla="*/ 1252631 w 2663167"/>
              <a:gd name="connsiteY10" fmla="*/ 2659022 h 2659022"/>
              <a:gd name="connsiteX11" fmla="*/ 27600 w 2663167"/>
              <a:gd name="connsiteY11" fmla="*/ 1847017 h 2659022"/>
              <a:gd name="connsiteX12" fmla="*/ 0 w 2663167"/>
              <a:gd name="connsiteY12" fmla="*/ 1771608 h 2659022"/>
              <a:gd name="connsiteX13" fmla="*/ 715771 w 2663167"/>
              <a:gd name="connsiteY13" fmla="*/ 113803 h 2659022"/>
              <a:gd name="connsiteX14" fmla="*/ 735125 w 2663167"/>
              <a:gd name="connsiteY14" fmla="*/ 104480 h 2659022"/>
              <a:gd name="connsiteX15" fmla="*/ 1252631 w 2663167"/>
              <a:gd name="connsiteY15" fmla="*/ 0 h 26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3167" h="2659022">
                <a:moveTo>
                  <a:pt x="1252631" y="0"/>
                </a:moveTo>
                <a:cubicBezTo>
                  <a:pt x="1986900" y="0"/>
                  <a:pt x="2582142" y="595242"/>
                  <a:pt x="2582142" y="1329511"/>
                </a:cubicBezTo>
                <a:cubicBezTo>
                  <a:pt x="2582142" y="1467187"/>
                  <a:pt x="2561216" y="1599974"/>
                  <a:pt x="2522370" y="1724867"/>
                </a:cubicBezTo>
                <a:lnTo>
                  <a:pt x="2522051" y="1725738"/>
                </a:lnTo>
                <a:lnTo>
                  <a:pt x="2530403" y="1728331"/>
                </a:lnTo>
                <a:cubicBezTo>
                  <a:pt x="2608423" y="1761331"/>
                  <a:pt x="2663167" y="1838585"/>
                  <a:pt x="2663167" y="1928626"/>
                </a:cubicBezTo>
                <a:cubicBezTo>
                  <a:pt x="2663167" y="2048681"/>
                  <a:pt x="2565844" y="2146004"/>
                  <a:pt x="2445789" y="2146004"/>
                </a:cubicBezTo>
                <a:cubicBezTo>
                  <a:pt x="2415775" y="2146004"/>
                  <a:pt x="2387182" y="2139922"/>
                  <a:pt x="2361176" y="2128922"/>
                </a:cubicBezTo>
                <a:lnTo>
                  <a:pt x="2329251" y="2107398"/>
                </a:lnTo>
                <a:lnTo>
                  <a:pt x="2278547" y="2175204"/>
                </a:lnTo>
                <a:cubicBezTo>
                  <a:pt x="2034695" y="2470684"/>
                  <a:pt x="1665657" y="2659022"/>
                  <a:pt x="1252631" y="2659022"/>
                </a:cubicBezTo>
                <a:cubicBezTo>
                  <a:pt x="701929" y="2659022"/>
                  <a:pt x="229430" y="2324199"/>
                  <a:pt x="27600" y="1847017"/>
                </a:cubicBezTo>
                <a:lnTo>
                  <a:pt x="0" y="1771608"/>
                </a:lnTo>
                <a:lnTo>
                  <a:pt x="715771" y="113803"/>
                </a:lnTo>
                <a:lnTo>
                  <a:pt x="735125" y="104480"/>
                </a:lnTo>
                <a:cubicBezTo>
                  <a:pt x="894186" y="37203"/>
                  <a:pt x="1069064" y="0"/>
                  <a:pt x="1252631" y="0"/>
                </a:cubicBezTo>
                <a:close/>
              </a:path>
            </a:pathLst>
          </a:cu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4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9476">
            <a:off x="7566058" y="3355447"/>
            <a:ext cx="3436605" cy="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2"/>
          <p:cNvSpPr txBox="1"/>
          <p:nvPr/>
        </p:nvSpPr>
        <p:spPr bwMode="auto">
          <a:xfrm>
            <a:off x="3990378" y="3442121"/>
            <a:ext cx="1742819" cy="5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Content Placeholder 2"/>
          <p:cNvSpPr txBox="1"/>
          <p:nvPr/>
        </p:nvSpPr>
        <p:spPr bwMode="auto">
          <a:xfrm>
            <a:off x="6609716" y="3442121"/>
            <a:ext cx="1742819" cy="5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2"/>
          <p:cNvSpPr txBox="1"/>
          <p:nvPr/>
        </p:nvSpPr>
        <p:spPr bwMode="auto">
          <a:xfrm>
            <a:off x="9153597" y="3442121"/>
            <a:ext cx="1742819" cy="5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5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48211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68"/>
          <p:cNvGrpSpPr>
            <a:grpSpLocks noChangeAspect="1"/>
          </p:cNvGrpSpPr>
          <p:nvPr/>
        </p:nvGrpSpPr>
        <p:grpSpPr bwMode="auto">
          <a:xfrm>
            <a:off x="10281077" y="579953"/>
            <a:ext cx="1000638" cy="1007620"/>
            <a:chOff x="2993" y="56"/>
            <a:chExt cx="430" cy="433"/>
          </a:xfrm>
          <a:solidFill>
            <a:schemeClr val="bg1"/>
          </a:solidFill>
        </p:grpSpPr>
        <p:sp>
          <p:nvSpPr>
            <p:cNvPr id="14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59" name="组合 36"/>
          <p:cNvGrpSpPr/>
          <p:nvPr/>
        </p:nvGrpSpPr>
        <p:grpSpPr bwMode="auto">
          <a:xfrm>
            <a:off x="926112" y="2195027"/>
            <a:ext cx="1298753" cy="3124300"/>
            <a:chOff x="9264651" y="476251"/>
            <a:chExt cx="1017588" cy="2447925"/>
          </a:xfrm>
        </p:grpSpPr>
        <p:sp>
          <p:nvSpPr>
            <p:cNvPr id="60" name="Freeform 31"/>
            <p:cNvSpPr/>
            <p:nvPr/>
          </p:nvSpPr>
          <p:spPr bwMode="auto">
            <a:xfrm>
              <a:off x="9539288" y="2057401"/>
              <a:ext cx="515938" cy="808038"/>
            </a:xfrm>
            <a:custGeom>
              <a:avLst/>
              <a:gdLst>
                <a:gd name="T0" fmla="*/ 0 w 224"/>
                <a:gd name="T1" fmla="*/ 0 h 349"/>
                <a:gd name="T2" fmla="*/ 2147483647 w 224"/>
                <a:gd name="T3" fmla="*/ 0 h 349"/>
                <a:gd name="T4" fmla="*/ 2147483647 w 224"/>
                <a:gd name="T5" fmla="*/ 2147483647 h 349"/>
                <a:gd name="T6" fmla="*/ 2147483647 w 224"/>
                <a:gd name="T7" fmla="*/ 2147483647 h 349"/>
                <a:gd name="T8" fmla="*/ 2147483647 w 224"/>
                <a:gd name="T9" fmla="*/ 2147483647 h 349"/>
                <a:gd name="T10" fmla="*/ 0 w 224"/>
                <a:gd name="T11" fmla="*/ 0 h 3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349"/>
                <a:gd name="T20" fmla="*/ 224 w 224"/>
                <a:gd name="T21" fmla="*/ 349 h 3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349">
                  <a:moveTo>
                    <a:pt x="0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06" y="285"/>
                    <a:pt x="200" y="327"/>
                  </a:cubicBezTo>
                  <a:cubicBezTo>
                    <a:pt x="110" y="349"/>
                    <a:pt x="110" y="349"/>
                    <a:pt x="110" y="349"/>
                  </a:cubicBezTo>
                  <a:cubicBezTo>
                    <a:pt x="21" y="324"/>
                    <a:pt x="21" y="324"/>
                    <a:pt x="21" y="3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32"/>
            <p:cNvSpPr/>
            <p:nvPr/>
          </p:nvSpPr>
          <p:spPr bwMode="auto">
            <a:xfrm>
              <a:off x="9769476" y="2300288"/>
              <a:ext cx="44450" cy="577850"/>
            </a:xfrm>
            <a:custGeom>
              <a:avLst/>
              <a:gdLst>
                <a:gd name="T0" fmla="*/ 2147483647 w 28"/>
                <a:gd name="T1" fmla="*/ 2147483647 h 364"/>
                <a:gd name="T2" fmla="*/ 2147483647 w 28"/>
                <a:gd name="T3" fmla="*/ 0 h 364"/>
                <a:gd name="T4" fmla="*/ 0 w 28"/>
                <a:gd name="T5" fmla="*/ 2147483647 h 364"/>
                <a:gd name="T6" fmla="*/ 2147483647 w 28"/>
                <a:gd name="T7" fmla="*/ 2147483647 h 364"/>
                <a:gd name="T8" fmla="*/ 2147483647 w 28"/>
                <a:gd name="T9" fmla="*/ 2147483647 h 3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364"/>
                <a:gd name="T17" fmla="*/ 28 w 28"/>
                <a:gd name="T18" fmla="*/ 364 h 3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364">
                  <a:moveTo>
                    <a:pt x="28" y="353"/>
                  </a:moveTo>
                  <a:lnTo>
                    <a:pt x="17" y="0"/>
                  </a:lnTo>
                  <a:lnTo>
                    <a:pt x="0" y="351"/>
                  </a:lnTo>
                  <a:lnTo>
                    <a:pt x="14" y="364"/>
                  </a:lnTo>
                  <a:lnTo>
                    <a:pt x="28" y="353"/>
                  </a:lnTo>
                  <a:close/>
                </a:path>
              </a:pathLst>
            </a:custGeom>
            <a:solidFill>
              <a:srgbClr val="4C3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33"/>
            <p:cNvSpPr/>
            <p:nvPr/>
          </p:nvSpPr>
          <p:spPr bwMode="auto">
            <a:xfrm>
              <a:off x="9369426" y="2771776"/>
              <a:ext cx="452438" cy="152400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"/>
                <a:gd name="T13" fmla="*/ 0 h 66"/>
                <a:gd name="T14" fmla="*/ 196 w 196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" h="66">
                  <a:moveTo>
                    <a:pt x="97" y="3"/>
                  </a:moveTo>
                  <a:cubicBezTo>
                    <a:pt x="66" y="6"/>
                    <a:pt x="0" y="66"/>
                    <a:pt x="98" y="63"/>
                  </a:cubicBezTo>
                  <a:cubicBezTo>
                    <a:pt x="196" y="61"/>
                    <a:pt x="183" y="47"/>
                    <a:pt x="181" y="40"/>
                  </a:cubicBezTo>
                  <a:cubicBezTo>
                    <a:pt x="180" y="32"/>
                    <a:pt x="141" y="0"/>
                    <a:pt x="97" y="3"/>
                  </a:cubicBez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34"/>
            <p:cNvSpPr/>
            <p:nvPr/>
          </p:nvSpPr>
          <p:spPr bwMode="auto">
            <a:xfrm>
              <a:off x="9759951" y="2771776"/>
              <a:ext cx="452438" cy="152400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"/>
                <a:gd name="T13" fmla="*/ 0 h 66"/>
                <a:gd name="T14" fmla="*/ 196 w 196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" h="66">
                  <a:moveTo>
                    <a:pt x="100" y="3"/>
                  </a:moveTo>
                  <a:cubicBezTo>
                    <a:pt x="130" y="6"/>
                    <a:pt x="196" y="66"/>
                    <a:pt x="98" y="63"/>
                  </a:cubicBezTo>
                  <a:cubicBezTo>
                    <a:pt x="0" y="61"/>
                    <a:pt x="14" y="47"/>
                    <a:pt x="15" y="40"/>
                  </a:cubicBezTo>
                  <a:cubicBezTo>
                    <a:pt x="16" y="32"/>
                    <a:pt x="55" y="0"/>
                    <a:pt x="100" y="3"/>
                  </a:cubicBez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35"/>
            <p:cNvSpPr/>
            <p:nvPr/>
          </p:nvSpPr>
          <p:spPr bwMode="auto">
            <a:xfrm>
              <a:off x="9586913" y="1431926"/>
              <a:ext cx="436563" cy="665163"/>
            </a:xfrm>
            <a:custGeom>
              <a:avLst/>
              <a:gdLst>
                <a:gd name="T0" fmla="*/ 2147483647 w 189"/>
                <a:gd name="T1" fmla="*/ 2147483647 h 288"/>
                <a:gd name="T2" fmla="*/ 0 w 189"/>
                <a:gd name="T3" fmla="*/ 2147483647 h 288"/>
                <a:gd name="T4" fmla="*/ 0 w 189"/>
                <a:gd name="T5" fmla="*/ 0 h 288"/>
                <a:gd name="T6" fmla="*/ 2147483647 w 189"/>
                <a:gd name="T7" fmla="*/ 0 h 288"/>
                <a:gd name="T8" fmla="*/ 2147483647 w 189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88"/>
                <a:gd name="T17" fmla="*/ 189 w 189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88">
                  <a:moveTo>
                    <a:pt x="189" y="288"/>
                  </a:moveTo>
                  <a:cubicBezTo>
                    <a:pt x="124" y="279"/>
                    <a:pt x="61" y="279"/>
                    <a:pt x="0" y="2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lnTo>
                    <a:pt x="189" y="288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9758363" y="1533526"/>
              <a:ext cx="55563" cy="65088"/>
            </a:xfrm>
            <a:prstGeom prst="rect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37"/>
            <p:cNvSpPr/>
            <p:nvPr/>
          </p:nvSpPr>
          <p:spPr bwMode="auto">
            <a:xfrm>
              <a:off x="9709151" y="1590676"/>
              <a:ext cx="163513" cy="461963"/>
            </a:xfrm>
            <a:custGeom>
              <a:avLst/>
              <a:gdLst>
                <a:gd name="T0" fmla="*/ 2147483647 w 103"/>
                <a:gd name="T1" fmla="*/ 0 h 291"/>
                <a:gd name="T2" fmla="*/ 0 w 103"/>
                <a:gd name="T3" fmla="*/ 2147483647 h 291"/>
                <a:gd name="T4" fmla="*/ 2147483647 w 103"/>
                <a:gd name="T5" fmla="*/ 2147483647 h 291"/>
                <a:gd name="T6" fmla="*/ 2147483647 w 103"/>
                <a:gd name="T7" fmla="*/ 2147483647 h 291"/>
                <a:gd name="T8" fmla="*/ 2147483647 w 103"/>
                <a:gd name="T9" fmla="*/ 0 h 291"/>
                <a:gd name="T10" fmla="*/ 2147483647 w 103"/>
                <a:gd name="T11" fmla="*/ 0 h 2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291"/>
                <a:gd name="T20" fmla="*/ 103 w 103"/>
                <a:gd name="T21" fmla="*/ 291 h 2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291">
                  <a:moveTo>
                    <a:pt x="38" y="0"/>
                  </a:moveTo>
                  <a:lnTo>
                    <a:pt x="0" y="232"/>
                  </a:lnTo>
                  <a:lnTo>
                    <a:pt x="54" y="291"/>
                  </a:lnTo>
                  <a:lnTo>
                    <a:pt x="103" y="230"/>
                  </a:lnTo>
                  <a:lnTo>
                    <a:pt x="5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9637713" y="1517651"/>
              <a:ext cx="293688" cy="133350"/>
            </a:xfrm>
            <a:custGeom>
              <a:avLst/>
              <a:gdLst>
                <a:gd name="T0" fmla="*/ 0 w 185"/>
                <a:gd name="T1" fmla="*/ 0 h 84"/>
                <a:gd name="T2" fmla="*/ 0 w 185"/>
                <a:gd name="T3" fmla="*/ 2147483647 h 84"/>
                <a:gd name="T4" fmla="*/ 2147483647 w 185"/>
                <a:gd name="T5" fmla="*/ 2147483647 h 84"/>
                <a:gd name="T6" fmla="*/ 2147483647 w 185"/>
                <a:gd name="T7" fmla="*/ 2147483647 h 84"/>
                <a:gd name="T8" fmla="*/ 2147483647 w 185"/>
                <a:gd name="T9" fmla="*/ 0 h 84"/>
                <a:gd name="T10" fmla="*/ 0 w 185"/>
                <a:gd name="T11" fmla="*/ 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5"/>
                <a:gd name="T19" fmla="*/ 0 h 84"/>
                <a:gd name="T20" fmla="*/ 185 w 18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5" h="84">
                  <a:moveTo>
                    <a:pt x="0" y="0"/>
                  </a:moveTo>
                  <a:lnTo>
                    <a:pt x="0" y="84"/>
                  </a:lnTo>
                  <a:lnTo>
                    <a:pt x="95" y="30"/>
                  </a:lnTo>
                  <a:lnTo>
                    <a:pt x="182" y="84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9348788" y="1466851"/>
              <a:ext cx="319088" cy="1009650"/>
            </a:xfrm>
            <a:custGeom>
              <a:avLst/>
              <a:gdLst>
                <a:gd name="T0" fmla="*/ 2147483647 w 138"/>
                <a:gd name="T1" fmla="*/ 0 h 437"/>
                <a:gd name="T2" fmla="*/ 0 w 138"/>
                <a:gd name="T3" fmla="*/ 2147483647 h 437"/>
                <a:gd name="T4" fmla="*/ 2147483647 w 138"/>
                <a:gd name="T5" fmla="*/ 2147483647 h 437"/>
                <a:gd name="T6" fmla="*/ 2147483647 w 138"/>
                <a:gd name="T7" fmla="*/ 2147483647 h 437"/>
                <a:gd name="T8" fmla="*/ 2147483647 w 138"/>
                <a:gd name="T9" fmla="*/ 2147483647 h 437"/>
                <a:gd name="T10" fmla="*/ 2147483647 w 138"/>
                <a:gd name="T11" fmla="*/ 2147483647 h 437"/>
                <a:gd name="T12" fmla="*/ 2147483647 w 138"/>
                <a:gd name="T13" fmla="*/ 2147483647 h 437"/>
                <a:gd name="T14" fmla="*/ 2147483647 w 138"/>
                <a:gd name="T15" fmla="*/ 0 h 4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"/>
                <a:gd name="T25" fmla="*/ 0 h 437"/>
                <a:gd name="T26" fmla="*/ 138 w 138"/>
                <a:gd name="T27" fmla="*/ 437 h 4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" h="437">
                  <a:moveTo>
                    <a:pt x="87" y="0"/>
                  </a:moveTo>
                  <a:cubicBezTo>
                    <a:pt x="87" y="0"/>
                    <a:pt x="0" y="145"/>
                    <a:pt x="0" y="213"/>
                  </a:cubicBezTo>
                  <a:cubicBezTo>
                    <a:pt x="0" y="236"/>
                    <a:pt x="56" y="276"/>
                    <a:pt x="56" y="276"/>
                  </a:cubicBezTo>
                  <a:cubicBezTo>
                    <a:pt x="51" y="374"/>
                    <a:pt x="51" y="374"/>
                    <a:pt x="51" y="374"/>
                  </a:cubicBezTo>
                  <a:cubicBezTo>
                    <a:pt x="51" y="374"/>
                    <a:pt x="48" y="410"/>
                    <a:pt x="81" y="425"/>
                  </a:cubicBezTo>
                  <a:cubicBezTo>
                    <a:pt x="105" y="437"/>
                    <a:pt x="110" y="380"/>
                    <a:pt x="110" y="380"/>
                  </a:cubicBezTo>
                  <a:cubicBezTo>
                    <a:pt x="110" y="380"/>
                    <a:pt x="138" y="63"/>
                    <a:pt x="138" y="21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40"/>
            <p:cNvSpPr/>
            <p:nvPr/>
          </p:nvSpPr>
          <p:spPr bwMode="auto">
            <a:xfrm>
              <a:off x="9453563" y="1727201"/>
              <a:ext cx="41275" cy="376238"/>
            </a:xfrm>
            <a:custGeom>
              <a:avLst/>
              <a:gdLst>
                <a:gd name="T0" fmla="*/ 0 w 18"/>
                <a:gd name="T1" fmla="*/ 2147483647 h 163"/>
                <a:gd name="T2" fmla="*/ 0 w 18"/>
                <a:gd name="T3" fmla="*/ 2147483647 h 163"/>
                <a:gd name="T4" fmla="*/ 2147483647 w 18"/>
                <a:gd name="T5" fmla="*/ 2147483647 h 163"/>
                <a:gd name="T6" fmla="*/ 2147483647 w 18"/>
                <a:gd name="T7" fmla="*/ 0 h 163"/>
                <a:gd name="T8" fmla="*/ 0 w 18"/>
                <a:gd name="T9" fmla="*/ 2147483647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63"/>
                <a:gd name="T17" fmla="*/ 18 w 18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63"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6" y="160"/>
                    <a:pt x="11" y="163"/>
                    <a:pt x="11" y="163"/>
                  </a:cubicBezTo>
                  <a:cubicBezTo>
                    <a:pt x="11" y="163"/>
                    <a:pt x="18" y="37"/>
                    <a:pt x="17" y="0"/>
                  </a:cubicBezTo>
                  <a:cubicBezTo>
                    <a:pt x="17" y="0"/>
                    <a:pt x="7" y="146"/>
                    <a:pt x="0" y="154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9910763" y="1466851"/>
              <a:ext cx="317500" cy="1009650"/>
            </a:xfrm>
            <a:custGeom>
              <a:avLst/>
              <a:gdLst>
                <a:gd name="T0" fmla="*/ 2147483647 w 138"/>
                <a:gd name="T1" fmla="*/ 0 h 437"/>
                <a:gd name="T2" fmla="*/ 2147483647 w 138"/>
                <a:gd name="T3" fmla="*/ 2147483647 h 437"/>
                <a:gd name="T4" fmla="*/ 2147483647 w 138"/>
                <a:gd name="T5" fmla="*/ 2147483647 h 437"/>
                <a:gd name="T6" fmla="*/ 2147483647 w 138"/>
                <a:gd name="T7" fmla="*/ 2147483647 h 437"/>
                <a:gd name="T8" fmla="*/ 2147483647 w 138"/>
                <a:gd name="T9" fmla="*/ 2147483647 h 437"/>
                <a:gd name="T10" fmla="*/ 2147483647 w 138"/>
                <a:gd name="T11" fmla="*/ 2147483647 h 437"/>
                <a:gd name="T12" fmla="*/ 0 w 138"/>
                <a:gd name="T13" fmla="*/ 2147483647 h 437"/>
                <a:gd name="T14" fmla="*/ 2147483647 w 138"/>
                <a:gd name="T15" fmla="*/ 0 h 4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"/>
                <a:gd name="T25" fmla="*/ 0 h 437"/>
                <a:gd name="T26" fmla="*/ 138 w 138"/>
                <a:gd name="T27" fmla="*/ 437 h 4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" h="437">
                  <a:moveTo>
                    <a:pt x="51" y="0"/>
                  </a:moveTo>
                  <a:cubicBezTo>
                    <a:pt x="51" y="0"/>
                    <a:pt x="138" y="145"/>
                    <a:pt x="138" y="213"/>
                  </a:cubicBezTo>
                  <a:cubicBezTo>
                    <a:pt x="138" y="236"/>
                    <a:pt x="82" y="276"/>
                    <a:pt x="82" y="276"/>
                  </a:cubicBezTo>
                  <a:cubicBezTo>
                    <a:pt x="87" y="374"/>
                    <a:pt x="87" y="374"/>
                    <a:pt x="87" y="374"/>
                  </a:cubicBezTo>
                  <a:cubicBezTo>
                    <a:pt x="87" y="374"/>
                    <a:pt x="90" y="410"/>
                    <a:pt x="57" y="425"/>
                  </a:cubicBezTo>
                  <a:cubicBezTo>
                    <a:pt x="33" y="437"/>
                    <a:pt x="28" y="380"/>
                    <a:pt x="28" y="380"/>
                  </a:cubicBezTo>
                  <a:cubicBezTo>
                    <a:pt x="28" y="380"/>
                    <a:pt x="0" y="63"/>
                    <a:pt x="0" y="21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42"/>
            <p:cNvSpPr/>
            <p:nvPr/>
          </p:nvSpPr>
          <p:spPr bwMode="auto">
            <a:xfrm>
              <a:off x="10083801" y="1727201"/>
              <a:ext cx="42863" cy="376238"/>
            </a:xfrm>
            <a:custGeom>
              <a:avLst/>
              <a:gdLst>
                <a:gd name="T0" fmla="*/ 2147483647 w 19"/>
                <a:gd name="T1" fmla="*/ 2147483647 h 163"/>
                <a:gd name="T2" fmla="*/ 2147483647 w 19"/>
                <a:gd name="T3" fmla="*/ 2147483647 h 163"/>
                <a:gd name="T4" fmla="*/ 2147483647 w 19"/>
                <a:gd name="T5" fmla="*/ 2147483647 h 163"/>
                <a:gd name="T6" fmla="*/ 2147483647 w 19"/>
                <a:gd name="T7" fmla="*/ 0 h 163"/>
                <a:gd name="T8" fmla="*/ 2147483647 w 19"/>
                <a:gd name="T9" fmla="*/ 2147483647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63"/>
                <a:gd name="T17" fmla="*/ 19 w 19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63">
                  <a:moveTo>
                    <a:pt x="19" y="154"/>
                  </a:moveTo>
                  <a:cubicBezTo>
                    <a:pt x="19" y="154"/>
                    <a:pt x="19" y="154"/>
                    <a:pt x="19" y="154"/>
                  </a:cubicBezTo>
                  <a:cubicBezTo>
                    <a:pt x="12" y="160"/>
                    <a:pt x="7" y="163"/>
                    <a:pt x="7" y="163"/>
                  </a:cubicBezTo>
                  <a:cubicBezTo>
                    <a:pt x="7" y="163"/>
                    <a:pt x="0" y="37"/>
                    <a:pt x="1" y="0"/>
                  </a:cubicBezTo>
                  <a:cubicBezTo>
                    <a:pt x="1" y="0"/>
                    <a:pt x="11" y="146"/>
                    <a:pt x="19" y="154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43"/>
            <p:cNvSpPr/>
            <p:nvPr/>
          </p:nvSpPr>
          <p:spPr bwMode="auto">
            <a:xfrm>
              <a:off x="9301163" y="476251"/>
              <a:ext cx="952500" cy="874713"/>
            </a:xfrm>
            <a:custGeom>
              <a:avLst/>
              <a:gdLst>
                <a:gd name="T0" fmla="*/ 2147483647 w 413"/>
                <a:gd name="T1" fmla="*/ 2147483647 h 378"/>
                <a:gd name="T2" fmla="*/ 2147483647 w 413"/>
                <a:gd name="T3" fmla="*/ 2147483647 h 378"/>
                <a:gd name="T4" fmla="*/ 2147483647 w 413"/>
                <a:gd name="T5" fmla="*/ 2147483647 h 378"/>
                <a:gd name="T6" fmla="*/ 2147483647 w 413"/>
                <a:gd name="T7" fmla="*/ 2147483647 h 378"/>
                <a:gd name="T8" fmla="*/ 2147483647 w 413"/>
                <a:gd name="T9" fmla="*/ 2147483647 h 378"/>
                <a:gd name="T10" fmla="*/ 2147483647 w 413"/>
                <a:gd name="T11" fmla="*/ 2147483647 h 378"/>
                <a:gd name="T12" fmla="*/ 2147483647 w 413"/>
                <a:gd name="T13" fmla="*/ 2147483647 h 378"/>
                <a:gd name="T14" fmla="*/ 2147483647 w 413"/>
                <a:gd name="T15" fmla="*/ 2147483647 h 378"/>
                <a:gd name="T16" fmla="*/ 2147483647 w 413"/>
                <a:gd name="T17" fmla="*/ 2147483647 h 3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3"/>
                <a:gd name="T28" fmla="*/ 0 h 378"/>
                <a:gd name="T29" fmla="*/ 413 w 413"/>
                <a:gd name="T30" fmla="*/ 378 h 3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3" h="378">
                  <a:moveTo>
                    <a:pt x="18" y="267"/>
                  </a:moveTo>
                  <a:cubicBezTo>
                    <a:pt x="18" y="267"/>
                    <a:pt x="0" y="128"/>
                    <a:pt x="34" y="127"/>
                  </a:cubicBezTo>
                  <a:cubicBezTo>
                    <a:pt x="34" y="127"/>
                    <a:pt x="40" y="0"/>
                    <a:pt x="240" y="22"/>
                  </a:cubicBezTo>
                  <a:cubicBezTo>
                    <a:pt x="240" y="22"/>
                    <a:pt x="306" y="33"/>
                    <a:pt x="328" y="20"/>
                  </a:cubicBezTo>
                  <a:cubicBezTo>
                    <a:pt x="350" y="7"/>
                    <a:pt x="413" y="28"/>
                    <a:pt x="387" y="153"/>
                  </a:cubicBezTo>
                  <a:cubicBezTo>
                    <a:pt x="387" y="153"/>
                    <a:pt x="412" y="143"/>
                    <a:pt x="390" y="271"/>
                  </a:cubicBezTo>
                  <a:cubicBezTo>
                    <a:pt x="298" y="378"/>
                    <a:pt x="298" y="378"/>
                    <a:pt x="298" y="378"/>
                  </a:cubicBezTo>
                  <a:cubicBezTo>
                    <a:pt x="95" y="378"/>
                    <a:pt x="95" y="378"/>
                    <a:pt x="95" y="378"/>
                  </a:cubicBezTo>
                  <a:lnTo>
                    <a:pt x="18" y="267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44"/>
            <p:cNvSpPr/>
            <p:nvPr/>
          </p:nvSpPr>
          <p:spPr bwMode="auto">
            <a:xfrm>
              <a:off x="9455151" y="688976"/>
              <a:ext cx="784225" cy="301625"/>
            </a:xfrm>
            <a:custGeom>
              <a:avLst/>
              <a:gdLst>
                <a:gd name="T0" fmla="*/ 2147483647 w 340"/>
                <a:gd name="T1" fmla="*/ 2147483647 h 130"/>
                <a:gd name="T2" fmla="*/ 2147483647 w 340"/>
                <a:gd name="T3" fmla="*/ 0 h 130"/>
                <a:gd name="T4" fmla="*/ 2147483647 w 340"/>
                <a:gd name="T5" fmla="*/ 2147483647 h 130"/>
                <a:gd name="T6" fmla="*/ 0 w 340"/>
                <a:gd name="T7" fmla="*/ 2147483647 h 130"/>
                <a:gd name="T8" fmla="*/ 2147483647 w 340"/>
                <a:gd name="T9" fmla="*/ 2147483647 h 130"/>
                <a:gd name="T10" fmla="*/ 2147483647 w 340"/>
                <a:gd name="T11" fmla="*/ 2147483647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0"/>
                <a:gd name="T19" fmla="*/ 0 h 130"/>
                <a:gd name="T20" fmla="*/ 340 w 340"/>
                <a:gd name="T21" fmla="*/ 130 h 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0" h="130">
                  <a:moveTo>
                    <a:pt x="273" y="109"/>
                  </a:moveTo>
                  <a:cubicBezTo>
                    <a:pt x="273" y="109"/>
                    <a:pt x="340" y="81"/>
                    <a:pt x="280" y="0"/>
                  </a:cubicBezTo>
                  <a:cubicBezTo>
                    <a:pt x="280" y="0"/>
                    <a:pt x="207" y="33"/>
                    <a:pt x="96" y="31"/>
                  </a:cubicBezTo>
                  <a:cubicBezTo>
                    <a:pt x="9" y="30"/>
                    <a:pt x="1" y="118"/>
                    <a:pt x="0" y="123"/>
                  </a:cubicBezTo>
                  <a:cubicBezTo>
                    <a:pt x="217" y="130"/>
                    <a:pt x="217" y="130"/>
                    <a:pt x="217" y="130"/>
                  </a:cubicBezTo>
                  <a:lnTo>
                    <a:pt x="273" y="109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45"/>
            <p:cNvSpPr/>
            <p:nvPr/>
          </p:nvSpPr>
          <p:spPr bwMode="auto">
            <a:xfrm>
              <a:off x="9264651" y="1031876"/>
              <a:ext cx="185738" cy="358775"/>
            </a:xfrm>
            <a:custGeom>
              <a:avLst/>
              <a:gdLst>
                <a:gd name="T0" fmla="*/ 2147483647 w 81"/>
                <a:gd name="T1" fmla="*/ 2147483647 h 155"/>
                <a:gd name="T2" fmla="*/ 2147483647 w 81"/>
                <a:gd name="T3" fmla="*/ 2147483647 h 155"/>
                <a:gd name="T4" fmla="*/ 2147483647 w 81"/>
                <a:gd name="T5" fmla="*/ 2147483647 h 155"/>
                <a:gd name="T6" fmla="*/ 2147483647 w 81"/>
                <a:gd name="T7" fmla="*/ 2147483647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55"/>
                <a:gd name="T14" fmla="*/ 81 w 81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55">
                  <a:moveTo>
                    <a:pt x="81" y="48"/>
                  </a:moveTo>
                  <a:cubicBezTo>
                    <a:pt x="81" y="48"/>
                    <a:pt x="62" y="0"/>
                    <a:pt x="31" y="22"/>
                  </a:cubicBezTo>
                  <a:cubicBezTo>
                    <a:pt x="0" y="43"/>
                    <a:pt x="40" y="142"/>
                    <a:pt x="73" y="155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46"/>
            <p:cNvSpPr/>
            <p:nvPr/>
          </p:nvSpPr>
          <p:spPr bwMode="auto">
            <a:xfrm>
              <a:off x="10096501" y="1031876"/>
              <a:ext cx="185738" cy="358775"/>
            </a:xfrm>
            <a:custGeom>
              <a:avLst/>
              <a:gdLst>
                <a:gd name="T0" fmla="*/ 0 w 80"/>
                <a:gd name="T1" fmla="*/ 2147483647 h 155"/>
                <a:gd name="T2" fmla="*/ 2147483647 w 80"/>
                <a:gd name="T3" fmla="*/ 2147483647 h 155"/>
                <a:gd name="T4" fmla="*/ 2147483647 w 80"/>
                <a:gd name="T5" fmla="*/ 2147483647 h 155"/>
                <a:gd name="T6" fmla="*/ 0 w 80"/>
                <a:gd name="T7" fmla="*/ 2147483647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155"/>
                <a:gd name="T14" fmla="*/ 80 w 80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155">
                  <a:moveTo>
                    <a:pt x="0" y="48"/>
                  </a:moveTo>
                  <a:cubicBezTo>
                    <a:pt x="0" y="48"/>
                    <a:pt x="18" y="0"/>
                    <a:pt x="49" y="22"/>
                  </a:cubicBezTo>
                  <a:cubicBezTo>
                    <a:pt x="80" y="43"/>
                    <a:pt x="40" y="142"/>
                    <a:pt x="7" y="15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47"/>
            <p:cNvSpPr/>
            <p:nvPr/>
          </p:nvSpPr>
          <p:spPr bwMode="auto">
            <a:xfrm>
              <a:off x="9383713" y="809626"/>
              <a:ext cx="776288" cy="739775"/>
            </a:xfrm>
            <a:custGeom>
              <a:avLst/>
              <a:gdLst>
                <a:gd name="T0" fmla="*/ 2147483647 w 336"/>
                <a:gd name="T1" fmla="*/ 2147483647 h 320"/>
                <a:gd name="T2" fmla="*/ 2147483647 w 336"/>
                <a:gd name="T3" fmla="*/ 2147483647 h 320"/>
                <a:gd name="T4" fmla="*/ 2147483647 w 336"/>
                <a:gd name="T5" fmla="*/ 2147483647 h 320"/>
                <a:gd name="T6" fmla="*/ 2147483647 w 336"/>
                <a:gd name="T7" fmla="*/ 2147483647 h 320"/>
                <a:gd name="T8" fmla="*/ 2147483647 w 336"/>
                <a:gd name="T9" fmla="*/ 2147483647 h 320"/>
                <a:gd name="T10" fmla="*/ 2147483647 w 336"/>
                <a:gd name="T11" fmla="*/ 2147483647 h 320"/>
                <a:gd name="T12" fmla="*/ 2147483647 w 336"/>
                <a:gd name="T13" fmla="*/ 2147483647 h 320"/>
                <a:gd name="T14" fmla="*/ 2147483647 w 336"/>
                <a:gd name="T15" fmla="*/ 2147483647 h 320"/>
                <a:gd name="T16" fmla="*/ 2147483647 w 336"/>
                <a:gd name="T17" fmla="*/ 2147483647 h 320"/>
                <a:gd name="T18" fmla="*/ 2147483647 w 336"/>
                <a:gd name="T19" fmla="*/ 2147483647 h 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6"/>
                <a:gd name="T31" fmla="*/ 0 h 320"/>
                <a:gd name="T32" fmla="*/ 336 w 336"/>
                <a:gd name="T33" fmla="*/ 320 h 3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6" h="320">
                  <a:moveTo>
                    <a:pt x="31" y="71"/>
                  </a:moveTo>
                  <a:cubicBezTo>
                    <a:pt x="31" y="71"/>
                    <a:pt x="52" y="35"/>
                    <a:pt x="107" y="17"/>
                  </a:cubicBezTo>
                  <a:cubicBezTo>
                    <a:pt x="163" y="0"/>
                    <a:pt x="197" y="23"/>
                    <a:pt x="233" y="42"/>
                  </a:cubicBezTo>
                  <a:cubicBezTo>
                    <a:pt x="269" y="62"/>
                    <a:pt x="304" y="57"/>
                    <a:pt x="304" y="57"/>
                  </a:cubicBezTo>
                  <a:cubicBezTo>
                    <a:pt x="335" y="256"/>
                    <a:pt x="335" y="256"/>
                    <a:pt x="335" y="256"/>
                  </a:cubicBezTo>
                  <a:cubicBezTo>
                    <a:pt x="336" y="261"/>
                    <a:pt x="335" y="267"/>
                    <a:pt x="332" y="271"/>
                  </a:cubicBezTo>
                  <a:cubicBezTo>
                    <a:pt x="320" y="287"/>
                    <a:pt x="281" y="320"/>
                    <a:pt x="171" y="320"/>
                  </a:cubicBezTo>
                  <a:cubicBezTo>
                    <a:pt x="62" y="320"/>
                    <a:pt x="19" y="287"/>
                    <a:pt x="6" y="271"/>
                  </a:cubicBezTo>
                  <a:cubicBezTo>
                    <a:pt x="2" y="267"/>
                    <a:pt x="0" y="261"/>
                    <a:pt x="1" y="255"/>
                  </a:cubicBezTo>
                  <a:lnTo>
                    <a:pt x="31" y="71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48"/>
            <p:cNvSpPr/>
            <p:nvPr/>
          </p:nvSpPr>
          <p:spPr bwMode="auto">
            <a:xfrm>
              <a:off x="9509126" y="1284288"/>
              <a:ext cx="536575" cy="157163"/>
            </a:xfrm>
            <a:custGeom>
              <a:avLst/>
              <a:gdLst>
                <a:gd name="T0" fmla="*/ 2147483647 w 233"/>
                <a:gd name="T1" fmla="*/ 2147483647 h 68"/>
                <a:gd name="T2" fmla="*/ 2147483647 w 233"/>
                <a:gd name="T3" fmla="*/ 2147483647 h 68"/>
                <a:gd name="T4" fmla="*/ 2147483647 w 233"/>
                <a:gd name="T5" fmla="*/ 2147483647 h 68"/>
                <a:gd name="T6" fmla="*/ 0 w 233"/>
                <a:gd name="T7" fmla="*/ 2147483647 h 68"/>
                <a:gd name="T8" fmla="*/ 2147483647 w 233"/>
                <a:gd name="T9" fmla="*/ 0 h 68"/>
                <a:gd name="T10" fmla="*/ 2147483647 w 233"/>
                <a:gd name="T11" fmla="*/ 2147483647 h 68"/>
                <a:gd name="T12" fmla="*/ 2147483647 w 233"/>
                <a:gd name="T13" fmla="*/ 2147483647 h 68"/>
                <a:gd name="T14" fmla="*/ 2147483647 w 233"/>
                <a:gd name="T15" fmla="*/ 2147483647 h 68"/>
                <a:gd name="T16" fmla="*/ 2147483647 w 233"/>
                <a:gd name="T17" fmla="*/ 2147483647 h 68"/>
                <a:gd name="T18" fmla="*/ 2147483647 w 233"/>
                <a:gd name="T19" fmla="*/ 2147483647 h 68"/>
                <a:gd name="T20" fmla="*/ 2147483647 w 233"/>
                <a:gd name="T21" fmla="*/ 0 h 68"/>
                <a:gd name="T22" fmla="*/ 2147483647 w 233"/>
                <a:gd name="T23" fmla="*/ 2147483647 h 68"/>
                <a:gd name="T24" fmla="*/ 2147483647 w 233"/>
                <a:gd name="T25" fmla="*/ 2147483647 h 68"/>
                <a:gd name="T26" fmla="*/ 2147483647 w 233"/>
                <a:gd name="T27" fmla="*/ 2147483647 h 68"/>
                <a:gd name="T28" fmla="*/ 2147483647 w 233"/>
                <a:gd name="T29" fmla="*/ 2147483647 h 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3"/>
                <a:gd name="T46" fmla="*/ 0 h 68"/>
                <a:gd name="T47" fmla="*/ 233 w 233"/>
                <a:gd name="T48" fmla="*/ 68 h 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3" h="68">
                  <a:moveTo>
                    <a:pt x="119" y="68"/>
                  </a:moveTo>
                  <a:cubicBezTo>
                    <a:pt x="93" y="68"/>
                    <a:pt x="71" y="64"/>
                    <a:pt x="53" y="58"/>
                  </a:cubicBezTo>
                  <a:cubicBezTo>
                    <a:pt x="39" y="53"/>
                    <a:pt x="27" y="45"/>
                    <a:pt x="17" y="36"/>
                  </a:cubicBezTo>
                  <a:cubicBezTo>
                    <a:pt x="2" y="20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"/>
                    <a:pt x="8" y="18"/>
                    <a:pt x="22" y="32"/>
                  </a:cubicBezTo>
                  <a:cubicBezTo>
                    <a:pt x="36" y="45"/>
                    <a:pt x="63" y="61"/>
                    <a:pt x="119" y="61"/>
                  </a:cubicBezTo>
                  <a:cubicBezTo>
                    <a:pt x="174" y="61"/>
                    <a:pt x="200" y="45"/>
                    <a:pt x="213" y="32"/>
                  </a:cubicBezTo>
                  <a:cubicBezTo>
                    <a:pt x="226" y="18"/>
                    <a:pt x="227" y="3"/>
                    <a:pt x="227" y="3"/>
                  </a:cubicBezTo>
                  <a:cubicBezTo>
                    <a:pt x="227" y="1"/>
                    <a:pt x="228" y="0"/>
                    <a:pt x="230" y="0"/>
                  </a:cubicBezTo>
                  <a:cubicBezTo>
                    <a:pt x="232" y="0"/>
                    <a:pt x="233" y="2"/>
                    <a:pt x="233" y="3"/>
                  </a:cubicBezTo>
                  <a:cubicBezTo>
                    <a:pt x="233" y="4"/>
                    <a:pt x="233" y="20"/>
                    <a:pt x="218" y="36"/>
                  </a:cubicBezTo>
                  <a:cubicBezTo>
                    <a:pt x="209" y="45"/>
                    <a:pt x="198" y="53"/>
                    <a:pt x="183" y="58"/>
                  </a:cubicBezTo>
                  <a:cubicBezTo>
                    <a:pt x="166" y="64"/>
                    <a:pt x="144" y="68"/>
                    <a:pt x="119" y="6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49"/>
            <p:cNvSpPr/>
            <p:nvPr/>
          </p:nvSpPr>
          <p:spPr bwMode="auto">
            <a:xfrm>
              <a:off x="9691688" y="1287463"/>
              <a:ext cx="174625" cy="44450"/>
            </a:xfrm>
            <a:custGeom>
              <a:avLst/>
              <a:gdLst>
                <a:gd name="T0" fmla="*/ 0 w 76"/>
                <a:gd name="T1" fmla="*/ 0 h 19"/>
                <a:gd name="T2" fmla="*/ 2147483647 w 76"/>
                <a:gd name="T3" fmla="*/ 2147483647 h 19"/>
                <a:gd name="T4" fmla="*/ 2147483647 w 76"/>
                <a:gd name="T5" fmla="*/ 0 h 19"/>
                <a:gd name="T6" fmla="*/ 2147483647 w 76"/>
                <a:gd name="T7" fmla="*/ 2147483647 h 19"/>
                <a:gd name="T8" fmla="*/ 0 w 76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19"/>
                <a:gd name="T17" fmla="*/ 76 w 76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19">
                  <a:moveTo>
                    <a:pt x="0" y="0"/>
                  </a:moveTo>
                  <a:cubicBezTo>
                    <a:pt x="0" y="0"/>
                    <a:pt x="19" y="12"/>
                    <a:pt x="36" y="12"/>
                  </a:cubicBezTo>
                  <a:cubicBezTo>
                    <a:pt x="53" y="12"/>
                    <a:pt x="76" y="0"/>
                    <a:pt x="76" y="0"/>
                  </a:cubicBezTo>
                  <a:cubicBezTo>
                    <a:pt x="76" y="0"/>
                    <a:pt x="52" y="19"/>
                    <a:pt x="36" y="19"/>
                  </a:cubicBezTo>
                  <a:cubicBezTo>
                    <a:pt x="20" y="1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Oval 50"/>
            <p:cNvSpPr>
              <a:spLocks noChangeArrowheads="1"/>
            </p:cNvSpPr>
            <p:nvPr/>
          </p:nvSpPr>
          <p:spPr bwMode="auto">
            <a:xfrm>
              <a:off x="9536113" y="1073151"/>
              <a:ext cx="100013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51"/>
            <p:cNvSpPr/>
            <p:nvPr/>
          </p:nvSpPr>
          <p:spPr bwMode="auto">
            <a:xfrm>
              <a:off x="9567863" y="1079501"/>
              <a:ext cx="49213" cy="30163"/>
            </a:xfrm>
            <a:custGeom>
              <a:avLst/>
              <a:gdLst>
                <a:gd name="T0" fmla="*/ 2147483647 w 21"/>
                <a:gd name="T1" fmla="*/ 2147483647 h 13"/>
                <a:gd name="T2" fmla="*/ 2147483647 w 21"/>
                <a:gd name="T3" fmla="*/ 2147483647 h 13"/>
                <a:gd name="T4" fmla="*/ 2147483647 w 21"/>
                <a:gd name="T5" fmla="*/ 2147483647 h 13"/>
                <a:gd name="T6" fmla="*/ 2147483647 w 21"/>
                <a:gd name="T7" fmla="*/ 2147483647 h 13"/>
                <a:gd name="T8" fmla="*/ 2147483647 w 21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1" y="5"/>
                  </a:moveTo>
                  <a:cubicBezTo>
                    <a:pt x="0" y="8"/>
                    <a:pt x="4" y="11"/>
                    <a:pt x="10" y="12"/>
                  </a:cubicBezTo>
                  <a:cubicBezTo>
                    <a:pt x="15" y="13"/>
                    <a:pt x="20" y="12"/>
                    <a:pt x="20" y="8"/>
                  </a:cubicBezTo>
                  <a:cubicBezTo>
                    <a:pt x="21" y="5"/>
                    <a:pt x="17" y="2"/>
                    <a:pt x="12" y="1"/>
                  </a:cubicBezTo>
                  <a:cubicBezTo>
                    <a:pt x="6" y="0"/>
                    <a:pt x="2" y="1"/>
                    <a:pt x="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52"/>
            <p:cNvSpPr/>
            <p:nvPr/>
          </p:nvSpPr>
          <p:spPr bwMode="auto">
            <a:xfrm>
              <a:off x="9480551" y="977901"/>
              <a:ext cx="196850" cy="71438"/>
            </a:xfrm>
            <a:custGeom>
              <a:avLst/>
              <a:gdLst>
                <a:gd name="T0" fmla="*/ 0 w 85"/>
                <a:gd name="T1" fmla="*/ 2147483647 h 31"/>
                <a:gd name="T2" fmla="*/ 0 w 85"/>
                <a:gd name="T3" fmla="*/ 2147483647 h 31"/>
                <a:gd name="T4" fmla="*/ 2147483647 w 85"/>
                <a:gd name="T5" fmla="*/ 2147483647 h 31"/>
                <a:gd name="T6" fmla="*/ 2147483647 w 85"/>
                <a:gd name="T7" fmla="*/ 0 h 31"/>
                <a:gd name="T8" fmla="*/ 0 w 85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31"/>
                <a:gd name="T17" fmla="*/ 85 w 85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31">
                  <a:moveTo>
                    <a:pt x="0" y="7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8" y="31"/>
                    <a:pt x="56" y="30"/>
                    <a:pt x="85" y="2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56" y="6"/>
                    <a:pt x="28" y="9"/>
                    <a:pt x="0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Oval 53"/>
            <p:cNvSpPr>
              <a:spLocks noChangeArrowheads="1"/>
            </p:cNvSpPr>
            <p:nvPr/>
          </p:nvSpPr>
          <p:spPr bwMode="auto">
            <a:xfrm>
              <a:off x="9921876" y="1073151"/>
              <a:ext cx="101600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54"/>
            <p:cNvSpPr/>
            <p:nvPr/>
          </p:nvSpPr>
          <p:spPr bwMode="auto">
            <a:xfrm>
              <a:off x="9956801" y="1079501"/>
              <a:ext cx="47625" cy="30163"/>
            </a:xfrm>
            <a:custGeom>
              <a:avLst/>
              <a:gdLst>
                <a:gd name="T0" fmla="*/ 0 w 21"/>
                <a:gd name="T1" fmla="*/ 2147483647 h 13"/>
                <a:gd name="T2" fmla="*/ 2147483647 w 21"/>
                <a:gd name="T3" fmla="*/ 2147483647 h 13"/>
                <a:gd name="T4" fmla="*/ 2147483647 w 21"/>
                <a:gd name="T5" fmla="*/ 2147483647 h 13"/>
                <a:gd name="T6" fmla="*/ 2147483647 w 21"/>
                <a:gd name="T7" fmla="*/ 2147483647 h 13"/>
                <a:gd name="T8" fmla="*/ 0 w 21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0" y="5"/>
                  </a:moveTo>
                  <a:cubicBezTo>
                    <a:pt x="0" y="8"/>
                    <a:pt x="4" y="11"/>
                    <a:pt x="9" y="12"/>
                  </a:cubicBezTo>
                  <a:cubicBezTo>
                    <a:pt x="14" y="13"/>
                    <a:pt x="19" y="12"/>
                    <a:pt x="20" y="8"/>
                  </a:cubicBezTo>
                  <a:cubicBezTo>
                    <a:pt x="21" y="5"/>
                    <a:pt x="17" y="2"/>
                    <a:pt x="11" y="1"/>
                  </a:cubicBezTo>
                  <a:cubicBezTo>
                    <a:pt x="6" y="0"/>
                    <a:pt x="1" y="1"/>
                    <a:pt x="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55"/>
            <p:cNvSpPr/>
            <p:nvPr/>
          </p:nvSpPr>
          <p:spPr bwMode="auto">
            <a:xfrm>
              <a:off x="9882188" y="977901"/>
              <a:ext cx="196850" cy="71438"/>
            </a:xfrm>
            <a:custGeom>
              <a:avLst/>
              <a:gdLst>
                <a:gd name="T0" fmla="*/ 2147483647 w 85"/>
                <a:gd name="T1" fmla="*/ 2147483647 h 31"/>
                <a:gd name="T2" fmla="*/ 2147483647 w 85"/>
                <a:gd name="T3" fmla="*/ 2147483647 h 31"/>
                <a:gd name="T4" fmla="*/ 0 w 85"/>
                <a:gd name="T5" fmla="*/ 2147483647 h 31"/>
                <a:gd name="T6" fmla="*/ 0 w 85"/>
                <a:gd name="T7" fmla="*/ 0 h 31"/>
                <a:gd name="T8" fmla="*/ 2147483647 w 85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31"/>
                <a:gd name="T17" fmla="*/ 85 w 85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31">
                  <a:moveTo>
                    <a:pt x="85" y="7"/>
                  </a:moveTo>
                  <a:cubicBezTo>
                    <a:pt x="85" y="29"/>
                    <a:pt x="85" y="29"/>
                    <a:pt x="85" y="29"/>
                  </a:cubicBezTo>
                  <a:cubicBezTo>
                    <a:pt x="56" y="31"/>
                    <a:pt x="28" y="30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6"/>
                    <a:pt x="56" y="9"/>
                    <a:pt x="85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5" name="矩形 84"/>
          <p:cNvSpPr/>
          <p:nvPr/>
        </p:nvSpPr>
        <p:spPr>
          <a:xfrm>
            <a:off x="1033497" y="798458"/>
            <a:ext cx="89562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输入两个数，然后按照下面的格式显示出来</a:t>
            </a:r>
            <a:endParaRPr lang="zh-CN" altLang="en-US" sz="3600" b="0" cap="none" spc="0" dirty="0">
              <a:ln w="18415" cmpd="sng">
                <a:noFill/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6361" y="1640326"/>
            <a:ext cx="57292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您输入的是</a:t>
            </a:r>
            <a:r>
              <a:rPr lang="en-US" altLang="zh-CN" sz="2800" dirty="0" smtClean="0">
                <a:solidFill>
                  <a:schemeClr val="bg1"/>
                </a:solidFill>
              </a:rPr>
              <a:t>xx</a:t>
            </a:r>
            <a:r>
              <a:rPr lang="zh-CN" altLang="en-US" sz="2800" dirty="0" smtClean="0">
                <a:solidFill>
                  <a:schemeClr val="bg1"/>
                </a:solidFill>
              </a:rPr>
              <a:t>和</a:t>
            </a:r>
            <a:r>
              <a:rPr lang="en-US" altLang="zh-CN" sz="2800" dirty="0" smtClean="0">
                <a:solidFill>
                  <a:schemeClr val="bg1"/>
                </a:solidFill>
              </a:rPr>
              <a:t>xx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en-US" altLang="zh-CN" sz="2800" dirty="0" smtClean="0">
                <a:solidFill>
                  <a:schemeClr val="bg1"/>
                </a:solidFill>
              </a:rPr>
              <a:t>x+xx = </a:t>
            </a:r>
            <a:r>
              <a:rPr lang="zh-CN" altLang="en-US" sz="2800" dirty="0" smtClean="0">
                <a:solidFill>
                  <a:schemeClr val="bg1"/>
                </a:solidFill>
              </a:rPr>
              <a:t>（显示正确的答案）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xx</a:t>
            </a:r>
            <a:r>
              <a:rPr lang="zh-CN" altLang="en-US" sz="2800" dirty="0" smtClean="0">
                <a:solidFill>
                  <a:schemeClr val="bg1"/>
                </a:solidFill>
              </a:rPr>
              <a:t>除以</a:t>
            </a:r>
            <a:r>
              <a:rPr lang="en-US" altLang="zh-CN" sz="2800" dirty="0" smtClean="0">
                <a:solidFill>
                  <a:schemeClr val="bg1"/>
                </a:solidFill>
              </a:rPr>
              <a:t>xx</a:t>
            </a:r>
            <a:r>
              <a:rPr lang="zh-CN" altLang="en-US" sz="2800" dirty="0" smtClean="0">
                <a:solidFill>
                  <a:schemeClr val="bg1"/>
                </a:solidFill>
              </a:rPr>
              <a:t>等于（显示正确的答案）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en-US" altLang="zh-CN" sz="2800" dirty="0" smtClean="0">
                <a:solidFill>
                  <a:schemeClr val="bg1"/>
                </a:solidFill>
              </a:rPr>
              <a:t>x-xx</a:t>
            </a:r>
            <a:r>
              <a:rPr lang="zh-CN" altLang="en-US" sz="2800" dirty="0" smtClean="0">
                <a:solidFill>
                  <a:schemeClr val="bg1"/>
                </a:solidFill>
              </a:rPr>
              <a:t>等于（显示正确的答案）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accent4"/>
                </a:solidFill>
              </a:rPr>
              <a:t>案</a:t>
            </a:r>
            <a:r>
              <a:rPr lang="zh-CN" altLang="en-US" sz="2800" dirty="0" smtClean="0">
                <a:solidFill>
                  <a:schemeClr val="accent4"/>
                </a:solidFill>
              </a:rPr>
              <a:t>例：</a:t>
            </a:r>
            <a:endParaRPr lang="en-US" altLang="zh-CN" sz="2800" dirty="0" smtClean="0">
              <a:solidFill>
                <a:schemeClr val="accent4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请输</a:t>
            </a:r>
            <a:r>
              <a:rPr lang="zh-CN" altLang="en-US" sz="2800" dirty="0" smtClean="0">
                <a:solidFill>
                  <a:schemeClr val="bg1"/>
                </a:solidFill>
              </a:rPr>
              <a:t>入第一个数：</a:t>
            </a:r>
            <a:r>
              <a:rPr lang="en-US" altLang="zh-CN" sz="2800" dirty="0" smtClean="0">
                <a:solidFill>
                  <a:schemeClr val="bg1"/>
                </a:solidFill>
              </a:rPr>
              <a:t>34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请输</a:t>
            </a:r>
            <a:r>
              <a:rPr lang="zh-CN" altLang="en-US" sz="2800" dirty="0" smtClean="0">
                <a:solidFill>
                  <a:schemeClr val="bg1"/>
                </a:solidFill>
              </a:rPr>
              <a:t>入第</a:t>
            </a:r>
            <a:r>
              <a:rPr lang="zh-CN" altLang="en-US" sz="2800" dirty="0">
                <a:solidFill>
                  <a:schemeClr val="bg1"/>
                </a:solidFill>
              </a:rPr>
              <a:t>二</a:t>
            </a:r>
            <a:r>
              <a:rPr lang="zh-CN" altLang="en-US" sz="2800" dirty="0" smtClean="0">
                <a:solidFill>
                  <a:schemeClr val="bg1"/>
                </a:solidFill>
              </a:rPr>
              <a:t>个数：</a:t>
            </a:r>
            <a:r>
              <a:rPr lang="en-US" altLang="zh-CN" sz="2800" dirty="0" smtClean="0">
                <a:solidFill>
                  <a:schemeClr val="bg1"/>
                </a:solidFill>
              </a:rPr>
              <a:t>6</a:t>
            </a: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您输入的是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34 </a:t>
            </a:r>
            <a:r>
              <a:rPr lang="zh-CN" altLang="en-US" sz="2800" dirty="0" smtClean="0">
                <a:solidFill>
                  <a:schemeClr val="bg1"/>
                </a:solidFill>
              </a:rPr>
              <a:t>和 </a:t>
            </a:r>
            <a:r>
              <a:rPr lang="en-US" altLang="zh-CN" sz="2800" dirty="0" smtClean="0">
                <a:solidFill>
                  <a:schemeClr val="bg1"/>
                </a:solidFill>
              </a:rPr>
              <a:t>6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34 + 6 = 40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34</a:t>
            </a:r>
            <a:r>
              <a:rPr lang="zh-CN" altLang="en-US" sz="2800" dirty="0" smtClean="0">
                <a:solidFill>
                  <a:schemeClr val="bg1"/>
                </a:solidFill>
              </a:rPr>
              <a:t>除以</a:t>
            </a:r>
            <a:r>
              <a:rPr lang="en-US" altLang="zh-CN" sz="2800" dirty="0" smtClean="0">
                <a:solidFill>
                  <a:schemeClr val="bg1"/>
                </a:solidFill>
              </a:rPr>
              <a:t>6</a:t>
            </a:r>
            <a:r>
              <a:rPr lang="zh-CN" altLang="en-US" sz="2800" dirty="0" smtClean="0">
                <a:solidFill>
                  <a:schemeClr val="bg1"/>
                </a:solidFill>
              </a:rPr>
              <a:t>等于</a:t>
            </a:r>
            <a:r>
              <a:rPr lang="en-US" altLang="zh-CN" sz="2800" dirty="0" smtClean="0">
                <a:solidFill>
                  <a:schemeClr val="bg1"/>
                </a:solidFill>
              </a:rPr>
              <a:t>5.666666666667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34 -6 =28</a:t>
            </a:r>
          </a:p>
        </p:txBody>
      </p:sp>
    </p:spTree>
    <p:extLst>
      <p:ext uri="{BB962C8B-B14F-4D97-AF65-F5344CB8AC3E}">
        <p14:creationId xmlns:p14="http://schemas.microsoft.com/office/powerpoint/2010/main" val="123984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48211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68"/>
          <p:cNvGrpSpPr>
            <a:grpSpLocks noChangeAspect="1"/>
          </p:cNvGrpSpPr>
          <p:nvPr/>
        </p:nvGrpSpPr>
        <p:grpSpPr bwMode="auto">
          <a:xfrm>
            <a:off x="10281077" y="579953"/>
            <a:ext cx="1000638" cy="1007620"/>
            <a:chOff x="2993" y="56"/>
            <a:chExt cx="430" cy="433"/>
          </a:xfrm>
          <a:solidFill>
            <a:schemeClr val="bg1"/>
          </a:solidFill>
        </p:grpSpPr>
        <p:sp>
          <p:nvSpPr>
            <p:cNvPr id="14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85" name="矩形 84"/>
          <p:cNvSpPr/>
          <p:nvPr/>
        </p:nvSpPr>
        <p:spPr>
          <a:xfrm>
            <a:off x="1033497" y="798458"/>
            <a:ext cx="89562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输入两个数，然后按照下面的格式显示出来</a:t>
            </a:r>
            <a:endParaRPr lang="zh-CN" altLang="en-US" sz="3600" b="0" cap="none" spc="0" dirty="0">
              <a:ln w="18415" cmpd="sng">
                <a:noFill/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:\Users\ADMINI~1.USE\AppData\Local\Temp\WeChat Files\45684668b0344b5183155a0e86eebf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6" y="1790207"/>
            <a:ext cx="6234392" cy="333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~1.USE\AppData\Local\Temp\WeChat Files\a8476427cf190dd980ad61947893d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795" y="3984725"/>
            <a:ext cx="6169330" cy="269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6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48211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50" y="2714625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45107"/>
              </p:ext>
            </p:extLst>
          </p:nvPr>
        </p:nvGraphicFramePr>
        <p:xfrm>
          <a:off x="2680150" y="1869251"/>
          <a:ext cx="803993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20"/>
                <a:gridCol w="2800350"/>
                <a:gridCol w="404336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运算符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实例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赋值运算符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C= A+ B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+=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加法赋值运算符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C += A</a:t>
                      </a:r>
                      <a:r>
                        <a:rPr lang="en-US" altLang="zh-CN" sz="2400" baseline="0" dirty="0" smtClean="0"/>
                        <a:t>  </a:t>
                      </a:r>
                      <a:r>
                        <a:rPr lang="zh-CN" altLang="en-US" sz="2400" baseline="0" dirty="0" smtClean="0"/>
                        <a:t>等效于</a:t>
                      </a:r>
                      <a:r>
                        <a:rPr lang="en-US" altLang="zh-CN" sz="2400" baseline="0" dirty="0" smtClean="0"/>
                        <a:t>C = C + A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-=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减法赋值运算符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 -= A</a:t>
                      </a:r>
                      <a:r>
                        <a:rPr lang="en-US" altLang="zh-CN" sz="2400" baseline="0" dirty="0" smtClean="0"/>
                        <a:t>  </a:t>
                      </a:r>
                      <a:r>
                        <a:rPr lang="zh-CN" altLang="en-US" sz="2400" baseline="0" dirty="0" smtClean="0"/>
                        <a:t>等效于</a:t>
                      </a:r>
                      <a:r>
                        <a:rPr lang="en-US" altLang="zh-CN" sz="2400" baseline="0" dirty="0" smtClean="0"/>
                        <a:t>C = C - A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*=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乘法</a:t>
                      </a:r>
                      <a:r>
                        <a:rPr lang="zh-CN" altLang="en-US" sz="2400" dirty="0" smtClean="0"/>
                        <a:t>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 *= A</a:t>
                      </a:r>
                      <a:r>
                        <a:rPr lang="en-US" altLang="zh-CN" sz="2400" baseline="0" dirty="0" smtClean="0"/>
                        <a:t>  </a:t>
                      </a:r>
                      <a:r>
                        <a:rPr lang="zh-CN" altLang="en-US" sz="2400" baseline="0" dirty="0" smtClean="0"/>
                        <a:t>等效于</a:t>
                      </a:r>
                      <a:r>
                        <a:rPr lang="en-US" altLang="zh-CN" sz="2400" baseline="0" dirty="0" smtClean="0"/>
                        <a:t>C = C * A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/=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除法</a:t>
                      </a:r>
                      <a:r>
                        <a:rPr lang="zh-CN" altLang="en-US" sz="2400" dirty="0" smtClean="0"/>
                        <a:t>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 /= A</a:t>
                      </a:r>
                      <a:r>
                        <a:rPr lang="en-US" altLang="zh-CN" sz="2400" baseline="0" dirty="0" smtClean="0"/>
                        <a:t>  </a:t>
                      </a:r>
                      <a:r>
                        <a:rPr lang="zh-CN" altLang="en-US" sz="2400" baseline="0" dirty="0" smtClean="0"/>
                        <a:t>等效于</a:t>
                      </a:r>
                      <a:r>
                        <a:rPr lang="en-US" altLang="zh-CN" sz="2400" baseline="0" dirty="0" smtClean="0"/>
                        <a:t>C = C / A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%=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取模</a:t>
                      </a:r>
                      <a:r>
                        <a:rPr lang="zh-CN" altLang="en-US" sz="2400" dirty="0" smtClean="0"/>
                        <a:t>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 %= A</a:t>
                      </a:r>
                      <a:r>
                        <a:rPr lang="en-US" altLang="zh-CN" sz="2400" baseline="0" dirty="0" smtClean="0"/>
                        <a:t>  </a:t>
                      </a:r>
                      <a:r>
                        <a:rPr lang="zh-CN" altLang="en-US" sz="2400" baseline="0" dirty="0" smtClean="0"/>
                        <a:t>等效于</a:t>
                      </a:r>
                      <a:r>
                        <a:rPr lang="en-US" altLang="zh-CN" sz="2400" baseline="0" dirty="0" smtClean="0"/>
                        <a:t>C = C % A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**=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幂</a:t>
                      </a:r>
                      <a:r>
                        <a:rPr lang="zh-CN" altLang="en-US" sz="2400" dirty="0" smtClean="0"/>
                        <a:t>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 **= A</a:t>
                      </a:r>
                      <a:r>
                        <a:rPr lang="en-US" altLang="zh-CN" sz="2400" baseline="0" dirty="0" smtClean="0"/>
                        <a:t>  </a:t>
                      </a:r>
                      <a:r>
                        <a:rPr lang="zh-CN" altLang="en-US" sz="2400" baseline="0" dirty="0" smtClean="0"/>
                        <a:t>等效于</a:t>
                      </a:r>
                      <a:r>
                        <a:rPr lang="en-US" altLang="zh-CN" sz="2400" baseline="0" dirty="0" smtClean="0"/>
                        <a:t>C = C**A = C</a:t>
                      </a:r>
                      <a:r>
                        <a:rPr lang="en-US" altLang="zh-CN" sz="2400" baseline="24000" dirty="0" smtClean="0"/>
                        <a:t>A</a:t>
                      </a:r>
                      <a:endParaRPr lang="zh-CN" altLang="en-US" sz="2400" baseline="24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//=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整除</a:t>
                      </a:r>
                      <a:r>
                        <a:rPr lang="zh-CN" altLang="en-US" sz="2400" dirty="0" smtClean="0"/>
                        <a:t>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 //= A</a:t>
                      </a:r>
                      <a:r>
                        <a:rPr lang="en-US" altLang="zh-CN" sz="2400" baseline="0" dirty="0" smtClean="0"/>
                        <a:t>  </a:t>
                      </a:r>
                      <a:r>
                        <a:rPr lang="zh-CN" altLang="en-US" sz="2400" baseline="0" dirty="0" smtClean="0"/>
                        <a:t>等效于</a:t>
                      </a:r>
                      <a:r>
                        <a:rPr lang="en-US" altLang="zh-CN" sz="2400" baseline="0" dirty="0" smtClean="0"/>
                        <a:t>C = C // A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764895" y="258763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判断题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57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564</Words>
  <Application>Microsoft Office PowerPoint</Application>
  <PresentationFormat>自定义</PresentationFormat>
  <Paragraphs>120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56</cp:revision>
  <dcterms:created xsi:type="dcterms:W3CDTF">2017-01-26T10:13:00Z</dcterms:created>
  <dcterms:modified xsi:type="dcterms:W3CDTF">2020-03-26T06:55:50Z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