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72" r:id="rId3"/>
    <p:sldId id="435" r:id="rId5"/>
    <p:sldId id="462" r:id="rId6"/>
    <p:sldId id="463" r:id="rId7"/>
    <p:sldId id="445" r:id="rId8"/>
    <p:sldId id="460" r:id="rId9"/>
    <p:sldId id="436" r:id="rId10"/>
    <p:sldId id="438" r:id="rId11"/>
    <p:sldId id="439" r:id="rId12"/>
    <p:sldId id="440" r:id="rId13"/>
    <p:sldId id="47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tn81hFDi8ruklRZGmKBcQ==" hashData="pSr43OdVDTAOD0C6PDgHcx5zUVg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5271" autoAdjust="0"/>
  </p:normalViewPr>
  <p:slideViewPr>
    <p:cSldViewPr snapToGrid="0">
      <p:cViewPr>
        <p:scale>
          <a:sx n="60" d="100"/>
          <a:sy n="60" d="100"/>
        </p:scale>
        <p:origin x="-1080" y="-168"/>
      </p:cViewPr>
      <p:guideLst>
        <p:guide orient="horz" pos="2319"/>
        <p:guide orient="horz" pos="648"/>
        <p:guide orient="horz" pos="712"/>
        <p:guide orient="horz" pos="3936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77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序列的概念和操作</a:t>
            </a:r>
            <a:endParaRPr lang="zh-CN" altLang="en-US" sz="251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 smtClean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20173" y="1413238"/>
            <a:ext cx="6103814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定义：</a:t>
            </a:r>
            <a:r>
              <a:rPr lang="en-US" altLang="zh-CN" sz="2400" dirty="0"/>
              <a:t>t1=(4,5,6,7,8)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t2=(1,2,3)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t3=</a:t>
            </a:r>
            <a:r>
              <a:rPr lang="en-US" altLang="zh-CN" sz="2400" dirty="0">
                <a:sym typeface="+mn-ea"/>
              </a:rPr>
              <a:t>t2+</a:t>
            </a:r>
            <a:r>
              <a:rPr lang="en-US" altLang="zh-CN" sz="2400" dirty="0"/>
              <a:t>t1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	max(t3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min(t3)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sum(t3)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len(t3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t3.index(5)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	</a:t>
            </a:r>
            <a:r>
              <a:rPr lang="en-US" altLang="zh-CN" sz="2400" smtClean="0"/>
              <a:t>t3.count(5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元组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  <a:endParaRPr lang="zh-CN" altLang="en-US" sz="1705"/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  <a:endParaRPr lang="zh-CN" altLang="en-US" sz="265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796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知识概况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68130" y="1198179"/>
            <a:ext cx="8705123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 smtClean="0"/>
              <a:t>常用操作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802849" y="2093451"/>
            <a:ext cx="5773591" cy="415498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 smtClean="0"/>
              <a:t>定义元组：</a:t>
            </a:r>
            <a:r>
              <a:rPr lang="en-US" altLang="zh-CN" sz="2400" dirty="0" smtClean="0"/>
              <a:t>t</a:t>
            </a:r>
            <a:r>
              <a:rPr lang="en-US" altLang="zh-CN" sz="2400" dirty="0"/>
              <a:t>=(3,2,5,6,'hi</a:t>
            </a:r>
            <a:r>
              <a:rPr lang="en-US" altLang="zh-CN" sz="2400" dirty="0" smtClean="0"/>
              <a:t>')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查看类型：</a:t>
            </a:r>
            <a:r>
              <a:rPr lang="en-US" altLang="zh-CN" sz="2400" dirty="0" smtClean="0"/>
              <a:t>type(t)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定</a:t>
            </a:r>
            <a:r>
              <a:rPr lang="zh-CN" altLang="en-US" sz="2400" dirty="0" smtClean="0"/>
              <a:t>义一个元素的元组：</a:t>
            </a:r>
            <a:r>
              <a:rPr lang="en-US" altLang="zh-CN" sz="2400" dirty="0" smtClean="0"/>
              <a:t>t=(3,)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                 t=(“zhao”,)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range</a:t>
            </a:r>
            <a:r>
              <a:rPr lang="zh-CN" altLang="en-US" sz="2400" dirty="0" smtClean="0"/>
              <a:t>函数：</a:t>
            </a:r>
            <a:r>
              <a:rPr lang="en-US" altLang="zh-CN" sz="2400" dirty="0" smtClean="0"/>
              <a:t>t=tuple(range(1,5))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直</a:t>
            </a:r>
            <a:r>
              <a:rPr lang="zh-CN" altLang="en-US" sz="2400" dirty="0" smtClean="0"/>
              <a:t>接赋值：</a:t>
            </a:r>
            <a:r>
              <a:rPr lang="en-US" altLang="zh-CN" sz="2400" dirty="0" smtClean="0"/>
              <a:t>t=2,4,6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796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知识概况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044216" y="995778"/>
            <a:ext cx="6103814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元组 </a:t>
            </a:r>
            <a:r>
              <a:rPr lang="en-US" altLang="zh-CN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tuple ---</a:t>
            </a:r>
            <a:r>
              <a:rPr lang="zh-CN" altLang="en-US" sz="3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不可变序列</a:t>
            </a:r>
            <a:endParaRPr lang="zh-CN" altLang="en-US" sz="36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7"/>
          <p:cNvSpPr txBox="1"/>
          <p:nvPr/>
        </p:nvSpPr>
        <p:spPr>
          <a:xfrm>
            <a:off x="696135" y="2930513"/>
            <a:ext cx="6103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/>
              <a:t>特</a:t>
            </a:r>
            <a:r>
              <a:rPr lang="zh-CN" altLang="en-US" sz="2400" dirty="0" smtClean="0"/>
              <a:t>点：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可包含任意对象的有序集合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通</a:t>
            </a:r>
            <a:r>
              <a:rPr lang="zh-CN" altLang="en-US" sz="2400" dirty="0" smtClean="0"/>
              <a:t>过</a:t>
            </a:r>
            <a:r>
              <a:rPr lang="zh-CN" altLang="en-US" sz="2400" dirty="0" smtClean="0">
                <a:solidFill>
                  <a:srgbClr val="FF0000"/>
                </a:solidFill>
              </a:rPr>
              <a:t>下表索引</a:t>
            </a:r>
            <a:r>
              <a:rPr lang="zh-CN" altLang="en-US" sz="2400" dirty="0" smtClean="0"/>
              <a:t>访问元素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固</a:t>
            </a:r>
            <a:r>
              <a:rPr lang="zh-CN" altLang="en-US" sz="2400" dirty="0" smtClean="0"/>
              <a:t>定长度、异质、可任意嵌套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 smtClean="0"/>
              <a:t>象引用数组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787900" y="2930525"/>
            <a:ext cx="75793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Python的元组与列表类似，不同之处在于元组的元素不能修改。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元组使用小括号，列表使用方括号。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元组创建很简单，只需要在括号中添加元素，并使用逗号隔开即可。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33796" y="164487"/>
              <a:ext cx="1816100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知识概况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094256" y="1823818"/>
            <a:ext cx="610381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/>
              <a:t>不可</a:t>
            </a:r>
            <a:r>
              <a:rPr lang="zh-CN" altLang="en-US" sz="2400" dirty="0" smtClean="0"/>
              <a:t>以追加、删除元素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3164866" y="3346573"/>
            <a:ext cx="132830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zh-CN" altLang="en-US" sz="11500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✖</a:t>
            </a:r>
            <a:endParaRPr lang="zh-CN" altLang="en-US" sz="1150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元组中的元素值是不允许删除的，但我们可以使用del语句来删除整个元组</a:t>
            </a:r>
            <a:endParaRPr lang="zh-CN" altLang="en-US"/>
          </a:p>
        </p:txBody>
      </p:sp>
      <p:sp>
        <p:nvSpPr>
          <p:cNvPr id="11" name="文本框 6"/>
          <p:cNvSpPr txBox="1"/>
          <p:nvPr/>
        </p:nvSpPr>
        <p:spPr>
          <a:xfrm>
            <a:off x="2951123" y="3585100"/>
            <a:ext cx="21242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ED7D31"/>
                </a:solidFill>
              </a:rPr>
              <a:t>t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=(2,4,6)</a:t>
            </a:r>
            <a:endParaRPr lang="en-US" altLang="zh-CN" sz="2800" b="1" dirty="0" smtClean="0">
              <a:solidFill>
                <a:srgbClr val="ED7D31"/>
              </a:solidFill>
            </a:endParaRPr>
          </a:p>
          <a:p>
            <a:r>
              <a:rPr lang="en-US" altLang="zh-CN" sz="2800" b="1" dirty="0" smtClean="0">
                <a:solidFill>
                  <a:srgbClr val="ED7D31"/>
                </a:solidFill>
              </a:rPr>
              <a:t>t.append(8)</a:t>
            </a:r>
            <a:endParaRPr lang="en-US" altLang="zh-CN" sz="2800" b="1" dirty="0" smtClean="0">
              <a:solidFill>
                <a:srgbClr val="ED7D31"/>
              </a:solidFill>
            </a:endParaRPr>
          </a:p>
          <a:p>
            <a:r>
              <a:rPr lang="en-US" altLang="zh-CN" sz="2800" b="1" dirty="0">
                <a:solidFill>
                  <a:srgbClr val="ED7D31"/>
                </a:solidFill>
              </a:rPr>
              <a:t>d</a:t>
            </a:r>
            <a:r>
              <a:rPr lang="en-US" altLang="zh-CN" sz="2800" b="1" dirty="0" smtClean="0">
                <a:solidFill>
                  <a:srgbClr val="ED7D31"/>
                </a:solidFill>
              </a:rPr>
              <a:t>el t[1]</a:t>
            </a:r>
            <a:endParaRPr lang="en-US" altLang="zh-CN" sz="2800" b="1" dirty="0">
              <a:solidFill>
                <a:srgbClr val="ED7D3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075" y="5684520"/>
            <a:ext cx="105105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元组中的元素值是不允许删除的，但我们可以使用del语句来删除整个元组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695654" y="164487"/>
            <a:ext cx="52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3795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49" y="2093451"/>
            <a:ext cx="5773591" cy="41541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dirty="0"/>
              <a:t>作业：</a:t>
            </a:r>
            <a:endParaRPr sz="2400" dirty="0"/>
          </a:p>
          <a:p>
            <a:r>
              <a:rPr sz="2400" dirty="0"/>
              <a:t>定义两个元组，这两个元组中每个元祖的各个元素由6个整数组合而成。</a:t>
            </a:r>
            <a:endParaRPr sz="2400" dirty="0"/>
          </a:p>
          <a:p>
            <a:r>
              <a:rPr sz="2400" dirty="0"/>
              <a:t>1、试着将它们相加</a:t>
            </a:r>
            <a:endParaRPr sz="2400" dirty="0"/>
          </a:p>
          <a:p>
            <a:r>
              <a:rPr sz="2400" dirty="0"/>
              <a:t>2、每个元组都分别乘以一个整数</a:t>
            </a:r>
            <a:endParaRPr sz="2400" dirty="0"/>
          </a:p>
          <a:p>
            <a:r>
              <a:rPr sz="2400" dirty="0"/>
              <a:t>3、求出每个元组中最大值</a:t>
            </a:r>
            <a:endParaRPr sz="2400" dirty="0"/>
          </a:p>
          <a:p>
            <a:r>
              <a:rPr sz="2400" dirty="0"/>
              <a:t>4、求出每个元组中最小值</a:t>
            </a:r>
            <a:endParaRPr sz="2400" dirty="0"/>
          </a:p>
          <a:p>
            <a:r>
              <a:rPr sz="2400" dirty="0"/>
              <a:t>5、求出每个元组的和</a:t>
            </a:r>
            <a:endParaRPr sz="2400" dirty="0"/>
          </a:p>
          <a:p>
            <a:r>
              <a:rPr sz="2400" dirty="0"/>
              <a:t>6、求出每个元组的长度</a:t>
            </a:r>
            <a:endParaRPr sz="2400" dirty="0"/>
          </a:p>
          <a:p>
            <a:r>
              <a:rPr sz="2400" dirty="0"/>
              <a:t>7、试着使用index方法找出对应数据所在元组中的下标位置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695654" y="164487"/>
            <a:ext cx="52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4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3795" y="164487"/>
            <a:ext cx="181610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2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作业回顾</a:t>
            </a:r>
            <a:endParaRPr lang="zh-CN" altLang="en-US" sz="3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rinda" panose="020B0502040204020203" pitchFamily="34" charset="0"/>
              <a:ea typeface="宋体" panose="02010600030101010101" pitchFamily="2" charset="-122"/>
              <a:cs typeface="Vrinda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615" y="2690495"/>
            <a:ext cx="109867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/>
              <a:t>额外：</a:t>
            </a:r>
            <a:endParaRPr lang="zh-CN" altLang="en-US" sz="4800"/>
          </a:p>
          <a:p>
            <a:pPr indent="1219200" fontAlgn="auto">
              <a:extLst>
                <a:ext uri="{35155182-B16C-46BC-9424-99874614C6A1}">
                  <wpsdc:indentchars xmlns:wpsdc="http://www.wps.cn/officeDocument/2017/drawingmlCustomData" val="200" checksum="2555482880"/>
                </a:ext>
              </a:extLst>
            </a:pPr>
            <a:r>
              <a:rPr lang="zh-CN" altLang="en-US" sz="4800"/>
              <a:t>试着用列表的方法来使用在元组中，整理出哪些方法会报错，报的什么错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21343" y="164487"/>
              <a:ext cx="3041015" cy="5835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序列的通用操作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1623060"/>
            <a:ext cx="9287510" cy="416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12782"/>
            <a:ext cx="6103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元素是否在元组内：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T=(4,5,6,7,8)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 in t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 not in t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元组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12782"/>
            <a:ext cx="6103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定义：</a:t>
            </a:r>
            <a:r>
              <a:rPr lang="en-US" altLang="zh-CN" sz="2400" dirty="0" smtClean="0"/>
              <a:t>t1=(4,5,6,7,8)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t2=(1,2,3)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t3=t1+t2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print(t3)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t3[0:3]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t3[::2]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t3[0]=9            </a:t>
            </a:r>
            <a:r>
              <a:rPr lang="zh-CN" altLang="en-US" sz="2400" dirty="0" smtClean="0"/>
              <a:t>✖</a:t>
            </a:r>
            <a:endParaRPr lang="en-US" altLang="zh-CN" sz="24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元组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972</Words>
  <Application>WPS 演示</Application>
  <PresentationFormat>自定义</PresentationFormat>
  <Paragraphs>128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Microsoft JhengHei</vt:lpstr>
      <vt:lpstr>微软雅黑</vt:lpstr>
      <vt:lpstr>Calibri</vt:lpstr>
      <vt:lpstr>Segoe UI Semibold</vt:lpstr>
      <vt:lpstr>新宋体</vt:lpstr>
      <vt:lpstr>Times New Roman</vt:lpstr>
      <vt:lpstr>Vrinda</vt:lpstr>
      <vt:lpstr>Segoe UI Symbol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南大Ablock蜘蛛侠编程</Company>
  <LinksUpToDate>false</LinksUpToDate>
  <SharedDoc>false</SharedDoc>
  <HyperlinksChanged>false</HyperlinksChanged>
  <AppVersion>14.0000</AppVersion>
  <Manager>南大Ablock蜘蛛侠编程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creator>南大Ablock蜘蛛侠编程</dc:creator>
  <dc:subject>南大Ablock蜘蛛侠编程</dc:subject>
  <cp:lastModifiedBy>〆XXLLO メ  、  </cp:lastModifiedBy>
  <cp:revision>445</cp:revision>
  <cp:lastPrinted>2018-10-24T16:00:00Z</cp:lastPrinted>
  <dcterms:created xsi:type="dcterms:W3CDTF">2018-10-24T16:00:00Z</dcterms:created>
  <dcterms:modified xsi:type="dcterms:W3CDTF">2021-01-27T14:54:58Z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