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430" r:id="rId2"/>
    <p:sldId id="307" r:id="rId3"/>
    <p:sldId id="302" r:id="rId4"/>
    <p:sldId id="417" r:id="rId5"/>
    <p:sldId id="418" r:id="rId6"/>
    <p:sldId id="423" r:id="rId7"/>
    <p:sldId id="419" r:id="rId8"/>
    <p:sldId id="420" r:id="rId9"/>
    <p:sldId id="421" r:id="rId10"/>
    <p:sldId id="422" r:id="rId11"/>
    <p:sldId id="42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8EHrtRhGVO02FZdZ/NO7AQ==" hashData="QUdN3Zxv5TbNs/vqGQ26T36GQCM="/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648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4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D7D31"/>
    <a:srgbClr val="EE7D19"/>
    <a:srgbClr val="EE7D16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 autoAdjust="0"/>
    <p:restoredTop sz="95271" autoAdjust="0"/>
  </p:normalViewPr>
  <p:slideViewPr>
    <p:cSldViewPr snapToGrid="0">
      <p:cViewPr varScale="1">
        <p:scale>
          <a:sx n="68" d="100"/>
          <a:sy n="68" d="100"/>
        </p:scale>
        <p:origin x="876" y="54"/>
      </p:cViewPr>
      <p:guideLst>
        <p:guide orient="horz" pos="2319"/>
        <p:guide orient="horz" pos="648"/>
        <p:guide orient="horz" pos="712"/>
        <p:guide orient="horz" pos="3929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11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8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课：Python</a:t>
            </a:r>
            <a:r>
              <a:rPr lang="zh-CN" altLang="en-US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列表类型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3" y="1485988"/>
            <a:ext cx="3094840" cy="4013850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547359" y="2148706"/>
            <a:ext cx="6299317" cy="3929364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7496" y="2261191"/>
            <a:ext cx="590152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a=["red","orange","yellow",'green',"cyan","blue","purple",["black","white"]]</a:t>
            </a:r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如何输出黑色和白色呢？</a:t>
            </a:r>
            <a:endParaRPr lang="en-US" altLang="zh-CN" sz="2800" dirty="0"/>
          </a:p>
        </p:txBody>
      </p:sp>
      <p:sp>
        <p:nvSpPr>
          <p:cNvPr id="22" name="文本框 6"/>
          <p:cNvSpPr txBox="1"/>
          <p:nvPr/>
        </p:nvSpPr>
        <p:spPr>
          <a:xfrm>
            <a:off x="5829511" y="4814908"/>
            <a:ext cx="23246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print(a[7][0])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print(a[7][1])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7" y="1019004"/>
            <a:ext cx="5191295" cy="519129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466439"/>
            <a:ext cx="4176780" cy="75706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5" y="1285510"/>
              <a:ext cx="1336371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知识回顾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466293"/>
            <a:ext cx="4176780" cy="75706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巩固与扩展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466390"/>
            <a:ext cx="4176780" cy="75706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列表类型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466340"/>
            <a:ext cx="4176780" cy="75706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452133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6301261" y="1452133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60989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45208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45208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60984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45203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45203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60979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451985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45198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60974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997544"/>
            <a:ext cx="1946736" cy="1874675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531610" y="1631898"/>
            <a:ext cx="38759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2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"2"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3.14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eval("3")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= int("3")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= float("3")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round(3.1415926)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= round(3.1415926, 2)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(3&gt;2)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= (True == 1)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= 2+True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= (False == 0)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= (2*False)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6632028" y="2001230"/>
            <a:ext cx="40254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3&gt;2 and 7&gt;6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3&gt;2 and 7&lt;6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3&gt;2 or 7&lt;6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and 7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or 7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6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2&lt;p and p&lt;8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2&lt;p&lt;8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2&lt;p&lt;5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3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0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9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列表类型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39559" y="2295460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可包含任意对象的有序集合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39559" y="3318931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通过下标索引访问元素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9559" y="4356508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可变长度、异质、可任意嵌套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9559" y="5408192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支持原位改变</a:t>
            </a:r>
          </a:p>
        </p:txBody>
      </p:sp>
      <p:pic>
        <p:nvPicPr>
          <p:cNvPr id="39" name="Picture 2" descr="https://timgsa.baidu.com/timg?image&amp;quality=80&amp;size=b9999_10000&amp;sec=1588233411317&amp;di=a45a394841d1a1c9a4228a4b4df2941b&amp;imgtype=0&amp;src=http%3A%2F%2Fimg1.imgtn.bdimg.com%2Fit%2Fu%3D811881701%2C418412379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9" y="2156270"/>
            <a:ext cx="4223507" cy="316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294303" y="2313098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可包含任意对象的有序集合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94303" y="3336569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通过下标索引访问元素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94303" y="4374146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可变长度、异质、可任意嵌套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94303" y="5425830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支持原位改变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4438606" y="1270651"/>
            <a:ext cx="7294562" cy="510540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 Box 9"/>
          <p:cNvSpPr txBox="1"/>
          <p:nvPr/>
        </p:nvSpPr>
        <p:spPr>
          <a:xfrm>
            <a:off x="4701508" y="1451608"/>
            <a:ext cx="6069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：什么是列表？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4856252" y="2231643"/>
            <a:ext cx="534808" cy="534808"/>
            <a:chOff x="681345" y="4573201"/>
            <a:chExt cx="534808" cy="534808"/>
          </a:xfrm>
        </p:grpSpPr>
        <p:sp>
          <p:nvSpPr>
            <p:cNvPr id="70" name="同心圆 69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1" name="空心弧 70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2" name="文本框 33"/>
            <p:cNvSpPr txBox="1"/>
            <p:nvPr/>
          </p:nvSpPr>
          <p:spPr>
            <a:xfrm>
              <a:off x="778962" y="4654656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856252" y="5344375"/>
            <a:ext cx="534808" cy="534808"/>
            <a:chOff x="681345" y="4573201"/>
            <a:chExt cx="534808" cy="534808"/>
          </a:xfrm>
        </p:grpSpPr>
        <p:sp>
          <p:nvSpPr>
            <p:cNvPr id="74" name="同心圆 73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5" name="空心弧 74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6" name="文本框 33"/>
            <p:cNvSpPr txBox="1"/>
            <p:nvPr/>
          </p:nvSpPr>
          <p:spPr>
            <a:xfrm>
              <a:off x="778962" y="4654656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4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856252" y="4306797"/>
            <a:ext cx="534808" cy="534808"/>
            <a:chOff x="681345" y="4573201"/>
            <a:chExt cx="534808" cy="534808"/>
          </a:xfrm>
        </p:grpSpPr>
        <p:sp>
          <p:nvSpPr>
            <p:cNvPr id="78" name="同心圆 77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9" name="空心弧 78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0" name="文本框 33"/>
            <p:cNvSpPr txBox="1"/>
            <p:nvPr/>
          </p:nvSpPr>
          <p:spPr>
            <a:xfrm>
              <a:off x="778962" y="4654656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3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856252" y="3269220"/>
            <a:ext cx="534808" cy="534808"/>
            <a:chOff x="681345" y="4573201"/>
            <a:chExt cx="534808" cy="534808"/>
          </a:xfrm>
        </p:grpSpPr>
        <p:sp>
          <p:nvSpPr>
            <p:cNvPr id="82" name="同心圆 81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3" name="空心弧 82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4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838620" y="2313098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可包含任意对象的有序集合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38620" y="3336569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通过下标索引访问元素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38620" y="4374146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可变长度、异质、可任意嵌套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38620" y="5425830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支持原位改变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9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列表类型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61889" y="2165201"/>
            <a:ext cx="1901953" cy="500590"/>
            <a:chOff x="850391" y="3836346"/>
            <a:chExt cx="1901953" cy="500590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36731" y="283556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 = []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print(type(a))</a:t>
            </a:r>
            <a:endParaRPr lang="zh-CN" altLang="en-US" sz="28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283559"/>
            <a:ext cx="2870200" cy="3873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9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列表类型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135" y="2049035"/>
            <a:ext cx="779145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566029"/>
            <a:ext cx="6299317" cy="335745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3307" y="2662749"/>
            <a:ext cx="6096000" cy="3244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 = [2,3.14,"nihao",'</a:t>
            </a:r>
            <a:r>
              <a:rPr lang="zh-CN" altLang="en-US" sz="2800" dirty="0"/>
              <a:t>张三</a:t>
            </a:r>
            <a:r>
              <a:rPr lang="en-US" altLang="zh-CN" sz="2800" dirty="0"/>
              <a:t>',[2,3]]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print(a[0])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print(a[3])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print(a[4])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print(a)</a:t>
            </a:r>
            <a:endParaRPr lang="zh-CN" altLang="en-US" sz="28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352" y="2579353"/>
            <a:ext cx="2999871" cy="2867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069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929364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1786" y="2553904"/>
            <a:ext cx="5901524" cy="3664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[2,3.14,"nihao",'</a:t>
            </a:r>
            <a:r>
              <a:rPr lang="zh-CN" altLang="en-US" sz="2800" dirty="0"/>
              <a:t>张三</a:t>
            </a:r>
            <a:r>
              <a:rPr lang="en-US" altLang="zh-CN" sz="2800" dirty="0"/>
              <a:t>',[2,3]]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del a[2]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print(a)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/>
              <a:t>a.append</a:t>
            </a:r>
            <a:r>
              <a:rPr lang="en-US" altLang="zh-CN" sz="2800" dirty="0"/>
              <a:t>(3.14)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print(a)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a[0] = 8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print(a)</a:t>
            </a:r>
            <a:endParaRPr lang="zh-CN" altLang="en-US" sz="28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3" y="1485988"/>
            <a:ext cx="3094840" cy="4013850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389703" y="1965826"/>
            <a:ext cx="6299317" cy="3929364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7496" y="2261191"/>
            <a:ext cx="590152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a=["red","orange","yellow",'green',"cyan","blue","purple",["black","white"]]</a:t>
            </a:r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print(a[4])</a:t>
            </a:r>
            <a:r>
              <a:rPr lang="zh-CN" altLang="en-US" sz="2800" dirty="0"/>
              <a:t>的结果是什么呢？</a:t>
            </a:r>
            <a:endParaRPr lang="en-US" altLang="zh-CN" sz="2800" dirty="0"/>
          </a:p>
        </p:txBody>
      </p:sp>
      <p:sp>
        <p:nvSpPr>
          <p:cNvPr id="22" name="文本框 6"/>
          <p:cNvSpPr txBox="1"/>
          <p:nvPr/>
        </p:nvSpPr>
        <p:spPr>
          <a:xfrm>
            <a:off x="5829511" y="5115595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cyan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67</TotalTime>
  <Words>451</Words>
  <Application>Microsoft Office PowerPoint</Application>
  <PresentationFormat>宽屏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Adobe Gothic Std B</vt:lpstr>
      <vt:lpstr>微软雅黑</vt:lpstr>
      <vt:lpstr>Arial</vt:lpstr>
      <vt:lpstr>Calibri</vt:lpstr>
      <vt:lpstr>Segoe UI Semibold</vt:lpstr>
      <vt:lpstr>Vrinda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南大Ablock蜘
蛛侠编程</Manager>
  <Company>南大Ablock蜘
蛛侠编程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
蛛侠编程</dc:title>
  <dc:subject>南大Ablock蜘
蛛侠编程</dc:subject>
  <dc:creator>南大Ablock蜘
蛛侠编程</dc:creator>
  <cp:lastModifiedBy>O365</cp:lastModifiedBy>
  <cp:revision>410</cp:revision>
  <cp:lastPrinted>2018-10-24T16:00:00Z</cp:lastPrinted>
  <dcterms:created xsi:type="dcterms:W3CDTF">2018-10-24T16:00:00Z</dcterms:created>
  <dcterms:modified xsi:type="dcterms:W3CDTF">2021-07-10T06:01:53Z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