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97" r:id="rId3"/>
    <p:sldId id="307" r:id="rId5"/>
    <p:sldId id="480" r:id="rId6"/>
    <p:sldId id="481" r:id="rId7"/>
    <p:sldId id="430" r:id="rId8"/>
    <p:sldId id="466" r:id="rId9"/>
    <p:sldId id="461" r:id="rId10"/>
    <p:sldId id="431" r:id="rId11"/>
    <p:sldId id="432" r:id="rId12"/>
    <p:sldId id="467" r:id="rId13"/>
    <p:sldId id="468" r:id="rId14"/>
    <p:sldId id="469" r:id="rId15"/>
    <p:sldId id="470" r:id="rId16"/>
    <p:sldId id="471" r:id="rId17"/>
    <p:sldId id="472" r:id="rId18"/>
    <p:sldId id="465" r:id="rId19"/>
    <p:sldId id="473" r:id="rId20"/>
    <p:sldId id="452" r:id="rId21"/>
    <p:sldId id="49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wf+TC+aql+JAHLoY+BI5UA==" hashData="wiF7MtnLdmdDiCmpWWYbAUC8u5s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6"/>
    <a:srgbClr val="EE7D19"/>
    <a:srgbClr val="D76213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216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不可变序列</a:t>
            </a:r>
            <a:r>
              <a:rPr lang="en-US" altLang="zh-CN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——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字符串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输入一个中文汉字，检索这个汉字是否在文章段落里面。如：蚕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8e880129505af221b15f7af836288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61" y="3057564"/>
            <a:ext cx="5452056" cy="26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检查在刚才的文中，祖母出现了几次？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2" name="Picture 2" descr="C:\Users\ADMINI~1.USE\AppData\Local\Temp\WeChat Files\e336d309a1845269822ce2756fcd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7" y="3584542"/>
            <a:ext cx="6056842" cy="12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检查在刚才的文中一共有几句话？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1a70ded6b9986e6271f7f92af347b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87" y="3729674"/>
            <a:ext cx="6396341" cy="12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请输出上面文章的第一句话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7a962495ba9f40cf315c1cd866dc5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8" y="3599069"/>
            <a:ext cx="7135423" cy="13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请输出上面文章的第三句话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1" y="2711619"/>
            <a:ext cx="2740609" cy="3699085"/>
          </a:xfrm>
          <a:prstGeom prst="rect">
            <a:avLst/>
          </a:prstGeom>
        </p:spPr>
      </p:pic>
      <p:pic>
        <p:nvPicPr>
          <p:cNvPr id="4098" name="Picture 2" descr="C:\Users\ADMINI~1.USE\AppData\Local\Temp\WeChat Files\2a27af4fe3ecec52c96e22fbbae8d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3341791"/>
            <a:ext cx="6765816" cy="16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89161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97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请将下面的两句话插入到文章的末尾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9242" y="2711619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这真是一年一度的难得的乐事！所以虽然祖母禁止，我总是每天要去走。</a:t>
            </a:r>
            <a:endParaRPr lang="zh-CN" altLang="en-US" sz="2400" dirty="0"/>
          </a:p>
        </p:txBody>
      </p:sp>
      <p:pic>
        <p:nvPicPr>
          <p:cNvPr id="5122" name="Picture 2" descr="C:\Users\ADMINI~1.USE\AppData\Local\Temp\WeChat Files\cdfe191b17d6adbe7c4bc44838b5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59" y="3828133"/>
            <a:ext cx="7508773" cy="15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774996" y="1719270"/>
            <a:ext cx="10642008" cy="4523354"/>
          </a:xfrm>
          <a:prstGeom prst="roundRect">
            <a:avLst>
              <a:gd name="adj" fmla="val 0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8707" y="1893367"/>
            <a:ext cx="10203279" cy="41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我母亲二十三岁做了寡妇，又是当家的后母。这种生活的痛苦，我的笨笔写不出一万分之一二。家中财政本不宽裕，全靠二个在上海经营调度。打嗝从小便是败子，吸鸦片烟、赌博，钱到手就光，光了便回家打主意，见了香炉便拿出去卖，捞着锡茶壶便拿出</a:t>
            </a:r>
            <a:r>
              <a:rPr lang="zh-CN" altLang="en-US" sz="2000" dirty="0"/>
              <a:t>押。我母亲几次邀了本家长辈来，给他定下每月用费的数目。但他总不够用，到处都欠下烟债赌债。每年除夕我家中总有一大群讨债的，每人一盏灯笼，坐在大厅上不肯去。大哥早已避出去了。大厅的两排椅子上满满的都是灯笼和债主。我母亲走进走出，料理年夜饭，谢灶神，压岁钱等事，只当做不曾看见这一群人。到了近半夜，快要“封门”了，我母亲才走后门出去，央一位邻居本家到我家来，每一家债户开发一点钱。做好做歹的，这一群讨债的才一个一个提着灯笼走出去。一会儿，大哥敲门回来了。我母亲从不骂他一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739342" y="1583891"/>
            <a:ext cx="10642008" cy="4523354"/>
          </a:xfrm>
          <a:prstGeom prst="roundRect">
            <a:avLst>
              <a:gd name="adj" fmla="val 0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8707" y="1893367"/>
            <a:ext cx="10203279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输入一个中文字，检查是否在本段文章中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检索文章中，“母亲”出现了几次？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检索文章一共有几句话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请输出上面文章的第一句话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请输入上面文章中的第三句话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请将下面一段话插入文章末尾。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并且因为是新年，她脸上从不露出一点怒色。这样的过年，我过了六七次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小结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55" y="1445686"/>
            <a:ext cx="2870200" cy="38739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302435" y="1625588"/>
            <a:ext cx="7571799" cy="399168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22620" y="1959438"/>
            <a:ext cx="71497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EE7D19"/>
                </a:solidFill>
              </a:rPr>
              <a:t>什么是字符串？</a:t>
            </a:r>
            <a:endParaRPr lang="en-US" altLang="zh-CN" sz="2800" dirty="0" smtClean="0">
              <a:solidFill>
                <a:srgbClr val="EE7D1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EE7D19"/>
                </a:solidFill>
              </a:rPr>
              <a:t>检索字符串中的字符：</a:t>
            </a:r>
            <a:r>
              <a:rPr lang="en-US" altLang="zh-CN" sz="2800" dirty="0" smtClean="0">
                <a:solidFill>
                  <a:srgbClr val="FF0000"/>
                </a:solidFill>
              </a:rPr>
              <a:t> x in 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检索字符在字符串中出现的次数：</a:t>
            </a:r>
            <a:r>
              <a:rPr lang="en-US" altLang="zh-CN" sz="2800" dirty="0" smtClean="0">
                <a:solidFill>
                  <a:srgbClr val="FF0000"/>
                </a:solidFill>
              </a:rPr>
              <a:t>s.count(x)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检索字符在字符串中的位置：</a:t>
            </a:r>
            <a:r>
              <a:rPr lang="en-US" altLang="zh-CN" sz="2800" dirty="0" smtClean="0">
                <a:solidFill>
                  <a:srgbClr val="FF0000"/>
                </a:solidFill>
              </a:rPr>
              <a:t>s.index(x)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E7D19"/>
                </a:solidFill>
              </a:rPr>
              <a:t>拼接字符串：</a:t>
            </a:r>
            <a:r>
              <a:rPr lang="en-US" altLang="zh-CN" sz="2800" dirty="0" smtClean="0">
                <a:solidFill>
                  <a:srgbClr val="FF0000"/>
                </a:solidFill>
              </a:rPr>
              <a:t>s+t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49475" y="164487"/>
              <a:ext cx="4184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800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元祖复习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45435" y="1400810"/>
            <a:ext cx="650113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元祖的知识点：</a:t>
            </a:r>
            <a:endParaRPr lang="zh-CN" altLang="en-US" sz="2400"/>
          </a:p>
          <a:p>
            <a:r>
              <a:rPr lang="zh-CN" altLang="en-US" sz="2400"/>
              <a:t>元祖的自带方法：</a:t>
            </a:r>
            <a:endParaRPr lang="zh-CN" altLang="en-US" sz="2400"/>
          </a:p>
          <a:p>
            <a:r>
              <a:rPr lang="zh-CN" altLang="en-US" sz="2400"/>
              <a:t>　　　　tuple.index(obj)：从元组中找出某个值第一个匹配项的下标值</a:t>
            </a:r>
            <a:endParaRPr lang="zh-CN" altLang="en-US" sz="2400"/>
          </a:p>
          <a:p>
            <a:r>
              <a:rPr lang="zh-CN" altLang="en-US" sz="2400"/>
              <a:t>　　　　tuple.count(obj)： 统计某个元素在元组中出现的次数</a:t>
            </a:r>
            <a:endParaRPr lang="zh-CN" altLang="en-US" sz="2400"/>
          </a:p>
          <a:p>
            <a:r>
              <a:rPr lang="zh-CN" altLang="en-US" sz="2400"/>
              <a:t>——————————</a:t>
            </a:r>
            <a:endParaRPr lang="zh-CN" altLang="en-US" sz="2400"/>
          </a:p>
          <a:p>
            <a:r>
              <a:rPr lang="zh-CN" altLang="en-US" sz="2400"/>
              <a:t>python内建函数</a:t>
            </a:r>
            <a:endParaRPr lang="zh-CN" altLang="en-US" sz="2400"/>
          </a:p>
          <a:p>
            <a:r>
              <a:rPr lang="zh-CN" altLang="en-US" sz="2400"/>
              <a:t>　　　　len(tup): 返回元组中元素的个数</a:t>
            </a:r>
            <a:endParaRPr lang="zh-CN" altLang="en-US" sz="2400"/>
          </a:p>
          <a:p>
            <a:r>
              <a:rPr lang="zh-CN" altLang="en-US" sz="2400"/>
              <a:t>　　　　max(tup): 返回元组中元素最大的值</a:t>
            </a:r>
            <a:endParaRPr lang="zh-CN" altLang="en-US" sz="2400"/>
          </a:p>
          <a:p>
            <a:r>
              <a:rPr lang="zh-CN" altLang="en-US" sz="2400"/>
              <a:t>　　　　min(tup): 返回元组中元素最小的值</a:t>
            </a:r>
            <a:endParaRPr lang="zh-CN" altLang="en-US" sz="2400"/>
          </a:p>
          <a:p>
            <a:r>
              <a:rPr lang="zh-CN" altLang="en-US" sz="2400"/>
              <a:t>　　　　tuple(seq): 将列表转化为元组</a:t>
            </a:r>
            <a:endParaRPr lang="zh-CN" altLang="en-US" sz="2400"/>
          </a:p>
          <a:p>
            <a:r>
              <a:rPr lang="en-US" altLang="zh-CN" sz="2400"/>
              <a:t>	   sorted()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49475" y="164487"/>
              <a:ext cx="4184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800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课后作业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9462" y="4272456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9180" y="1880870"/>
            <a:ext cx="1025652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课后作业：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利用元祖制作一个现场统计成绩的计分程序：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一共有10个评委，每个评委单独给选手打分，分数为百分制。要求程序开始使用元祖的方式读取下面的成绩表。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a=(91,94,97,90,89,98,92,93,99,95)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1、请罗列出最高分、最低分和10位评委的平均分；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2、去掉一个最高分和最低分，取出平均分为总成绩。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额外：整理笔记  列表、元祖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1555" y="16448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6c607cedc906e0e9dfb804fe0392f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5" y="1284907"/>
            <a:ext cx="7861349" cy="46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1555" y="16448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29484d8dd467b6e5d2782019ea062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4" y="894183"/>
            <a:ext cx="9195991" cy="57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1555" y="16448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831910" y="1973787"/>
            <a:ext cx="10219871" cy="330355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1147752" y="2173519"/>
            <a:ext cx="606968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字符串是什么</a:t>
            </a:r>
            <a:endParaRPr lang="zh-CN" altLang="en-US" sz="28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79253" y="3291528"/>
            <a:ext cx="9220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字符串是由零个或多个字符组成的有限序列。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python3</a:t>
            </a:r>
            <a:r>
              <a:rPr lang="zh-CN" altLang="en-US" sz="2800" dirty="0" smtClean="0"/>
              <a:t>中，字符串是由</a:t>
            </a:r>
            <a:r>
              <a:rPr lang="en-US" altLang="zh-CN" sz="2800" dirty="0" smtClean="0"/>
              <a:t>Unicode</a:t>
            </a:r>
            <a:r>
              <a:rPr lang="zh-CN" altLang="en-US" sz="2800" dirty="0" smtClean="0"/>
              <a:t>码点组成的不可变序列。</a:t>
            </a:r>
            <a:endParaRPr lang="zh-CN" altLang="en-US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1555" y="16448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51" y="0"/>
            <a:ext cx="553064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10877" y="1655463"/>
            <a:ext cx="85851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丰子恺 养蚕</a:t>
            </a:r>
            <a:endParaRPr lang="en-US" altLang="zh-CN" sz="2400" dirty="0" smtClean="0">
              <a:solidFill>
                <a:srgbClr val="EE7D16"/>
              </a:solidFill>
            </a:endParaRPr>
          </a:p>
          <a:p>
            <a:r>
              <a:rPr lang="zh-CN" altLang="en-US" sz="2000" dirty="0" smtClean="0"/>
              <a:t>那</a:t>
            </a:r>
            <a:r>
              <a:rPr lang="zh-CN" altLang="en-US" sz="2000" dirty="0"/>
              <a:t>是我五六岁时，我祖母在世的事。我祖母是一个豪爽而善于享乐的人。不但良辰佳节不肯轻轻放过，就是养蚕，也每年大规模地举行。其实，我长大后才晓得，祖母养蚕并非专为图利，叶贵的年头常要蚀本，然而她喜欢这暮春的点缀，故每年大规模地举行。我所喜欢的，最初是蚕落地铺。那时我们的三开间的厅上，地上统是蚕，架着经纬的跳板，以便通行及饲叶。蒋五伯挑了担到地里去采叶，我与诸姐跟了去，去吃桑葚。蚕落地铺的时候，桑葚已很紫很甜了，比杨梅好吃得多。我们吃饱之后，又用一张大叶做一只碗，采了一碗桑葚，跟了蒋五伯回来。蒋五伯饲蚕，我就以走跳板为戏乐，常常失足翻落在地铺里，压死许多蚕宝宝。祖母忙喊蒋五伯抱我起来，不许我再走。然而这满屋的跳板，像棋盘街一样，又很低，走起来一点也不怕，真是有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1649</Words>
  <Application>WPS 演示</Application>
  <PresentationFormat>自定义</PresentationFormat>
  <Paragraphs>154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Microsoft JhengHei</vt:lpstr>
      <vt:lpstr>微软雅黑</vt:lpstr>
      <vt:lpstr>Calibri</vt:lpstr>
      <vt:lpstr>Adobe Gothic Std B</vt:lpstr>
      <vt:lpstr>Yu Gothic UI Semibold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446</cp:revision>
  <cp:lastPrinted>2018-10-24T16:00:00Z</cp:lastPrinted>
  <dcterms:created xsi:type="dcterms:W3CDTF">2018-10-24T16:00:00Z</dcterms:created>
  <dcterms:modified xsi:type="dcterms:W3CDTF">2021-01-27T15:11:31Z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