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475" r:id="rId3"/>
    <p:sldId id="436" r:id="rId5"/>
    <p:sldId id="462" r:id="rId6"/>
    <p:sldId id="450" r:id="rId7"/>
    <p:sldId id="451" r:id="rId8"/>
    <p:sldId id="452" r:id="rId9"/>
    <p:sldId id="453" r:id="rId10"/>
    <p:sldId id="437" r:id="rId11"/>
    <p:sldId id="454" r:id="rId12"/>
    <p:sldId id="455" r:id="rId13"/>
    <p:sldId id="456" r:id="rId14"/>
    <p:sldId id="457" r:id="rId15"/>
    <p:sldId id="438" r:id="rId16"/>
    <p:sldId id="474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p028+BBXdsh5HnYU9biivQ==" hashData="Spq3Vm2NLBnXBxNXc9kTgEt/T1g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D19"/>
    <a:srgbClr val="EE7D16"/>
    <a:srgbClr val="D76213"/>
    <a:srgbClr val="ED7D31"/>
    <a:srgbClr val="FFC000"/>
    <a:srgbClr val="00B0F0"/>
    <a:srgbClr val="FFC108"/>
    <a:srgbClr val="FFF7EA"/>
    <a:srgbClr val="1465CF"/>
    <a:srgbClr val="146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3" autoAdjust="0"/>
    <p:restoredTop sz="95271" autoAdjust="0"/>
  </p:normalViewPr>
  <p:slideViewPr>
    <p:cSldViewPr snapToGrid="0">
      <p:cViewPr>
        <p:scale>
          <a:sx n="60" d="100"/>
          <a:sy n="60" d="100"/>
        </p:scale>
        <p:origin x="-1080" y="-168"/>
      </p:cViewPr>
      <p:guideLst>
        <p:guide orient="horz" pos="2319"/>
        <p:guide orient="horz" pos="648"/>
        <p:guide orient="horz" pos="755"/>
        <p:guide orient="horz" pos="3950"/>
        <p:guide pos="3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A81C4-78E5-499C-9A4B-872988FDB5D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141B16-61E8-452C-9EC4-14091F7E38F1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 vert="vert"/>
        <a:lstStyle/>
        <a:p>
          <a:r>
            <a:rPr lang="zh-CN" altLang="en-US" sz="5400" dirty="0" smtClean="0"/>
            <a:t>选择结构</a:t>
          </a:r>
          <a:endParaRPr lang="zh-CN" altLang="en-US" sz="5400" dirty="0"/>
        </a:p>
      </dgm:t>
    </dgm:pt>
    <dgm:pt modelId="{6E9C5036-9371-4994-83D1-0EC37AE4608C}" cxnId="{431567E3-909E-4B64-82AC-11D606A1BC13}" type="parTrans">
      <dgm:prSet/>
      <dgm:spPr/>
      <dgm:t>
        <a:bodyPr/>
        <a:lstStyle/>
        <a:p>
          <a:endParaRPr lang="zh-CN" altLang="en-US"/>
        </a:p>
      </dgm:t>
    </dgm:pt>
    <dgm:pt modelId="{DA388D39-61BF-4B5C-A56D-8D8004A656A5}" cxnId="{431567E3-909E-4B64-82AC-11D606A1BC13}" type="sibTrans">
      <dgm:prSet/>
      <dgm:spPr/>
      <dgm:t>
        <a:bodyPr/>
        <a:lstStyle/>
        <a:p>
          <a:endParaRPr lang="zh-CN" altLang="en-US"/>
        </a:p>
      </dgm:t>
    </dgm:pt>
    <dgm:pt modelId="{D5DC50EC-3AF5-4626-AEBD-7FB0A8F36552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单分支选择结构</a:t>
          </a:r>
          <a:endParaRPr lang="zh-CN" altLang="en-US" dirty="0"/>
        </a:p>
      </dgm:t>
    </dgm:pt>
    <dgm:pt modelId="{10AB6381-F2A2-468B-AD86-A2B784EBD988}" cxnId="{81F2EB4F-C690-4ED7-B09A-A48B71CA014E}" type="parTrans">
      <dgm:prSet/>
      <dgm:spPr/>
      <dgm:t>
        <a:bodyPr/>
        <a:lstStyle/>
        <a:p>
          <a:endParaRPr lang="zh-CN" altLang="en-US"/>
        </a:p>
      </dgm:t>
    </dgm:pt>
    <dgm:pt modelId="{79481FDB-EF47-4DD1-877A-DAEC37EC063D}" cxnId="{81F2EB4F-C690-4ED7-B09A-A48B71CA014E}" type="sibTrans">
      <dgm:prSet/>
      <dgm:spPr/>
      <dgm:t>
        <a:bodyPr/>
        <a:lstStyle/>
        <a:p>
          <a:endParaRPr lang="zh-CN" altLang="en-US"/>
        </a:p>
      </dgm:t>
    </dgm:pt>
    <dgm:pt modelId="{80D70751-E13C-42AC-B401-EE256BB36BEA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双分支选择结构</a:t>
          </a:r>
          <a:endParaRPr lang="zh-CN" altLang="en-US" dirty="0"/>
        </a:p>
      </dgm:t>
    </dgm:pt>
    <dgm:pt modelId="{EB8C739D-84C3-4D20-8D97-BA9915ABAAC2}" cxnId="{D56F867E-AFCE-4608-B6DF-1FDB68513846}" type="parTrans">
      <dgm:prSet/>
      <dgm:spPr/>
      <dgm:t>
        <a:bodyPr/>
        <a:lstStyle/>
        <a:p>
          <a:endParaRPr lang="zh-CN" altLang="en-US"/>
        </a:p>
      </dgm:t>
    </dgm:pt>
    <dgm:pt modelId="{0E0DE148-E231-48CB-855C-ECE91A3FF5E1}" cxnId="{D56F867E-AFCE-4608-B6DF-1FDB68513846}" type="sibTrans">
      <dgm:prSet/>
      <dgm:spPr/>
      <dgm:t>
        <a:bodyPr/>
        <a:lstStyle/>
        <a:p>
          <a:endParaRPr lang="zh-CN" altLang="en-US"/>
        </a:p>
      </dgm:t>
    </dgm:pt>
    <dgm:pt modelId="{DA34F366-B68D-4DB9-A036-1BDD2516543E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多分枝选择结构</a:t>
          </a:r>
          <a:endParaRPr lang="zh-CN" altLang="en-US" dirty="0"/>
        </a:p>
      </dgm:t>
    </dgm:pt>
    <dgm:pt modelId="{0AB10C7F-3A0A-4DC7-9B4A-631198C65D5C}" cxnId="{AF8B703D-E16B-4A77-83CE-5361F0212F10}" type="parTrans">
      <dgm:prSet/>
      <dgm:spPr/>
      <dgm:t>
        <a:bodyPr/>
        <a:lstStyle/>
        <a:p>
          <a:endParaRPr lang="zh-CN" altLang="en-US"/>
        </a:p>
      </dgm:t>
    </dgm:pt>
    <dgm:pt modelId="{E84221D6-8418-4F9A-9B84-873745AEA358}" cxnId="{AF8B703D-E16B-4A77-83CE-5361F0212F10}" type="sibTrans">
      <dgm:prSet/>
      <dgm:spPr/>
      <dgm:t>
        <a:bodyPr/>
        <a:lstStyle/>
        <a:p>
          <a:endParaRPr lang="zh-CN" altLang="en-US"/>
        </a:p>
      </dgm:t>
    </dgm:pt>
    <dgm:pt modelId="{166B2BD8-A394-42A3-893D-B6FE2F5AA793}" type="pres">
      <dgm:prSet presAssocID="{2C5A81C4-78E5-499C-9A4B-872988FDB5D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AB8E02E-6254-4DE6-8F1D-5DDA3C9113C3}" type="pres">
      <dgm:prSet presAssocID="{2D141B16-61E8-452C-9EC4-14091F7E38F1}" presName="root1" presStyleCnt="0"/>
      <dgm:spPr/>
    </dgm:pt>
    <dgm:pt modelId="{526FC05C-227A-4D5A-823A-C74429244FB8}" type="pres">
      <dgm:prSet presAssocID="{2D141B16-61E8-452C-9EC4-14091F7E38F1}" presName="LevelOneTextNode" presStyleLbl="node0" presStyleIdx="0" presStyleCnt="1" custScaleX="86529" custScaleY="83706" custLinFactNeighborX="-1531" custLinFactNeighborY="8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E50363-443B-499A-B992-9C324E1A643B}" type="pres">
      <dgm:prSet presAssocID="{2D141B16-61E8-452C-9EC4-14091F7E38F1}" presName="level2hierChild" presStyleCnt="0"/>
      <dgm:spPr/>
    </dgm:pt>
    <dgm:pt modelId="{39F03D64-FFC2-4D71-A6EE-EC293AEF98A7}" type="pres">
      <dgm:prSet presAssocID="{10AB6381-F2A2-468B-AD86-A2B784EBD988}" presName="conn2-1" presStyleLbl="parChTrans1D2" presStyleIdx="0" presStyleCnt="3"/>
      <dgm:spPr/>
    </dgm:pt>
    <dgm:pt modelId="{BC7FF003-36BD-4078-BA41-68FF787A368C}" type="pres">
      <dgm:prSet presAssocID="{10AB6381-F2A2-468B-AD86-A2B784EBD988}" presName="connTx" presStyleLbl="parChTrans1D2" presStyleIdx="0" presStyleCnt="3"/>
      <dgm:spPr/>
    </dgm:pt>
    <dgm:pt modelId="{B366C2DF-5273-4A3B-B801-49D94FCA222D}" type="pres">
      <dgm:prSet presAssocID="{D5DC50EC-3AF5-4626-AEBD-7FB0A8F36552}" presName="root2" presStyleCnt="0"/>
      <dgm:spPr/>
    </dgm:pt>
    <dgm:pt modelId="{52F5993E-C16D-4738-8E75-02921117998B}" type="pres">
      <dgm:prSet presAssocID="{D5DC50EC-3AF5-4626-AEBD-7FB0A8F36552}" presName="LevelTwoTextNode" presStyleLbl="node2" presStyleIdx="0" presStyleCnt="3" custScaleX="149455">
        <dgm:presLayoutVars>
          <dgm:chPref val="3"/>
        </dgm:presLayoutVars>
      </dgm:prSet>
      <dgm:spPr/>
    </dgm:pt>
    <dgm:pt modelId="{83CDE409-5E7F-41C8-AC49-C2325E021E21}" type="pres">
      <dgm:prSet presAssocID="{D5DC50EC-3AF5-4626-AEBD-7FB0A8F36552}" presName="level3hierChild" presStyleCnt="0"/>
      <dgm:spPr/>
    </dgm:pt>
    <dgm:pt modelId="{37094456-C36D-4D0A-B15C-A92FC21890B3}" type="pres">
      <dgm:prSet presAssocID="{EB8C739D-84C3-4D20-8D97-BA9915ABAAC2}" presName="conn2-1" presStyleLbl="parChTrans1D2" presStyleIdx="1" presStyleCnt="3"/>
      <dgm:spPr/>
    </dgm:pt>
    <dgm:pt modelId="{F5CDD210-6E4B-4ED2-A173-A4819852D5C6}" type="pres">
      <dgm:prSet presAssocID="{EB8C739D-84C3-4D20-8D97-BA9915ABAAC2}" presName="connTx" presStyleLbl="parChTrans1D2" presStyleIdx="1" presStyleCnt="3"/>
      <dgm:spPr/>
    </dgm:pt>
    <dgm:pt modelId="{DE30DFCD-B906-4A23-9A29-A03496C3B4AF}" type="pres">
      <dgm:prSet presAssocID="{80D70751-E13C-42AC-B401-EE256BB36BEA}" presName="root2" presStyleCnt="0"/>
      <dgm:spPr/>
    </dgm:pt>
    <dgm:pt modelId="{18F2716E-67D3-4717-8757-E6F2C0B3F3AF}" type="pres">
      <dgm:prSet presAssocID="{80D70751-E13C-42AC-B401-EE256BB36BEA}" presName="LevelTwoTextNode" presStyleLbl="node2" presStyleIdx="1" presStyleCnt="3" custScaleX="150355">
        <dgm:presLayoutVars>
          <dgm:chPref val="3"/>
        </dgm:presLayoutVars>
      </dgm:prSet>
      <dgm:spPr/>
    </dgm:pt>
    <dgm:pt modelId="{AC810C68-29A0-4F9F-B9AB-9C86C4AAC363}" type="pres">
      <dgm:prSet presAssocID="{80D70751-E13C-42AC-B401-EE256BB36BEA}" presName="level3hierChild" presStyleCnt="0"/>
      <dgm:spPr/>
    </dgm:pt>
    <dgm:pt modelId="{E7A2D1FC-C865-4F3F-87A8-071BF3D53E4C}" type="pres">
      <dgm:prSet presAssocID="{0AB10C7F-3A0A-4DC7-9B4A-631198C65D5C}" presName="conn2-1" presStyleLbl="parChTrans1D2" presStyleIdx="2" presStyleCnt="3"/>
      <dgm:spPr/>
    </dgm:pt>
    <dgm:pt modelId="{EBB309D7-09FB-46B1-940E-4969A74ABD6A}" type="pres">
      <dgm:prSet presAssocID="{0AB10C7F-3A0A-4DC7-9B4A-631198C65D5C}" presName="connTx" presStyleLbl="parChTrans1D2" presStyleIdx="2" presStyleCnt="3"/>
      <dgm:spPr/>
    </dgm:pt>
    <dgm:pt modelId="{0CF46C23-7BBA-4736-A59E-645DFBB8B9DB}" type="pres">
      <dgm:prSet presAssocID="{DA34F366-B68D-4DB9-A036-1BDD2516543E}" presName="root2" presStyleCnt="0"/>
      <dgm:spPr/>
    </dgm:pt>
    <dgm:pt modelId="{C37C2418-54FE-4D1C-AECF-4446CE931DD4}" type="pres">
      <dgm:prSet presAssocID="{DA34F366-B68D-4DB9-A036-1BDD2516543E}" presName="LevelTwoTextNode" presStyleLbl="node2" presStyleIdx="2" presStyleCnt="3" custScaleX="1503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C75DAC-7F6D-4A93-9800-C813772545C0}" type="pres">
      <dgm:prSet presAssocID="{DA34F366-B68D-4DB9-A036-1BDD2516543E}" presName="level3hierChild" presStyleCnt="0"/>
      <dgm:spPr/>
    </dgm:pt>
  </dgm:ptLst>
  <dgm:cxnLst>
    <dgm:cxn modelId="{81F2EB4F-C690-4ED7-B09A-A48B71CA014E}" srcId="{2D141B16-61E8-452C-9EC4-14091F7E38F1}" destId="{D5DC50EC-3AF5-4626-AEBD-7FB0A8F36552}" srcOrd="0" destOrd="0" parTransId="{10AB6381-F2A2-468B-AD86-A2B784EBD988}" sibTransId="{79481FDB-EF47-4DD1-877A-DAEC37EC063D}"/>
    <dgm:cxn modelId="{AE5C6FF8-FBED-483F-9FF4-CB9B9BDC5B10}" type="presOf" srcId="{80D70751-E13C-42AC-B401-EE256BB36BEA}" destId="{18F2716E-67D3-4717-8757-E6F2C0B3F3AF}" srcOrd="0" destOrd="0" presId="urn:microsoft.com/office/officeart/2008/layout/HorizontalMultiLevelHierarchy"/>
    <dgm:cxn modelId="{AADFF5E0-809A-4B28-A1D0-3A8868C91C05}" type="presOf" srcId="{EB8C739D-84C3-4D20-8D97-BA9915ABAAC2}" destId="{F5CDD210-6E4B-4ED2-A173-A4819852D5C6}" srcOrd="1" destOrd="0" presId="urn:microsoft.com/office/officeart/2008/layout/HorizontalMultiLevelHierarchy"/>
    <dgm:cxn modelId="{F59D5F10-7153-4999-A1ED-A482F08432AA}" type="presOf" srcId="{10AB6381-F2A2-468B-AD86-A2B784EBD988}" destId="{39F03D64-FFC2-4D71-A6EE-EC293AEF98A7}" srcOrd="0" destOrd="0" presId="urn:microsoft.com/office/officeart/2008/layout/HorizontalMultiLevelHierarchy"/>
    <dgm:cxn modelId="{94D14295-D13B-4750-945C-1ADB7B188F56}" type="presOf" srcId="{D5DC50EC-3AF5-4626-AEBD-7FB0A8F36552}" destId="{52F5993E-C16D-4738-8E75-02921117998B}" srcOrd="0" destOrd="0" presId="urn:microsoft.com/office/officeart/2008/layout/HorizontalMultiLevelHierarchy"/>
    <dgm:cxn modelId="{431567E3-909E-4B64-82AC-11D606A1BC13}" srcId="{2C5A81C4-78E5-499C-9A4B-872988FDB5DE}" destId="{2D141B16-61E8-452C-9EC4-14091F7E38F1}" srcOrd="0" destOrd="0" parTransId="{6E9C5036-9371-4994-83D1-0EC37AE4608C}" sibTransId="{DA388D39-61BF-4B5C-A56D-8D8004A656A5}"/>
    <dgm:cxn modelId="{43498673-DFBC-425C-9DC7-5C076CA85F7B}" type="presOf" srcId="{EB8C739D-84C3-4D20-8D97-BA9915ABAAC2}" destId="{37094456-C36D-4D0A-B15C-A92FC21890B3}" srcOrd="0" destOrd="0" presId="urn:microsoft.com/office/officeart/2008/layout/HorizontalMultiLevelHierarchy"/>
    <dgm:cxn modelId="{AF8B703D-E16B-4A77-83CE-5361F0212F10}" srcId="{2D141B16-61E8-452C-9EC4-14091F7E38F1}" destId="{DA34F366-B68D-4DB9-A036-1BDD2516543E}" srcOrd="2" destOrd="0" parTransId="{0AB10C7F-3A0A-4DC7-9B4A-631198C65D5C}" sibTransId="{E84221D6-8418-4F9A-9B84-873745AEA358}"/>
    <dgm:cxn modelId="{414C2F4A-3F41-4DF6-BDE0-19F3CA2215D6}" type="presOf" srcId="{2D141B16-61E8-452C-9EC4-14091F7E38F1}" destId="{526FC05C-227A-4D5A-823A-C74429244FB8}" srcOrd="0" destOrd="0" presId="urn:microsoft.com/office/officeart/2008/layout/HorizontalMultiLevelHierarchy"/>
    <dgm:cxn modelId="{D56F867E-AFCE-4608-B6DF-1FDB68513846}" srcId="{2D141B16-61E8-452C-9EC4-14091F7E38F1}" destId="{80D70751-E13C-42AC-B401-EE256BB36BEA}" srcOrd="1" destOrd="0" parTransId="{EB8C739D-84C3-4D20-8D97-BA9915ABAAC2}" sibTransId="{0E0DE148-E231-48CB-855C-ECE91A3FF5E1}"/>
    <dgm:cxn modelId="{9F877EC4-E7E4-45ED-A5BE-5735DA613106}" type="presOf" srcId="{0AB10C7F-3A0A-4DC7-9B4A-631198C65D5C}" destId="{E7A2D1FC-C865-4F3F-87A8-071BF3D53E4C}" srcOrd="0" destOrd="0" presId="urn:microsoft.com/office/officeart/2008/layout/HorizontalMultiLevelHierarchy"/>
    <dgm:cxn modelId="{6AD3B1B1-A75B-4672-A287-645E65B879BD}" type="presOf" srcId="{0AB10C7F-3A0A-4DC7-9B4A-631198C65D5C}" destId="{EBB309D7-09FB-46B1-940E-4969A74ABD6A}" srcOrd="1" destOrd="0" presId="urn:microsoft.com/office/officeart/2008/layout/HorizontalMultiLevelHierarchy"/>
    <dgm:cxn modelId="{D95B76EE-4D36-4821-B0A5-3EBC02F8D98B}" type="presOf" srcId="{DA34F366-B68D-4DB9-A036-1BDD2516543E}" destId="{C37C2418-54FE-4D1C-AECF-4446CE931DD4}" srcOrd="0" destOrd="0" presId="urn:microsoft.com/office/officeart/2008/layout/HorizontalMultiLevelHierarchy"/>
    <dgm:cxn modelId="{592FE14C-33FC-45AB-BF0B-97654BE0F5DA}" type="presOf" srcId="{10AB6381-F2A2-468B-AD86-A2B784EBD988}" destId="{BC7FF003-36BD-4078-BA41-68FF787A368C}" srcOrd="1" destOrd="0" presId="urn:microsoft.com/office/officeart/2008/layout/HorizontalMultiLevelHierarchy"/>
    <dgm:cxn modelId="{6C0CDC82-FDA3-41F5-9FD6-88BAF37F06B6}" type="presOf" srcId="{2C5A81C4-78E5-499C-9A4B-872988FDB5DE}" destId="{166B2BD8-A394-42A3-893D-B6FE2F5AA793}" srcOrd="0" destOrd="0" presId="urn:microsoft.com/office/officeart/2008/layout/HorizontalMultiLevelHierarchy"/>
    <dgm:cxn modelId="{5DF17547-7BB0-4381-BAAD-4A6ADBDDC349}" type="presParOf" srcId="{166B2BD8-A394-42A3-893D-B6FE2F5AA793}" destId="{8AB8E02E-6254-4DE6-8F1D-5DDA3C9113C3}" srcOrd="0" destOrd="0" presId="urn:microsoft.com/office/officeart/2008/layout/HorizontalMultiLevelHierarchy"/>
    <dgm:cxn modelId="{59F76B19-B226-4A33-A852-87021D9352CF}" type="presParOf" srcId="{8AB8E02E-6254-4DE6-8F1D-5DDA3C9113C3}" destId="{526FC05C-227A-4D5A-823A-C74429244FB8}" srcOrd="0" destOrd="0" presId="urn:microsoft.com/office/officeart/2008/layout/HorizontalMultiLevelHierarchy"/>
    <dgm:cxn modelId="{436B0D3E-3C91-4A5B-BB69-936AAE8DCE9B}" type="presParOf" srcId="{8AB8E02E-6254-4DE6-8F1D-5DDA3C9113C3}" destId="{E6E50363-443B-499A-B992-9C324E1A643B}" srcOrd="1" destOrd="0" presId="urn:microsoft.com/office/officeart/2008/layout/HorizontalMultiLevelHierarchy"/>
    <dgm:cxn modelId="{F971A8DE-0489-4CFB-8F7B-711C3EADB9CB}" type="presParOf" srcId="{E6E50363-443B-499A-B992-9C324E1A643B}" destId="{39F03D64-FFC2-4D71-A6EE-EC293AEF98A7}" srcOrd="0" destOrd="0" presId="urn:microsoft.com/office/officeart/2008/layout/HorizontalMultiLevelHierarchy"/>
    <dgm:cxn modelId="{029E4024-5ABF-4B67-AFDA-144E9EC398B3}" type="presParOf" srcId="{39F03D64-FFC2-4D71-A6EE-EC293AEF98A7}" destId="{BC7FF003-36BD-4078-BA41-68FF787A368C}" srcOrd="0" destOrd="0" presId="urn:microsoft.com/office/officeart/2008/layout/HorizontalMultiLevelHierarchy"/>
    <dgm:cxn modelId="{AEA80FB8-A797-4F31-BCF3-265FDE04DA08}" type="presParOf" srcId="{E6E50363-443B-499A-B992-9C324E1A643B}" destId="{B366C2DF-5273-4A3B-B801-49D94FCA222D}" srcOrd="1" destOrd="0" presId="urn:microsoft.com/office/officeart/2008/layout/HorizontalMultiLevelHierarchy"/>
    <dgm:cxn modelId="{8469061D-2761-4AC2-8169-10C351C4ACD5}" type="presParOf" srcId="{B366C2DF-5273-4A3B-B801-49D94FCA222D}" destId="{52F5993E-C16D-4738-8E75-02921117998B}" srcOrd="0" destOrd="0" presId="urn:microsoft.com/office/officeart/2008/layout/HorizontalMultiLevelHierarchy"/>
    <dgm:cxn modelId="{484FEA9E-DAF4-49EC-A348-4C9B8BF8D59F}" type="presParOf" srcId="{B366C2DF-5273-4A3B-B801-49D94FCA222D}" destId="{83CDE409-5E7F-41C8-AC49-C2325E021E21}" srcOrd="1" destOrd="0" presId="urn:microsoft.com/office/officeart/2008/layout/HorizontalMultiLevelHierarchy"/>
    <dgm:cxn modelId="{102CD7D2-0086-4729-8E3F-B36668B437CD}" type="presParOf" srcId="{E6E50363-443B-499A-B992-9C324E1A643B}" destId="{37094456-C36D-4D0A-B15C-A92FC21890B3}" srcOrd="2" destOrd="0" presId="urn:microsoft.com/office/officeart/2008/layout/HorizontalMultiLevelHierarchy"/>
    <dgm:cxn modelId="{8D968409-C13E-4955-BA9C-E9D0E578C536}" type="presParOf" srcId="{37094456-C36D-4D0A-B15C-A92FC21890B3}" destId="{F5CDD210-6E4B-4ED2-A173-A4819852D5C6}" srcOrd="0" destOrd="0" presId="urn:microsoft.com/office/officeart/2008/layout/HorizontalMultiLevelHierarchy"/>
    <dgm:cxn modelId="{06484F90-7434-4D21-9979-B08EE05070B4}" type="presParOf" srcId="{E6E50363-443B-499A-B992-9C324E1A643B}" destId="{DE30DFCD-B906-4A23-9A29-A03496C3B4AF}" srcOrd="3" destOrd="0" presId="urn:microsoft.com/office/officeart/2008/layout/HorizontalMultiLevelHierarchy"/>
    <dgm:cxn modelId="{022AC409-E23F-41AC-B1D6-96E07552E607}" type="presParOf" srcId="{DE30DFCD-B906-4A23-9A29-A03496C3B4AF}" destId="{18F2716E-67D3-4717-8757-E6F2C0B3F3AF}" srcOrd="0" destOrd="0" presId="urn:microsoft.com/office/officeart/2008/layout/HorizontalMultiLevelHierarchy"/>
    <dgm:cxn modelId="{D334956E-E4B1-48C3-83BD-0078ECF11023}" type="presParOf" srcId="{DE30DFCD-B906-4A23-9A29-A03496C3B4AF}" destId="{AC810C68-29A0-4F9F-B9AB-9C86C4AAC363}" srcOrd="1" destOrd="0" presId="urn:microsoft.com/office/officeart/2008/layout/HorizontalMultiLevelHierarchy"/>
    <dgm:cxn modelId="{BF0C61B2-ECAD-4426-83B3-9454EBA531FC}" type="presParOf" srcId="{E6E50363-443B-499A-B992-9C324E1A643B}" destId="{E7A2D1FC-C865-4F3F-87A8-071BF3D53E4C}" srcOrd="4" destOrd="0" presId="urn:microsoft.com/office/officeart/2008/layout/HorizontalMultiLevelHierarchy"/>
    <dgm:cxn modelId="{71606567-0C0B-4ACF-90F6-56661E23C3FA}" type="presParOf" srcId="{E7A2D1FC-C865-4F3F-87A8-071BF3D53E4C}" destId="{EBB309D7-09FB-46B1-940E-4969A74ABD6A}" srcOrd="0" destOrd="0" presId="urn:microsoft.com/office/officeart/2008/layout/HorizontalMultiLevelHierarchy"/>
    <dgm:cxn modelId="{63D15448-AF01-4B53-A449-3F7C9A1D5D5D}" type="presParOf" srcId="{E6E50363-443B-499A-B992-9C324E1A643B}" destId="{0CF46C23-7BBA-4736-A59E-645DFBB8B9DB}" srcOrd="5" destOrd="0" presId="urn:microsoft.com/office/officeart/2008/layout/HorizontalMultiLevelHierarchy"/>
    <dgm:cxn modelId="{DD8CC0F4-29F6-48F3-A4C2-3A421CA51C4B}" type="presParOf" srcId="{0CF46C23-7BBA-4736-A59E-645DFBB8B9DB}" destId="{C37C2418-54FE-4D1C-AECF-4446CE931DD4}" srcOrd="0" destOrd="0" presId="urn:microsoft.com/office/officeart/2008/layout/HorizontalMultiLevelHierarchy"/>
    <dgm:cxn modelId="{FCADCA01-495D-4AD2-BDAD-E7B88511375C}" type="presParOf" srcId="{0CF46C23-7BBA-4736-A59E-645DFBB8B9DB}" destId="{1DC75DAC-7F6D-4A93-9800-C813772545C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2D1FC-C865-4F3F-87A8-071BF3D53E4C}">
      <dsp:nvSpPr>
        <dsp:cNvPr id="0" name=""/>
        <dsp:cNvSpPr/>
      </dsp:nvSpPr>
      <dsp:spPr>
        <a:xfrm>
          <a:off x="1616738" y="2756638"/>
          <a:ext cx="691145" cy="1239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5572" y="0"/>
              </a:lnTo>
              <a:lnTo>
                <a:pt x="345572" y="1239628"/>
              </a:lnTo>
              <a:lnTo>
                <a:pt x="691145" y="12396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26828" y="3340970"/>
        <a:ext cx="70964" cy="70964"/>
      </dsp:txXfrm>
    </dsp:sp>
    <dsp:sp modelId="{37094456-C36D-4D0A-B15C-A92FC21890B3}">
      <dsp:nvSpPr>
        <dsp:cNvPr id="0" name=""/>
        <dsp:cNvSpPr/>
      </dsp:nvSpPr>
      <dsp:spPr>
        <a:xfrm>
          <a:off x="1616738" y="2663613"/>
          <a:ext cx="69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3024"/>
              </a:moveTo>
              <a:lnTo>
                <a:pt x="345572" y="93024"/>
              </a:lnTo>
              <a:lnTo>
                <a:pt x="345572" y="45720"/>
              </a:lnTo>
              <a:lnTo>
                <a:pt x="69114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44991" y="2692014"/>
        <a:ext cx="34638" cy="34638"/>
      </dsp:txXfrm>
    </dsp:sp>
    <dsp:sp modelId="{39F03D64-FFC2-4D71-A6EE-EC293AEF98A7}">
      <dsp:nvSpPr>
        <dsp:cNvPr id="0" name=""/>
        <dsp:cNvSpPr/>
      </dsp:nvSpPr>
      <dsp:spPr>
        <a:xfrm>
          <a:off x="1616738" y="1422400"/>
          <a:ext cx="691145" cy="1334238"/>
        </a:xfrm>
        <a:custGeom>
          <a:avLst/>
          <a:gdLst/>
          <a:ahLst/>
          <a:cxnLst/>
          <a:rect l="0" t="0" r="0" b="0"/>
          <a:pathLst>
            <a:path>
              <a:moveTo>
                <a:pt x="0" y="1334238"/>
              </a:moveTo>
              <a:lnTo>
                <a:pt x="345572" y="1334238"/>
              </a:lnTo>
              <a:lnTo>
                <a:pt x="345572" y="0"/>
              </a:lnTo>
              <a:lnTo>
                <a:pt x="6911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24745" y="2051953"/>
        <a:ext cx="75131" cy="75131"/>
      </dsp:txXfrm>
    </dsp:sp>
    <dsp:sp modelId="{526FC05C-227A-4D5A-823A-C74429244FB8}">
      <dsp:nvSpPr>
        <dsp:cNvPr id="0" name=""/>
        <dsp:cNvSpPr/>
      </dsp:nvSpPr>
      <dsp:spPr>
        <a:xfrm rot="16200000">
          <a:off x="-1096564" y="2311210"/>
          <a:ext cx="4535749" cy="890856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选择结构</a:t>
          </a:r>
          <a:endParaRPr lang="zh-CN" altLang="en-US" sz="5400" kern="1200" dirty="0"/>
        </a:p>
      </dsp:txBody>
      <dsp:txXfrm>
        <a:off x="-1096564" y="2311210"/>
        <a:ext cx="4535749" cy="890856"/>
      </dsp:txXfrm>
    </dsp:sp>
    <dsp:sp modelId="{52F5993E-C16D-4738-8E75-02921117998B}">
      <dsp:nvSpPr>
        <dsp:cNvPr id="0" name=""/>
        <dsp:cNvSpPr/>
      </dsp:nvSpPr>
      <dsp:spPr>
        <a:xfrm>
          <a:off x="2307883" y="907626"/>
          <a:ext cx="5046965" cy="1029546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单分支选择结构</a:t>
          </a:r>
          <a:endParaRPr lang="zh-CN" altLang="en-US" sz="4200" kern="1200" dirty="0"/>
        </a:p>
      </dsp:txBody>
      <dsp:txXfrm>
        <a:off x="2307883" y="907626"/>
        <a:ext cx="5046965" cy="1029546"/>
      </dsp:txXfrm>
    </dsp:sp>
    <dsp:sp modelId="{18F2716E-67D3-4717-8757-E6F2C0B3F3AF}">
      <dsp:nvSpPr>
        <dsp:cNvPr id="0" name=""/>
        <dsp:cNvSpPr/>
      </dsp:nvSpPr>
      <dsp:spPr>
        <a:xfrm>
          <a:off x="2307883" y="2194560"/>
          <a:ext cx="5077357" cy="1029546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双分支选择结构</a:t>
          </a:r>
          <a:endParaRPr lang="zh-CN" altLang="en-US" sz="4200" kern="1200" dirty="0"/>
        </a:p>
      </dsp:txBody>
      <dsp:txXfrm>
        <a:off x="2307883" y="2194560"/>
        <a:ext cx="5077357" cy="1029546"/>
      </dsp:txXfrm>
    </dsp:sp>
    <dsp:sp modelId="{C37C2418-54FE-4D1C-AECF-4446CE931DD4}">
      <dsp:nvSpPr>
        <dsp:cNvPr id="0" name=""/>
        <dsp:cNvSpPr/>
      </dsp:nvSpPr>
      <dsp:spPr>
        <a:xfrm>
          <a:off x="2307883" y="3481493"/>
          <a:ext cx="5078472" cy="1029546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多分枝选择结构</a:t>
          </a:r>
          <a:endParaRPr lang="zh-CN" altLang="en-US" sz="4100" kern="1200" dirty="0"/>
        </a:p>
      </dsp:txBody>
      <dsp:txXfrm>
        <a:off x="2307883" y="3481493"/>
        <a:ext cx="5078472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学习目标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项目讨论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1771932"/>
            <a:ext cx="10858500" cy="4463768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4105275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660400" y="1771932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巩固扩展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923925" y="4248150"/>
            <a:ext cx="547497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</a:t>
            </a:r>
            <a:r>
              <a:rPr lang="zh-CN" altLang="en-US" sz="251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判断控制语句</a:t>
            </a:r>
            <a:r>
              <a:rPr lang="en-US" altLang="zh-CN" sz="251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——</a:t>
            </a:r>
            <a:endParaRPr lang="en-US" altLang="zh-CN" sz="251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defTabSz="866775" fontAlgn="base">
              <a:spcAft>
                <a:spcPct val="0"/>
              </a:spcAft>
              <a:buNone/>
            </a:pPr>
            <a:r>
              <a:rPr lang="en-US" altLang="zh-CN" sz="251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			</a:t>
            </a:r>
            <a:r>
              <a:rPr lang="zh-CN" altLang="en-US" sz="251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选择结构</a:t>
            </a:r>
            <a:endParaRPr lang="zh-CN" altLang="en-US" sz="251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5" b="1" dirty="0" smtClean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5690" b="1" dirty="0" smtClean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等级考试二级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4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95654" y="2867115"/>
            <a:ext cx="5106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if </a:t>
            </a:r>
            <a:r>
              <a:rPr lang="zh-CN" altLang="en-US" sz="2400" dirty="0" smtClean="0"/>
              <a:t>公里数</a:t>
            </a:r>
            <a:r>
              <a:rPr lang="en-US" altLang="zh-CN" sz="2400" dirty="0" smtClean="0"/>
              <a:t>&lt;= 3: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计价 </a:t>
            </a:r>
            <a:r>
              <a:rPr lang="en-US" altLang="zh-CN" sz="2400" dirty="0" smtClean="0"/>
              <a:t>= 11	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else :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计价 </a:t>
            </a:r>
            <a:r>
              <a:rPr lang="en-US" altLang="zh-CN" sz="2400" dirty="0" smtClean="0"/>
              <a:t>= 11 + </a:t>
            </a:r>
            <a:r>
              <a:rPr lang="zh-CN" altLang="en-US" sz="2400" dirty="0" smtClean="0"/>
              <a:t>（公里数 </a:t>
            </a:r>
            <a:r>
              <a:rPr lang="en-US" altLang="zh-CN" sz="2400" dirty="0" smtClean="0"/>
              <a:t>- 3</a:t>
            </a:r>
            <a:r>
              <a:rPr lang="zh-CN" altLang="en-US" sz="2400" dirty="0" smtClean="0"/>
              <a:t>）*</a:t>
            </a:r>
            <a:r>
              <a:rPr lang="en-US" altLang="zh-CN" sz="2400" dirty="0" smtClean="0"/>
              <a:t>2.4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801710" y="2684760"/>
            <a:ext cx="50622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a = eval(input("</a:t>
            </a:r>
            <a:r>
              <a:rPr lang="zh-CN" altLang="en-US" sz="2400" dirty="0"/>
              <a:t>请输入公里数：</a:t>
            </a:r>
            <a:r>
              <a:rPr lang="en-US" altLang="zh-CN" sz="2400" dirty="0"/>
              <a:t>"))</a:t>
            </a:r>
            <a:endParaRPr lang="en-US" altLang="zh-CN" sz="2400" dirty="0"/>
          </a:p>
          <a:p>
            <a:r>
              <a:rPr lang="en-US" altLang="zh-CN" sz="2400" dirty="0"/>
              <a:t>price = 0</a:t>
            </a:r>
            <a:endParaRPr lang="en-US" altLang="zh-CN" sz="2400" dirty="0"/>
          </a:p>
          <a:p>
            <a:r>
              <a:rPr lang="en-US" altLang="zh-CN" sz="2400" dirty="0"/>
              <a:t>if a &lt;= 3:</a:t>
            </a:r>
            <a:endParaRPr lang="en-US" altLang="zh-CN" sz="2400" dirty="0"/>
          </a:p>
          <a:p>
            <a:r>
              <a:rPr lang="en-US" altLang="zh-CN" sz="2400" dirty="0"/>
              <a:t>    price = 11.0</a:t>
            </a:r>
            <a:endParaRPr lang="en-US" altLang="zh-CN" sz="2400" dirty="0"/>
          </a:p>
          <a:p>
            <a:r>
              <a:rPr lang="en-US" altLang="zh-CN" sz="2400" dirty="0"/>
              <a:t>else:</a:t>
            </a:r>
            <a:endParaRPr lang="en-US" altLang="zh-CN" sz="2400" dirty="0"/>
          </a:p>
          <a:p>
            <a:r>
              <a:rPr lang="en-US" altLang="zh-CN" sz="2400" dirty="0"/>
              <a:t>    price = 11.0 + (a -3) *2.4</a:t>
            </a:r>
            <a:endParaRPr lang="en-US" altLang="zh-CN" sz="2400" dirty="0"/>
          </a:p>
          <a:p>
            <a:r>
              <a:rPr lang="en-US" altLang="zh-CN" sz="2400" dirty="0"/>
              <a:t>print("</a:t>
            </a:r>
            <a:r>
              <a:rPr lang="zh-CN" altLang="en-US" sz="2400" dirty="0"/>
              <a:t>请付费：￥</a:t>
            </a:r>
            <a:r>
              <a:rPr lang="en-US" altLang="zh-CN" sz="2400" dirty="0"/>
              <a:t>",price)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74513" y="1198179"/>
            <a:ext cx="9051965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输</a:t>
            </a:r>
            <a:r>
              <a:rPr lang="zh-CN" altLang="en-US" sz="2400" dirty="0" smtClean="0"/>
              <a:t>入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的坐标值，自动判断在第几象限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4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43892" y="2409947"/>
            <a:ext cx="38675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例子：</a:t>
            </a:r>
            <a:endParaRPr lang="en-US" altLang="zh-CN" sz="2800" dirty="0" smtClean="0"/>
          </a:p>
          <a:p>
            <a:r>
              <a:rPr lang="zh-CN" altLang="en-US" sz="2800" dirty="0" smtClean="0"/>
              <a:t>请输入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坐标：</a:t>
            </a:r>
            <a:r>
              <a:rPr lang="en-US" altLang="zh-CN" sz="2800" dirty="0" smtClean="0"/>
              <a:t>5</a:t>
            </a:r>
            <a:endParaRPr lang="en-US" altLang="zh-CN" sz="2800" dirty="0" smtClean="0"/>
          </a:p>
          <a:p>
            <a:r>
              <a:rPr lang="zh-CN" altLang="en-US" sz="2800" dirty="0"/>
              <a:t>请输</a:t>
            </a:r>
            <a:r>
              <a:rPr lang="zh-CN" altLang="en-US" sz="2800" dirty="0" smtClean="0"/>
              <a:t>入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坐</a:t>
            </a:r>
            <a:r>
              <a:rPr lang="zh-CN" altLang="en-US" sz="2800" dirty="0"/>
              <a:t>标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8</a:t>
            </a:r>
            <a:endParaRPr lang="en-US" altLang="zh-CN" sz="2800" dirty="0"/>
          </a:p>
          <a:p>
            <a:r>
              <a:rPr lang="zh-CN" altLang="en-US" sz="2800" dirty="0" smtClean="0"/>
              <a:t>在第一象限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/>
              <a:t>请输入</a:t>
            </a:r>
            <a:r>
              <a:rPr lang="en-US" altLang="zh-CN" sz="2800" dirty="0"/>
              <a:t>x</a:t>
            </a:r>
            <a:r>
              <a:rPr lang="zh-CN" altLang="en-US" sz="2800" dirty="0"/>
              <a:t>坐标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0</a:t>
            </a:r>
            <a:endParaRPr lang="en-US" altLang="zh-CN" sz="2800" dirty="0"/>
          </a:p>
          <a:p>
            <a:r>
              <a:rPr lang="zh-CN" altLang="en-US" sz="2800" dirty="0"/>
              <a:t>请输入</a:t>
            </a:r>
            <a:r>
              <a:rPr lang="en-US" altLang="zh-CN" sz="2800" dirty="0"/>
              <a:t>y</a:t>
            </a:r>
            <a:r>
              <a:rPr lang="zh-CN" altLang="en-US" sz="2800" dirty="0"/>
              <a:t>坐标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0</a:t>
            </a:r>
            <a:endParaRPr lang="en-US" altLang="zh-CN" sz="2800" dirty="0"/>
          </a:p>
          <a:p>
            <a:r>
              <a:rPr lang="zh-CN" altLang="en-US" sz="2800" dirty="0" smtClean="0"/>
              <a:t>在原点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2" name="矩形 1"/>
          <p:cNvSpPr/>
          <p:nvPr/>
        </p:nvSpPr>
        <p:spPr>
          <a:xfrm>
            <a:off x="5642496" y="240994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 smtClean="0"/>
              <a:t>例子：</a:t>
            </a:r>
            <a:endParaRPr lang="en-US" altLang="zh-CN" sz="2800" dirty="0" smtClean="0"/>
          </a:p>
          <a:p>
            <a:r>
              <a:rPr lang="zh-CN" altLang="en-US" sz="2800" dirty="0" smtClean="0"/>
              <a:t>请</a:t>
            </a:r>
            <a:r>
              <a:rPr lang="zh-CN" altLang="en-US" sz="2800" dirty="0"/>
              <a:t>输入</a:t>
            </a:r>
            <a:r>
              <a:rPr lang="en-US" altLang="zh-CN" sz="2800" dirty="0"/>
              <a:t>x</a:t>
            </a:r>
            <a:r>
              <a:rPr lang="zh-CN" altLang="en-US" sz="2800" dirty="0"/>
              <a:t>坐标：</a:t>
            </a:r>
            <a:r>
              <a:rPr lang="en-US" altLang="zh-CN" sz="2800" dirty="0"/>
              <a:t>0</a:t>
            </a:r>
            <a:endParaRPr lang="en-US" altLang="zh-CN" sz="2800" dirty="0"/>
          </a:p>
          <a:p>
            <a:r>
              <a:rPr lang="zh-CN" altLang="en-US" sz="2800" dirty="0"/>
              <a:t>请输入</a:t>
            </a:r>
            <a:r>
              <a:rPr lang="en-US" altLang="zh-CN" sz="2800" dirty="0"/>
              <a:t>y</a:t>
            </a:r>
            <a:r>
              <a:rPr lang="zh-CN" altLang="en-US" sz="2800" dirty="0"/>
              <a:t>坐标：</a:t>
            </a:r>
            <a:r>
              <a:rPr lang="en-US" altLang="zh-CN" sz="2800" dirty="0"/>
              <a:t>10</a:t>
            </a:r>
            <a:endParaRPr lang="en-US" altLang="zh-CN" sz="2800" dirty="0"/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y</a:t>
            </a:r>
            <a:r>
              <a:rPr lang="zh-CN" altLang="en-US" sz="2800" dirty="0" smtClean="0"/>
              <a:t>轴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请输入</a:t>
            </a:r>
            <a:r>
              <a:rPr lang="en-US" altLang="zh-CN" sz="2800" dirty="0"/>
              <a:t>x</a:t>
            </a:r>
            <a:r>
              <a:rPr lang="zh-CN" altLang="en-US" sz="2800" dirty="0"/>
              <a:t>坐标：</a:t>
            </a:r>
            <a:r>
              <a:rPr lang="en-US" altLang="zh-CN" sz="2800" dirty="0"/>
              <a:t>10</a:t>
            </a:r>
            <a:endParaRPr lang="en-US" altLang="zh-CN" sz="2800" dirty="0"/>
          </a:p>
          <a:p>
            <a:r>
              <a:rPr lang="zh-CN" altLang="en-US" sz="2800" dirty="0"/>
              <a:t>请输入</a:t>
            </a:r>
            <a:r>
              <a:rPr lang="en-US" altLang="zh-CN" sz="2800" dirty="0"/>
              <a:t>y</a:t>
            </a:r>
            <a:r>
              <a:rPr lang="zh-CN" altLang="en-US" sz="2800" dirty="0"/>
              <a:t>坐标：</a:t>
            </a:r>
            <a:r>
              <a:rPr lang="en-US" altLang="zh-CN" sz="2800" dirty="0"/>
              <a:t>0</a:t>
            </a:r>
            <a:endParaRPr lang="en-US" altLang="zh-CN" sz="2800" dirty="0"/>
          </a:p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轴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74513" y="1198179"/>
            <a:ext cx="9051965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输</a:t>
            </a:r>
            <a:r>
              <a:rPr lang="zh-CN" altLang="en-US" sz="2400" dirty="0" smtClean="0"/>
              <a:t>入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的坐标值，自动判断在第几象限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4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93848" y="1841242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x = eval(input("</a:t>
            </a:r>
            <a:r>
              <a:rPr lang="zh-CN" altLang="en-US" sz="2000" dirty="0"/>
              <a:t>请输入</a:t>
            </a:r>
            <a:r>
              <a:rPr lang="en-US" altLang="zh-CN" sz="2000" dirty="0"/>
              <a:t>x</a:t>
            </a:r>
            <a:r>
              <a:rPr lang="zh-CN" altLang="en-US" sz="2000" dirty="0"/>
              <a:t>坐标：</a:t>
            </a:r>
            <a:r>
              <a:rPr lang="en-US" altLang="zh-CN" sz="2000" dirty="0"/>
              <a:t>"))</a:t>
            </a:r>
            <a:endParaRPr lang="en-US" altLang="zh-CN" sz="2000" dirty="0"/>
          </a:p>
          <a:p>
            <a:r>
              <a:rPr lang="en-US" altLang="zh-CN" sz="2000" dirty="0"/>
              <a:t>y = eval(input("</a:t>
            </a:r>
            <a:r>
              <a:rPr lang="zh-CN" altLang="en-US" sz="2000" dirty="0"/>
              <a:t>请输入</a:t>
            </a:r>
            <a:r>
              <a:rPr lang="en-US" altLang="zh-CN" sz="2000" dirty="0"/>
              <a:t>y</a:t>
            </a:r>
            <a:r>
              <a:rPr lang="zh-CN" altLang="en-US" sz="2000" dirty="0"/>
              <a:t>坐标：</a:t>
            </a:r>
            <a:r>
              <a:rPr lang="en-US" altLang="zh-CN" sz="2000" dirty="0"/>
              <a:t>"))</a:t>
            </a:r>
            <a:endParaRPr lang="en-US" altLang="zh-CN" sz="2000" dirty="0"/>
          </a:p>
          <a:p>
            <a:r>
              <a:rPr lang="en-US" altLang="zh-CN" sz="2000" dirty="0"/>
              <a:t>if (x == 0 and y == 0):</a:t>
            </a:r>
            <a:endParaRPr lang="en-US" altLang="zh-CN" sz="2000" dirty="0"/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在原点</a:t>
            </a:r>
            <a:r>
              <a:rPr lang="en-US" altLang="zh-CN" sz="2000" dirty="0"/>
              <a:t>")</a:t>
            </a:r>
            <a:endParaRPr lang="en-US" altLang="zh-CN" sz="2000" dirty="0"/>
          </a:p>
          <a:p>
            <a:r>
              <a:rPr lang="en-US" altLang="zh-CN" sz="2000" dirty="0"/>
              <a:t>elif (x == 0):</a:t>
            </a:r>
            <a:endParaRPr lang="en-US" altLang="zh-CN" sz="2000" dirty="0"/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在</a:t>
            </a:r>
            <a:r>
              <a:rPr lang="en-US" altLang="zh-CN" sz="2000" dirty="0"/>
              <a:t>y</a:t>
            </a:r>
            <a:r>
              <a:rPr lang="zh-CN" altLang="en-US" sz="2000" dirty="0"/>
              <a:t>轴</a:t>
            </a:r>
            <a:r>
              <a:rPr lang="en-US" altLang="zh-CN" sz="2000" dirty="0"/>
              <a:t>")</a:t>
            </a:r>
            <a:endParaRPr lang="en-US" altLang="zh-CN" sz="2000" dirty="0"/>
          </a:p>
          <a:p>
            <a:r>
              <a:rPr lang="en-US" altLang="zh-CN" sz="2000" dirty="0"/>
              <a:t>elif (y == 0):</a:t>
            </a:r>
            <a:endParaRPr lang="en-US" altLang="zh-CN" sz="2000" dirty="0"/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在</a:t>
            </a:r>
            <a:r>
              <a:rPr lang="en-US" altLang="zh-CN" sz="2000" dirty="0"/>
              <a:t>x</a:t>
            </a:r>
            <a:r>
              <a:rPr lang="zh-CN" altLang="en-US" sz="2000" dirty="0"/>
              <a:t>轴</a:t>
            </a:r>
            <a:r>
              <a:rPr lang="en-US" altLang="zh-CN" sz="2000" dirty="0"/>
              <a:t>")</a:t>
            </a:r>
            <a:endParaRPr lang="en-US" altLang="zh-CN" sz="2000" dirty="0"/>
          </a:p>
          <a:p>
            <a:r>
              <a:rPr lang="en-US" altLang="zh-CN" sz="2000" dirty="0"/>
              <a:t>elif (x &gt; 0 and y &gt; 0):</a:t>
            </a:r>
            <a:endParaRPr lang="en-US" altLang="zh-CN" sz="2000" dirty="0"/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在第一象限</a:t>
            </a:r>
            <a:r>
              <a:rPr lang="en-US" altLang="zh-CN" sz="2000" dirty="0"/>
              <a:t>")</a:t>
            </a:r>
            <a:endParaRPr lang="en-US" altLang="zh-CN" sz="2000" dirty="0"/>
          </a:p>
          <a:p>
            <a:r>
              <a:rPr lang="en-US" altLang="zh-CN" sz="2000" dirty="0"/>
              <a:t>elif (x &lt; 0 and y &gt; 0):</a:t>
            </a:r>
            <a:endParaRPr lang="en-US" altLang="zh-CN" sz="2000" dirty="0"/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在第二象限</a:t>
            </a:r>
            <a:r>
              <a:rPr lang="en-US" altLang="zh-CN" sz="2000" dirty="0"/>
              <a:t>")</a:t>
            </a:r>
            <a:endParaRPr lang="en-US" altLang="zh-CN" sz="2000" dirty="0"/>
          </a:p>
          <a:p>
            <a:r>
              <a:rPr lang="en-US" altLang="zh-CN" sz="2000" dirty="0"/>
              <a:t>elif (x &lt; 0 and y &lt; 0):</a:t>
            </a:r>
            <a:endParaRPr lang="en-US" altLang="zh-CN" sz="2000" dirty="0"/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在第三象限</a:t>
            </a:r>
            <a:r>
              <a:rPr lang="en-US" altLang="zh-CN" sz="2000" dirty="0"/>
              <a:t>")</a:t>
            </a:r>
            <a:endParaRPr lang="en-US" altLang="zh-CN" sz="2000" dirty="0"/>
          </a:p>
          <a:p>
            <a:r>
              <a:rPr lang="en-US" altLang="zh-CN" sz="2000" dirty="0"/>
              <a:t>elif (x &gt; 0 and y &lt; 0):</a:t>
            </a:r>
            <a:endParaRPr lang="en-US" altLang="zh-CN" sz="2000" dirty="0"/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在第四象限</a:t>
            </a:r>
            <a:r>
              <a:rPr lang="en-US" altLang="zh-CN" sz="2000" dirty="0"/>
              <a:t>")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58707" y="1712782"/>
            <a:ext cx="30519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选择结构：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单分支选择结构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双分支选择结构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多分支选择结构</a:t>
            </a:r>
            <a:endParaRPr lang="en-US" altLang="zh-CN" sz="24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4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总结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320457" y="1939158"/>
            <a:ext cx="2406868" cy="230832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if </a:t>
            </a:r>
            <a:r>
              <a:rPr lang="zh-CN" altLang="en-US" sz="2400" dirty="0" smtClean="0">
                <a:solidFill>
                  <a:srgbClr val="002060"/>
                </a:solidFill>
              </a:rPr>
              <a:t>表达式</a:t>
            </a:r>
            <a:r>
              <a:rPr lang="en-US" altLang="zh-CN" sz="2400" dirty="0" smtClean="0">
                <a:solidFill>
                  <a:srgbClr val="002060"/>
                </a:solidFill>
              </a:rPr>
              <a:t>: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     </a:t>
            </a:r>
            <a:r>
              <a:rPr lang="zh-CN" altLang="en-US" sz="2400" dirty="0" smtClean="0">
                <a:solidFill>
                  <a:srgbClr val="002060"/>
                </a:solidFill>
              </a:rPr>
              <a:t>语句</a:t>
            </a:r>
            <a:r>
              <a:rPr lang="en-US" altLang="zh-CN" sz="2400" dirty="0" smtClean="0">
                <a:solidFill>
                  <a:srgbClr val="002060"/>
                </a:solidFill>
              </a:rPr>
              <a:t>1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else: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 smtClean="0">
                <a:solidFill>
                  <a:srgbClr val="002060"/>
                </a:solidFill>
              </a:rPr>
              <a:t>语句</a:t>
            </a:r>
            <a:r>
              <a:rPr lang="en-US" altLang="zh-CN" sz="2400" dirty="0" smtClean="0">
                <a:solidFill>
                  <a:srgbClr val="002060"/>
                </a:solidFill>
              </a:rPr>
              <a:t>2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2044" y="3441680"/>
            <a:ext cx="2832536" cy="341632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if </a:t>
            </a:r>
            <a:r>
              <a:rPr lang="zh-CN" altLang="en-US" sz="2400" dirty="0" smtClean="0">
                <a:solidFill>
                  <a:srgbClr val="002060"/>
                </a:solidFill>
              </a:rPr>
              <a:t>表达式</a:t>
            </a:r>
            <a:r>
              <a:rPr lang="en-US" altLang="zh-CN" sz="2400" dirty="0" smtClean="0">
                <a:solidFill>
                  <a:srgbClr val="002060"/>
                </a:solidFill>
              </a:rPr>
              <a:t>1: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     </a:t>
            </a:r>
            <a:r>
              <a:rPr lang="zh-CN" altLang="en-US" sz="2400" dirty="0" smtClean="0">
                <a:solidFill>
                  <a:srgbClr val="002060"/>
                </a:solidFill>
              </a:rPr>
              <a:t>语句</a:t>
            </a:r>
            <a:r>
              <a:rPr lang="en-US" altLang="zh-CN" sz="2400" dirty="0" smtClean="0">
                <a:solidFill>
                  <a:srgbClr val="002060"/>
                </a:solidFill>
              </a:rPr>
              <a:t>1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elif </a:t>
            </a:r>
            <a:r>
              <a:rPr lang="zh-CN" altLang="en-US" sz="2400" dirty="0" smtClean="0">
                <a:solidFill>
                  <a:srgbClr val="002060"/>
                </a:solidFill>
              </a:rPr>
              <a:t>表达式</a:t>
            </a:r>
            <a:r>
              <a:rPr lang="en-US" altLang="zh-CN" sz="2400" dirty="0" smtClean="0">
                <a:solidFill>
                  <a:srgbClr val="002060"/>
                </a:solidFill>
              </a:rPr>
              <a:t>2: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 smtClean="0">
                <a:solidFill>
                  <a:srgbClr val="002060"/>
                </a:solidFill>
              </a:rPr>
              <a:t>语句</a:t>
            </a:r>
            <a:r>
              <a:rPr lang="en-US" altLang="zh-CN" sz="2400" dirty="0" smtClean="0">
                <a:solidFill>
                  <a:srgbClr val="002060"/>
                </a:solidFill>
              </a:rPr>
              <a:t>2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elif </a:t>
            </a:r>
            <a:r>
              <a:rPr lang="zh-CN" altLang="en-US" sz="2400" dirty="0">
                <a:solidFill>
                  <a:srgbClr val="002060"/>
                </a:solidFill>
              </a:rPr>
              <a:t>表达</a:t>
            </a:r>
            <a:r>
              <a:rPr lang="zh-CN" altLang="en-US" sz="2400" dirty="0" smtClean="0">
                <a:solidFill>
                  <a:srgbClr val="002060"/>
                </a:solidFill>
              </a:rPr>
              <a:t>式</a:t>
            </a:r>
            <a:r>
              <a:rPr lang="en-US" altLang="zh-CN" sz="2400" dirty="0" smtClean="0">
                <a:solidFill>
                  <a:srgbClr val="002060"/>
                </a:solidFill>
              </a:rPr>
              <a:t>3: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</a:rPr>
              <a:t>     </a:t>
            </a:r>
            <a:r>
              <a:rPr lang="zh-CN" altLang="en-US" sz="2400" dirty="0">
                <a:solidFill>
                  <a:srgbClr val="002060"/>
                </a:solidFill>
              </a:rPr>
              <a:t>语</a:t>
            </a:r>
            <a:r>
              <a:rPr lang="zh-CN" altLang="en-US" sz="2400" dirty="0" smtClean="0">
                <a:solidFill>
                  <a:srgbClr val="002060"/>
                </a:solidFill>
              </a:rPr>
              <a:t>句</a:t>
            </a:r>
            <a:r>
              <a:rPr lang="en-US" altLang="zh-CN" sz="2400" dirty="0" smtClean="0">
                <a:solidFill>
                  <a:srgbClr val="002060"/>
                </a:solidFill>
              </a:rPr>
              <a:t>3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10615" y="990229"/>
            <a:ext cx="1734206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if </a:t>
            </a:r>
            <a:r>
              <a:rPr lang="zh-CN" altLang="en-US" sz="2400" dirty="0" smtClean="0">
                <a:solidFill>
                  <a:srgbClr val="002060"/>
                </a:solidFill>
              </a:rPr>
              <a:t>表达式</a:t>
            </a:r>
            <a:r>
              <a:rPr lang="en-US" altLang="zh-CN" sz="2400" dirty="0" smtClean="0">
                <a:solidFill>
                  <a:srgbClr val="002060"/>
                </a:solidFill>
              </a:rPr>
              <a:t>: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     </a:t>
            </a:r>
            <a:r>
              <a:rPr lang="zh-CN" altLang="en-US" sz="2400" dirty="0" smtClean="0">
                <a:solidFill>
                  <a:srgbClr val="002060"/>
                </a:solidFill>
              </a:rPr>
              <a:t>语句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3090041" y="1590393"/>
            <a:ext cx="762002" cy="900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3090041" y="2664372"/>
            <a:ext cx="3704897" cy="945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090041" y="4745421"/>
            <a:ext cx="646387" cy="3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  <a:endParaRPr lang="zh-CN" altLang="en-US" sz="1705"/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  <a:endParaRPr lang="zh-CN" altLang="en-US" sz="2655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244975"/>
            <a:ext cx="13843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5257800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72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选</a:t>
              </a:r>
              <a:r>
                <a:rPr lang="zh-CN" altLang="en-US" sz="32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择结构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graphicFrame>
        <p:nvGraphicFramePr>
          <p:cNvPr id="16" name="图示 15"/>
          <p:cNvGraphicFramePr/>
          <p:nvPr/>
        </p:nvGraphicFramePr>
        <p:xfrm>
          <a:off x="1877848" y="11981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72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选</a:t>
              </a:r>
              <a:r>
                <a:rPr lang="zh-CN" altLang="en-US" sz="32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择结构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21760" y="1387366"/>
            <a:ext cx="340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>
                    <a:lumMod val="75000"/>
                  </a:schemeClr>
                </a:solidFill>
              </a:rPr>
              <a:t>单分支选择结构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452006" y="1198179"/>
            <a:ext cx="4816586" cy="4871545"/>
            <a:chOff x="4452006" y="1198179"/>
            <a:chExt cx="4816586" cy="4871545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5941848" y="1198179"/>
              <a:ext cx="0" cy="9932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菱形 4"/>
            <p:cNvSpPr/>
            <p:nvPr/>
          </p:nvSpPr>
          <p:spPr>
            <a:xfrm>
              <a:off x="4452006" y="2191407"/>
              <a:ext cx="2979683" cy="930165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</a:rPr>
                <a:t>条件表达式成立？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8" name="肘形连接符 7"/>
            <p:cNvCxnSpPr>
              <a:stCxn id="5" idx="3"/>
            </p:cNvCxnSpPr>
            <p:nvPr/>
          </p:nvCxnSpPr>
          <p:spPr>
            <a:xfrm>
              <a:off x="7431689" y="2656490"/>
              <a:ext cx="971332" cy="120606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7537450" y="3846787"/>
              <a:ext cx="1731142" cy="8513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语句块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5" idx="2"/>
            </p:cNvCxnSpPr>
            <p:nvPr/>
          </p:nvCxnSpPr>
          <p:spPr>
            <a:xfrm>
              <a:off x="5941848" y="3121572"/>
              <a:ext cx="0" cy="2948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9" idx="2"/>
            </p:cNvCxnSpPr>
            <p:nvPr/>
          </p:nvCxnSpPr>
          <p:spPr>
            <a:xfrm rot="5400000">
              <a:off x="6825593" y="3814379"/>
              <a:ext cx="693682" cy="246117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529145" y="30748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是</a:t>
              </a:r>
              <a:endParaRPr lang="zh-CN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49462" y="4272456"/>
            <a:ext cx="34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72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选</a:t>
              </a:r>
              <a:r>
                <a:rPr lang="zh-CN" altLang="en-US" sz="32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择结构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21760" y="1387366"/>
            <a:ext cx="340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>
                    <a:lumMod val="75000"/>
                  </a:schemeClr>
                </a:solidFill>
              </a:rPr>
              <a:t>单分支选择结构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3145" y="269033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a = eval(input())</a:t>
            </a:r>
            <a:endParaRPr lang="en-US" altLang="zh-CN" sz="2800" dirty="0"/>
          </a:p>
          <a:p>
            <a:r>
              <a:rPr lang="en-US" altLang="zh-CN" sz="2800" dirty="0"/>
              <a:t>b = eval(input())</a:t>
            </a:r>
            <a:endParaRPr lang="en-US" altLang="zh-CN" sz="2800" dirty="0"/>
          </a:p>
          <a:p>
            <a:r>
              <a:rPr lang="en-US" altLang="zh-CN" sz="2800" dirty="0"/>
              <a:t>if a &gt; b:</a:t>
            </a:r>
            <a:endParaRPr lang="en-US" altLang="zh-CN" sz="2800" dirty="0"/>
          </a:p>
          <a:p>
            <a:r>
              <a:rPr lang="en-US" altLang="zh-CN" sz="2800" dirty="0"/>
              <a:t>    a,b = b,a</a:t>
            </a:r>
            <a:endParaRPr lang="en-US" altLang="zh-CN" sz="2800" dirty="0"/>
          </a:p>
          <a:p>
            <a:r>
              <a:rPr lang="en-US" altLang="zh-CN" sz="2800" dirty="0"/>
              <a:t>print(a,b)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72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选</a:t>
              </a:r>
              <a:r>
                <a:rPr lang="zh-CN" altLang="en-US" sz="32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择结构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21760" y="1387366"/>
            <a:ext cx="340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双</a:t>
            </a:r>
            <a:r>
              <a:rPr lang="zh-CN" altLang="en-US" sz="2800" dirty="0" smtClean="0">
                <a:solidFill>
                  <a:schemeClr val="accent2">
                    <a:lumMod val="75000"/>
                  </a:schemeClr>
                </a:solidFill>
              </a:rPr>
              <a:t>分支选择结构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923236" y="1198179"/>
            <a:ext cx="6345356" cy="5076497"/>
            <a:chOff x="2923236" y="1198179"/>
            <a:chExt cx="6345356" cy="5076497"/>
          </a:xfrm>
        </p:grpSpPr>
        <p:grpSp>
          <p:nvGrpSpPr>
            <p:cNvPr id="17" name="组合 16"/>
            <p:cNvGrpSpPr/>
            <p:nvPr/>
          </p:nvGrpSpPr>
          <p:grpSpPr>
            <a:xfrm>
              <a:off x="4452006" y="1198179"/>
              <a:ext cx="4816586" cy="4193628"/>
              <a:chOff x="4452006" y="1198179"/>
              <a:chExt cx="4816586" cy="4193628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>
                <a:off x="5941848" y="1198179"/>
                <a:ext cx="0" cy="993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菱形 4"/>
              <p:cNvSpPr/>
              <p:nvPr/>
            </p:nvSpPr>
            <p:spPr>
              <a:xfrm>
                <a:off x="4452006" y="2191407"/>
                <a:ext cx="2979683" cy="930165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条件表达式成立？</a:t>
                </a:r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8" name="肘形连接符 7"/>
              <p:cNvCxnSpPr>
                <a:stCxn id="5" idx="3"/>
              </p:cNvCxnSpPr>
              <p:nvPr/>
            </p:nvCxnSpPr>
            <p:spPr>
              <a:xfrm>
                <a:off x="7431689" y="2656490"/>
                <a:ext cx="971332" cy="120606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/>
              <p:cNvSpPr/>
              <p:nvPr/>
            </p:nvSpPr>
            <p:spPr>
              <a:xfrm>
                <a:off x="7537450" y="3846787"/>
                <a:ext cx="1731142" cy="8513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语句</a:t>
                </a:r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cxnSp>
            <p:nvCxnSpPr>
              <p:cNvPr id="13" name="肘形连接符 12"/>
              <p:cNvCxnSpPr>
                <a:stCxn id="9" idx="2"/>
              </p:cNvCxnSpPr>
              <p:nvPr/>
            </p:nvCxnSpPr>
            <p:spPr>
              <a:xfrm rot="5400000">
                <a:off x="6825593" y="3814379"/>
                <a:ext cx="693682" cy="2461174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8529145" y="307485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是</a:t>
                </a:r>
                <a:endParaRPr lang="zh-CN" altLang="en-US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317375" y="3259521"/>
              <a:ext cx="346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否</a:t>
              </a:r>
              <a:endParaRPr lang="zh-CN" altLang="en-US" dirty="0"/>
            </a:p>
          </p:txBody>
        </p:sp>
        <p:cxnSp>
          <p:nvCxnSpPr>
            <p:cNvPr id="7" name="肘形连接符 6"/>
            <p:cNvCxnSpPr>
              <a:stCxn id="5" idx="1"/>
              <a:endCxn id="10" idx="0"/>
            </p:cNvCxnSpPr>
            <p:nvPr/>
          </p:nvCxnSpPr>
          <p:spPr>
            <a:xfrm rot="10800000" flipV="1">
              <a:off x="3719396" y="2656489"/>
              <a:ext cx="732611" cy="119029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923236" y="3846787"/>
              <a:ext cx="1592317" cy="8355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语句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18" name="肘形连接符 17"/>
            <p:cNvCxnSpPr>
              <a:stCxn id="10" idx="2"/>
            </p:cNvCxnSpPr>
            <p:nvPr/>
          </p:nvCxnSpPr>
          <p:spPr>
            <a:xfrm rot="16200000" flipH="1">
              <a:off x="4475898" y="3925857"/>
              <a:ext cx="709447" cy="222245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5941847" y="5391807"/>
              <a:ext cx="1" cy="882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72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选</a:t>
              </a:r>
              <a:r>
                <a:rPr lang="zh-CN" altLang="en-US" sz="32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择结构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21760" y="1387366"/>
            <a:ext cx="340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双</a:t>
            </a:r>
            <a:r>
              <a:rPr lang="zh-CN" altLang="en-US" sz="2800" dirty="0" smtClean="0">
                <a:solidFill>
                  <a:schemeClr val="accent2">
                    <a:lumMod val="75000"/>
                  </a:schemeClr>
                </a:solidFill>
              </a:rPr>
              <a:t>分支选择结构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59669" y="2637764"/>
            <a:ext cx="40622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a = eval(input())</a:t>
            </a:r>
            <a:endParaRPr lang="en-US" altLang="zh-CN" sz="2800" dirty="0"/>
          </a:p>
          <a:p>
            <a:r>
              <a:rPr lang="en-US" altLang="zh-CN" sz="2800" dirty="0" smtClean="0"/>
              <a:t>if </a:t>
            </a:r>
            <a:r>
              <a:rPr lang="en-US" altLang="zh-CN" sz="2800" dirty="0"/>
              <a:t>a </a:t>
            </a:r>
            <a:r>
              <a:rPr lang="en-US" altLang="zh-CN" sz="2800" dirty="0" smtClean="0"/>
              <a:t>&gt;= 60: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print(“</a:t>
            </a:r>
            <a:r>
              <a:rPr lang="zh-CN" altLang="en-US" sz="2800" dirty="0"/>
              <a:t>及格</a:t>
            </a:r>
            <a:r>
              <a:rPr lang="en-US" altLang="zh-CN" sz="2800" dirty="0" smtClean="0"/>
              <a:t>”)</a:t>
            </a:r>
            <a:endParaRPr lang="en-US" altLang="zh-CN" sz="2800" dirty="0" smtClean="0"/>
          </a:p>
          <a:p>
            <a:r>
              <a:rPr lang="en-US" altLang="zh-CN" sz="2800" dirty="0" smtClean="0"/>
              <a:t>else:</a:t>
            </a:r>
            <a:endParaRPr lang="en-US" altLang="zh-CN" sz="2800" dirty="0"/>
          </a:p>
          <a:p>
            <a:r>
              <a:rPr lang="en-US" altLang="zh-CN" sz="2800" dirty="0"/>
              <a:t>     print</a:t>
            </a:r>
            <a:r>
              <a:rPr lang="en-US" altLang="zh-CN" sz="2800" dirty="0" smtClean="0"/>
              <a:t>(“</a:t>
            </a:r>
            <a:r>
              <a:rPr lang="zh-CN" altLang="en-US" sz="2800" dirty="0" smtClean="0"/>
              <a:t>不及</a:t>
            </a:r>
            <a:r>
              <a:rPr lang="zh-CN" altLang="en-US" sz="2800" dirty="0"/>
              <a:t>格</a:t>
            </a:r>
            <a:r>
              <a:rPr lang="en-US" altLang="zh-CN" sz="2800" dirty="0"/>
              <a:t>”)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469181" y="2611156"/>
            <a:ext cx="34684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if </a:t>
            </a:r>
            <a:r>
              <a:rPr lang="zh-CN" altLang="en-US" sz="2800" dirty="0" smtClean="0"/>
              <a:t>表达式</a:t>
            </a:r>
            <a:r>
              <a:rPr lang="en-US" altLang="zh-CN" sz="2800" dirty="0" smtClean="0"/>
              <a:t>: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     </a:t>
            </a:r>
            <a:r>
              <a:rPr lang="zh-CN" altLang="en-US" sz="2800" dirty="0" smtClean="0"/>
              <a:t>语句</a:t>
            </a:r>
            <a:r>
              <a:rPr lang="en-US" altLang="zh-CN" sz="2800" dirty="0" smtClean="0"/>
              <a:t>1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else: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语句</a:t>
            </a:r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72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选</a:t>
              </a:r>
              <a:r>
                <a:rPr lang="zh-CN" altLang="en-US" sz="32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择结构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21760" y="1387366"/>
            <a:ext cx="340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>
                    <a:lumMod val="75000"/>
                  </a:schemeClr>
                </a:solidFill>
              </a:rPr>
              <a:t>多分支选择结构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81705" y="1648976"/>
            <a:ext cx="34684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if </a:t>
            </a:r>
            <a:r>
              <a:rPr lang="zh-CN" altLang="en-US" sz="2400" dirty="0" smtClean="0"/>
              <a:t>表达式</a:t>
            </a:r>
            <a:r>
              <a:rPr lang="en-US" altLang="zh-CN" sz="2400" dirty="0" smtClean="0"/>
              <a:t>1: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语句</a:t>
            </a:r>
            <a:r>
              <a:rPr lang="en-US" altLang="zh-CN" sz="2400" dirty="0" smtClean="0"/>
              <a:t>1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elif </a:t>
            </a:r>
            <a:r>
              <a:rPr lang="zh-CN" altLang="en-US" sz="2400" dirty="0" smtClean="0"/>
              <a:t>表达式</a:t>
            </a:r>
            <a:r>
              <a:rPr lang="en-US" altLang="zh-CN" sz="2400" dirty="0" smtClean="0"/>
              <a:t>2: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语句</a:t>
            </a:r>
            <a:r>
              <a:rPr lang="en-US" altLang="zh-CN" sz="2400" dirty="0" smtClean="0"/>
              <a:t>2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elif </a:t>
            </a:r>
            <a:r>
              <a:rPr lang="zh-CN" altLang="en-US" sz="2400" dirty="0"/>
              <a:t>表达</a:t>
            </a:r>
            <a:r>
              <a:rPr lang="zh-CN" altLang="en-US" sz="2400" dirty="0" smtClean="0"/>
              <a:t>式</a:t>
            </a:r>
            <a:r>
              <a:rPr lang="en-US" altLang="zh-CN" sz="2400" dirty="0" smtClean="0"/>
              <a:t>3: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</a:t>
            </a:r>
            <a:r>
              <a:rPr lang="zh-CN" altLang="en-US" sz="2400" dirty="0"/>
              <a:t>语</a:t>
            </a:r>
            <a:r>
              <a:rPr lang="zh-CN" altLang="en-US" sz="2400" dirty="0" smtClean="0"/>
              <a:t>句</a:t>
            </a:r>
            <a:r>
              <a:rPr lang="en-US" altLang="zh-CN" sz="2400" dirty="0" smtClean="0"/>
              <a:t>3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elif </a:t>
            </a:r>
            <a:r>
              <a:rPr lang="zh-CN" altLang="en-US" sz="2400" dirty="0"/>
              <a:t>表达</a:t>
            </a:r>
            <a:r>
              <a:rPr lang="zh-CN" altLang="en-US" sz="2400" dirty="0" smtClean="0"/>
              <a:t>式</a:t>
            </a:r>
            <a:r>
              <a:rPr lang="en-US" altLang="zh-CN" sz="2400" dirty="0" smtClean="0"/>
              <a:t>4: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</a:t>
            </a:r>
            <a:r>
              <a:rPr lang="zh-CN" altLang="en-US" sz="2400" dirty="0"/>
              <a:t>语</a:t>
            </a:r>
            <a:r>
              <a:rPr lang="zh-CN" altLang="en-US" sz="2400" dirty="0" smtClean="0"/>
              <a:t>句</a:t>
            </a: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561763" y="2365050"/>
            <a:ext cx="338008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a = float(input())</a:t>
            </a:r>
            <a:endParaRPr lang="en-US" altLang="zh-CN" sz="2400" dirty="0"/>
          </a:p>
          <a:p>
            <a:r>
              <a:rPr lang="en-US" altLang="zh-CN" sz="2400" dirty="0"/>
              <a:t>if a &gt;= 85:</a:t>
            </a:r>
            <a:endParaRPr lang="en-US" altLang="zh-CN" sz="2400" dirty="0"/>
          </a:p>
          <a:p>
            <a:r>
              <a:rPr lang="en-US" altLang="zh-CN" sz="2400" dirty="0"/>
              <a:t>    print("</a:t>
            </a:r>
            <a:r>
              <a:rPr lang="zh-CN" altLang="en-US" sz="2400" dirty="0"/>
              <a:t>优秀</a:t>
            </a:r>
            <a:r>
              <a:rPr lang="en-US" altLang="zh-CN" sz="2400" dirty="0"/>
              <a:t>")</a:t>
            </a:r>
            <a:endParaRPr lang="en-US" altLang="zh-CN" sz="2400" dirty="0"/>
          </a:p>
          <a:p>
            <a:r>
              <a:rPr lang="en-US" altLang="zh-CN" sz="2400" dirty="0"/>
              <a:t>elif a&gt;= 75:</a:t>
            </a:r>
            <a:endParaRPr lang="en-US" altLang="zh-CN" sz="2400" dirty="0"/>
          </a:p>
          <a:p>
            <a:r>
              <a:rPr lang="en-US" altLang="zh-CN" sz="2400" dirty="0"/>
              <a:t>    print("</a:t>
            </a:r>
            <a:r>
              <a:rPr lang="zh-CN" altLang="en-US" sz="2400" dirty="0"/>
              <a:t>良好</a:t>
            </a:r>
            <a:r>
              <a:rPr lang="en-US" altLang="zh-CN" sz="2400" dirty="0"/>
              <a:t>")</a:t>
            </a:r>
            <a:endParaRPr lang="en-US" altLang="zh-CN" sz="2400" dirty="0"/>
          </a:p>
          <a:p>
            <a:r>
              <a:rPr lang="en-US" altLang="zh-CN" sz="2400" dirty="0"/>
              <a:t>elif a&gt;= 60:</a:t>
            </a:r>
            <a:endParaRPr lang="en-US" altLang="zh-CN" sz="2400" dirty="0"/>
          </a:p>
          <a:p>
            <a:r>
              <a:rPr lang="en-US" altLang="zh-CN" sz="2400" dirty="0"/>
              <a:t>    print("</a:t>
            </a:r>
            <a:r>
              <a:rPr lang="zh-CN" altLang="en-US" sz="2400" dirty="0"/>
              <a:t>及格</a:t>
            </a:r>
            <a:r>
              <a:rPr lang="en-US" altLang="zh-CN" sz="2400" dirty="0"/>
              <a:t>")</a:t>
            </a:r>
            <a:endParaRPr lang="en-US" altLang="zh-CN" sz="2400" dirty="0"/>
          </a:p>
          <a:p>
            <a:r>
              <a:rPr lang="en-US" altLang="zh-CN" sz="2400" dirty="0"/>
              <a:t>else:</a:t>
            </a:r>
            <a:endParaRPr lang="en-US" altLang="zh-CN" sz="2400" dirty="0"/>
          </a:p>
          <a:p>
            <a:r>
              <a:rPr lang="en-US" altLang="zh-CN" sz="2400" dirty="0"/>
              <a:t>    print("</a:t>
            </a:r>
            <a:r>
              <a:rPr lang="zh-CN" altLang="en-US" sz="2400" dirty="0"/>
              <a:t>不及格</a:t>
            </a:r>
            <a:r>
              <a:rPr lang="en-US" altLang="zh-CN" sz="2400" dirty="0"/>
              <a:t>")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570017" y="1618866"/>
            <a:ext cx="9051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同学今天出门要乘坐出租车，南京市的出租车的计费规则如下：起步价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元</a:t>
            </a:r>
            <a:r>
              <a:rPr lang="en-US" altLang="zh-CN" sz="2400" dirty="0" smtClean="0"/>
              <a:t>/3</a:t>
            </a:r>
            <a:r>
              <a:rPr lang="zh-CN" altLang="en-US" sz="2400" dirty="0" smtClean="0"/>
              <a:t>公里，超过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公里的部分按照</a:t>
            </a:r>
            <a:r>
              <a:rPr lang="en-US" altLang="zh-CN" sz="2400" dirty="0" smtClean="0"/>
              <a:t>2.4</a:t>
            </a:r>
            <a:r>
              <a:rPr lang="zh-CN" altLang="en-US" sz="2400" dirty="0" smtClean="0"/>
              <a:t>元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公里计算。请写出一个程序，用户输入公里数，自动计价。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4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94320" y="3957144"/>
            <a:ext cx="38675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例子：</a:t>
            </a:r>
            <a:endParaRPr lang="en-US" altLang="zh-CN" sz="2800" dirty="0" smtClean="0"/>
          </a:p>
          <a:p>
            <a:r>
              <a:rPr lang="zh-CN" altLang="en-US" sz="2800" dirty="0" smtClean="0"/>
              <a:t>请输入公里数：</a:t>
            </a:r>
            <a:r>
              <a:rPr lang="en-US" altLang="zh-CN" sz="2800" dirty="0" smtClean="0"/>
              <a:t>4</a:t>
            </a:r>
            <a:endParaRPr lang="en-US" altLang="zh-CN" sz="2800" dirty="0" smtClean="0"/>
          </a:p>
          <a:p>
            <a:r>
              <a:rPr lang="zh-CN" altLang="en-US" sz="2800" dirty="0" smtClean="0"/>
              <a:t>请付费：￥</a:t>
            </a:r>
            <a:r>
              <a:rPr lang="en-US" altLang="zh-CN" sz="2800" dirty="0" smtClean="0"/>
              <a:t>13.4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4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42784" y="1336673"/>
            <a:ext cx="6345356" cy="5076497"/>
            <a:chOff x="2923236" y="1198179"/>
            <a:chExt cx="6345356" cy="5076497"/>
          </a:xfrm>
        </p:grpSpPr>
        <p:grpSp>
          <p:nvGrpSpPr>
            <p:cNvPr id="13" name="组合 12"/>
            <p:cNvGrpSpPr/>
            <p:nvPr/>
          </p:nvGrpSpPr>
          <p:grpSpPr>
            <a:xfrm>
              <a:off x="4452006" y="1198179"/>
              <a:ext cx="4816586" cy="4193628"/>
              <a:chOff x="4452006" y="1198179"/>
              <a:chExt cx="4816586" cy="4193628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>
                <a:off x="5941848" y="1198179"/>
                <a:ext cx="0" cy="993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菱形 20"/>
              <p:cNvSpPr/>
              <p:nvPr/>
            </p:nvSpPr>
            <p:spPr>
              <a:xfrm>
                <a:off x="4452006" y="2191407"/>
                <a:ext cx="2979683" cy="930165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不超</a:t>
                </a:r>
                <a:r>
                  <a:rPr lang="zh-CN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过</a:t>
                </a:r>
                <a:r>
                  <a:rPr lang="en-US" altLang="zh-CN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r>
                  <a:rPr lang="zh-CN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公里</a:t>
                </a:r>
                <a:r>
                  <a:rPr lang="zh-CN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？</a:t>
                </a:r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2" name="肘形连接符 21"/>
              <p:cNvCxnSpPr>
                <a:stCxn id="21" idx="3"/>
              </p:cNvCxnSpPr>
              <p:nvPr/>
            </p:nvCxnSpPr>
            <p:spPr>
              <a:xfrm>
                <a:off x="7431689" y="2656490"/>
                <a:ext cx="971332" cy="120606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7537450" y="3846787"/>
                <a:ext cx="1731142" cy="8513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起步价</a:t>
                </a:r>
                <a:r>
                  <a:rPr lang="en-US" altLang="zh-CN" dirty="0" smtClean="0"/>
                  <a:t>11</a:t>
                </a:r>
                <a:endParaRPr lang="zh-CN" altLang="en-US" dirty="0"/>
              </a:p>
            </p:txBody>
          </p:sp>
          <p:cxnSp>
            <p:nvCxnSpPr>
              <p:cNvPr id="25" name="肘形连接符 24"/>
              <p:cNvCxnSpPr>
                <a:stCxn id="24" idx="2"/>
              </p:cNvCxnSpPr>
              <p:nvPr/>
            </p:nvCxnSpPr>
            <p:spPr>
              <a:xfrm rot="5400000">
                <a:off x="6825593" y="3814379"/>
                <a:ext cx="693682" cy="2461174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8529145" y="307485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是</a:t>
                </a:r>
                <a:endParaRPr lang="zh-CN" alt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317375" y="3259521"/>
              <a:ext cx="346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否</a:t>
              </a:r>
              <a:endParaRPr lang="zh-CN" altLang="en-US" dirty="0"/>
            </a:p>
          </p:txBody>
        </p:sp>
        <p:cxnSp>
          <p:nvCxnSpPr>
            <p:cNvPr id="15" name="肘形连接符 14"/>
            <p:cNvCxnSpPr>
              <a:stCxn id="21" idx="1"/>
              <a:endCxn id="16" idx="0"/>
            </p:cNvCxnSpPr>
            <p:nvPr/>
          </p:nvCxnSpPr>
          <p:spPr>
            <a:xfrm rot="10800000" flipV="1">
              <a:off x="3719396" y="2656489"/>
              <a:ext cx="732611" cy="119029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2923236" y="3846787"/>
              <a:ext cx="1592317" cy="8355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11+</a:t>
              </a:r>
              <a:r>
                <a:rPr lang="zh-CN" altLang="en-US" dirty="0" smtClean="0"/>
                <a:t>（公里数</a:t>
              </a:r>
              <a:r>
                <a:rPr lang="en-US" altLang="zh-CN" dirty="0" smtClean="0"/>
                <a:t>-3</a:t>
              </a:r>
              <a:r>
                <a:rPr lang="zh-CN" altLang="en-US" dirty="0" smtClean="0"/>
                <a:t>）*</a:t>
              </a:r>
              <a:r>
                <a:rPr lang="en-US" altLang="zh-CN" dirty="0" smtClean="0"/>
                <a:t>2.4</a:t>
              </a:r>
              <a:endParaRPr lang="zh-CN" altLang="en-US" dirty="0"/>
            </a:p>
          </p:txBody>
        </p:sp>
        <p:cxnSp>
          <p:nvCxnSpPr>
            <p:cNvPr id="17" name="肘形连接符 16"/>
            <p:cNvCxnSpPr>
              <a:stCxn id="16" idx="2"/>
            </p:cNvCxnSpPr>
            <p:nvPr/>
          </p:nvCxnSpPr>
          <p:spPr>
            <a:xfrm rot="16200000" flipH="1">
              <a:off x="4475898" y="3925857"/>
              <a:ext cx="709447" cy="222245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941847" y="5391807"/>
              <a:ext cx="1" cy="882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75e40d2f-30b3-49f7-b9bb-f0631459a692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465CF"/>
      </a:accent1>
      <a:accent2>
        <a:srgbClr val="181863"/>
      </a:accent2>
      <a:accent3>
        <a:srgbClr val="9EC300"/>
      </a:accent3>
      <a:accent4>
        <a:srgbClr val="F3AA05"/>
      </a:accent4>
      <a:accent5>
        <a:srgbClr val="FF3C0C"/>
      </a:accent5>
      <a:accent6>
        <a:srgbClr val="9EC30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1412</Words>
  <Application>WPS 演示</Application>
  <PresentationFormat>自定义</PresentationFormat>
  <Paragraphs>218</Paragraphs>
  <Slides>14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Microsoft JhengHei</vt:lpstr>
      <vt:lpstr>微软雅黑</vt:lpstr>
      <vt:lpstr>Calibri</vt:lpstr>
      <vt:lpstr>Segoe UI Semibold</vt:lpstr>
      <vt:lpstr>新宋体</vt:lpstr>
      <vt:lpstr>Times New Roman</vt:lpstr>
      <vt:lpstr>Vrinda</vt:lpstr>
      <vt:lpstr>Segoe UI Symbol</vt:lpstr>
      <vt:lpstr>Arial Unicode MS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南大Ablock蜘蛛侠编程</Company>
  <LinksUpToDate>false</LinksUpToDate>
  <SharedDoc>false</SharedDoc>
  <HyperlinksChanged>false</HyperlinksChanged>
  <AppVersion>14.0000</AppVersion>
  <Manager>南大Ablock蜘蛛侠编程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南大Ablock蜘蛛侠编程</dc:title>
  <dc:creator>南大Ablock蜘蛛侠编程</dc:creator>
  <dc:subject>南大Ablock蜘蛛侠编程</dc:subject>
  <cp:lastModifiedBy>〆XXLLO メ  、  </cp:lastModifiedBy>
  <cp:revision>450</cp:revision>
  <cp:lastPrinted>2018-10-24T16:00:00Z</cp:lastPrinted>
  <dcterms:created xsi:type="dcterms:W3CDTF">2018-10-24T16:00:00Z</dcterms:created>
  <dcterms:modified xsi:type="dcterms:W3CDTF">2021-01-27T14:54:38Z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2052-11.1.0.9998</vt:lpwstr>
  </property>
</Properties>
</file>