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61" r:id="rId6"/>
    <p:sldId id="259" r:id="rId7"/>
    <p:sldId id="263" r:id="rId8"/>
    <p:sldId id="262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6661" autoAdjust="0"/>
  </p:normalViewPr>
  <p:slideViewPr>
    <p:cSldViewPr snapToGrid="0">
      <p:cViewPr varScale="1">
        <p:scale>
          <a:sx n="53" d="100"/>
          <a:sy n="53" d="100"/>
        </p:scale>
        <p:origin x="18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543FDE-2156-47EB-8E67-F0CD2350B1D7}" type="doc">
      <dgm:prSet loTypeId="urn:microsoft.com/office/officeart/2009/layout/CirclePictureHierarchy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6123EB7A-CFF1-4E07-8926-AF50C84699D2}">
      <dgm:prSet phldrT="[Texto]" custT="1"/>
      <dgm:spPr/>
      <dgm:t>
        <a:bodyPr/>
        <a:lstStyle/>
        <a:p>
          <a:pPr algn="ctr"/>
          <a:r>
            <a:rPr lang="pt-BR" sz="2400" b="1" dirty="0" smtClean="0"/>
            <a:t>7</a:t>
          </a:r>
          <a:endParaRPr lang="pt-BR" sz="2400" b="1" dirty="0"/>
        </a:p>
      </dgm:t>
    </dgm:pt>
    <dgm:pt modelId="{0E925FAA-E6B2-4871-86D2-81F9D641F87D}" type="parTrans" cxnId="{0998F724-F08E-4FB3-ADB5-5DCEACFBCD37}">
      <dgm:prSet/>
      <dgm:spPr/>
      <dgm:t>
        <a:bodyPr/>
        <a:lstStyle/>
        <a:p>
          <a:endParaRPr lang="pt-BR"/>
        </a:p>
      </dgm:t>
    </dgm:pt>
    <dgm:pt modelId="{65C5E144-5DC6-4771-94EC-B9DC77B3D0C0}" type="sibTrans" cxnId="{0998F724-F08E-4FB3-ADB5-5DCEACFBCD37}">
      <dgm:prSet/>
      <dgm:spPr/>
      <dgm:t>
        <a:bodyPr/>
        <a:lstStyle/>
        <a:p>
          <a:endParaRPr lang="pt-BR"/>
        </a:p>
      </dgm:t>
    </dgm:pt>
    <dgm:pt modelId="{82FF2112-9CAA-46E8-AC2D-3FC661DA1F46}">
      <dgm:prSet phldrT="[Texto]" custT="1"/>
      <dgm:spPr/>
      <dgm:t>
        <a:bodyPr/>
        <a:lstStyle/>
        <a:p>
          <a:pPr algn="ctr"/>
          <a:r>
            <a:rPr lang="pt-BR" sz="2400" b="1" dirty="0" smtClean="0"/>
            <a:t>3</a:t>
          </a:r>
          <a:endParaRPr lang="pt-BR" sz="2400" b="1" dirty="0"/>
        </a:p>
      </dgm:t>
    </dgm:pt>
    <dgm:pt modelId="{134862E4-3F13-4D05-B874-13F29C375714}" type="parTrans" cxnId="{64D593A2-584A-49FB-A91E-0D64C228C070}">
      <dgm:prSet/>
      <dgm:spPr/>
      <dgm:t>
        <a:bodyPr/>
        <a:lstStyle/>
        <a:p>
          <a:endParaRPr lang="pt-BR"/>
        </a:p>
      </dgm:t>
    </dgm:pt>
    <dgm:pt modelId="{97213015-CFCF-4EFF-BDE2-74A0E742D79E}" type="sibTrans" cxnId="{64D593A2-584A-49FB-A91E-0D64C228C070}">
      <dgm:prSet/>
      <dgm:spPr/>
      <dgm:t>
        <a:bodyPr/>
        <a:lstStyle/>
        <a:p>
          <a:endParaRPr lang="pt-BR"/>
        </a:p>
      </dgm:t>
    </dgm:pt>
    <dgm:pt modelId="{A3C85586-63A7-4D69-B4E5-006338C10D86}">
      <dgm:prSet phldrT="[Texto]" custT="1"/>
      <dgm:spPr/>
      <dgm:t>
        <a:bodyPr/>
        <a:lstStyle/>
        <a:p>
          <a:r>
            <a:rPr lang="pt-BR" sz="2400" b="1" dirty="0" smtClean="0"/>
            <a:t>1</a:t>
          </a:r>
          <a:endParaRPr lang="pt-BR" sz="2400" b="1" dirty="0"/>
        </a:p>
      </dgm:t>
    </dgm:pt>
    <dgm:pt modelId="{FFCE2610-964C-4CA4-A668-8E34EB0B6BAB}" type="parTrans" cxnId="{A2F9A8A8-8F54-46F9-B8F8-FC6CC9FD238C}">
      <dgm:prSet/>
      <dgm:spPr/>
      <dgm:t>
        <a:bodyPr/>
        <a:lstStyle/>
        <a:p>
          <a:endParaRPr lang="pt-BR"/>
        </a:p>
      </dgm:t>
    </dgm:pt>
    <dgm:pt modelId="{FDA16395-4B39-498C-A7CA-F1B498676660}" type="sibTrans" cxnId="{A2F9A8A8-8F54-46F9-B8F8-FC6CC9FD238C}">
      <dgm:prSet/>
      <dgm:spPr/>
      <dgm:t>
        <a:bodyPr/>
        <a:lstStyle/>
        <a:p>
          <a:endParaRPr lang="pt-BR"/>
        </a:p>
      </dgm:t>
    </dgm:pt>
    <dgm:pt modelId="{F9799470-0CB5-456F-8C57-1672175C685C}">
      <dgm:prSet phldrT="[Texto]" custT="1"/>
      <dgm:spPr/>
      <dgm:t>
        <a:bodyPr/>
        <a:lstStyle/>
        <a:p>
          <a:pPr algn="ctr"/>
          <a:r>
            <a:rPr lang="pt-BR" sz="2400" b="1" dirty="0" smtClean="0"/>
            <a:t>5</a:t>
          </a:r>
          <a:endParaRPr lang="pt-BR" sz="2400" b="1" dirty="0"/>
        </a:p>
      </dgm:t>
    </dgm:pt>
    <dgm:pt modelId="{16A6A94A-814F-4DE4-B00F-197106FB9BF7}" type="parTrans" cxnId="{CDB0F750-6873-4EA4-9886-70E9B4ECA8FB}">
      <dgm:prSet/>
      <dgm:spPr/>
      <dgm:t>
        <a:bodyPr/>
        <a:lstStyle/>
        <a:p>
          <a:endParaRPr lang="pt-BR"/>
        </a:p>
      </dgm:t>
    </dgm:pt>
    <dgm:pt modelId="{56F14CA2-AA0F-4BCF-AD88-656A3CD19D35}" type="sibTrans" cxnId="{CDB0F750-6873-4EA4-9886-70E9B4ECA8FB}">
      <dgm:prSet/>
      <dgm:spPr/>
      <dgm:t>
        <a:bodyPr/>
        <a:lstStyle/>
        <a:p>
          <a:endParaRPr lang="pt-BR"/>
        </a:p>
      </dgm:t>
    </dgm:pt>
    <dgm:pt modelId="{484FCC5A-8C56-49AB-8EC6-E5623E5C8146}">
      <dgm:prSet phldrT="[Texto]" custT="1"/>
      <dgm:spPr/>
      <dgm:t>
        <a:bodyPr/>
        <a:lstStyle/>
        <a:p>
          <a:pPr algn="ctr"/>
          <a:r>
            <a:rPr lang="pt-BR" sz="2400" b="1" dirty="0" smtClean="0"/>
            <a:t>8</a:t>
          </a:r>
          <a:endParaRPr lang="pt-BR" sz="2400" b="1" dirty="0"/>
        </a:p>
      </dgm:t>
    </dgm:pt>
    <dgm:pt modelId="{0E144658-83EF-4C7A-9EBF-AC21F314143A}" type="parTrans" cxnId="{65CF7089-F894-4BC5-B6B1-A57D5F6F4FCB}">
      <dgm:prSet/>
      <dgm:spPr/>
      <dgm:t>
        <a:bodyPr/>
        <a:lstStyle/>
        <a:p>
          <a:endParaRPr lang="pt-BR"/>
        </a:p>
      </dgm:t>
    </dgm:pt>
    <dgm:pt modelId="{B6D85C0C-E46C-445D-86E2-4D69A0E7A51D}" type="sibTrans" cxnId="{65CF7089-F894-4BC5-B6B1-A57D5F6F4FCB}">
      <dgm:prSet/>
      <dgm:spPr/>
      <dgm:t>
        <a:bodyPr/>
        <a:lstStyle/>
        <a:p>
          <a:endParaRPr lang="pt-BR"/>
        </a:p>
      </dgm:t>
    </dgm:pt>
    <dgm:pt modelId="{06FACE7E-C0EE-4230-9B06-FDBBDD99FF78}">
      <dgm:prSet phldrT="[Texto]" custT="1"/>
      <dgm:spPr/>
      <dgm:t>
        <a:bodyPr/>
        <a:lstStyle/>
        <a:p>
          <a:pPr algn="ctr"/>
          <a:r>
            <a:rPr lang="pt-BR" sz="2400" b="1" dirty="0" smtClean="0"/>
            <a:t>9</a:t>
          </a:r>
          <a:endParaRPr lang="pt-BR" sz="2400" b="1" dirty="0"/>
        </a:p>
      </dgm:t>
    </dgm:pt>
    <dgm:pt modelId="{34B4597A-1A82-4A18-BEF9-D82424F6B2B3}" type="sibTrans" cxnId="{E05D7959-437A-4AC2-B932-AAF76D0C0637}">
      <dgm:prSet/>
      <dgm:spPr/>
      <dgm:t>
        <a:bodyPr/>
        <a:lstStyle/>
        <a:p>
          <a:endParaRPr lang="pt-BR"/>
        </a:p>
      </dgm:t>
    </dgm:pt>
    <dgm:pt modelId="{0D13E3BD-048B-434C-9D0E-9A7F3086318F}" type="parTrans" cxnId="{E05D7959-437A-4AC2-B932-AAF76D0C0637}">
      <dgm:prSet/>
      <dgm:spPr/>
      <dgm:t>
        <a:bodyPr/>
        <a:lstStyle/>
        <a:p>
          <a:endParaRPr lang="pt-BR"/>
        </a:p>
      </dgm:t>
    </dgm:pt>
    <dgm:pt modelId="{3DFB155B-D9C7-42A2-B319-6EA031B6184A}">
      <dgm:prSet custT="1"/>
      <dgm:spPr/>
      <dgm:t>
        <a:bodyPr/>
        <a:lstStyle/>
        <a:p>
          <a:pPr algn="ctr"/>
          <a:r>
            <a:rPr lang="pt-BR" sz="2400" b="1" dirty="0" smtClean="0"/>
            <a:t>4</a:t>
          </a:r>
          <a:endParaRPr lang="pt-BR" sz="2400" b="1" dirty="0"/>
        </a:p>
      </dgm:t>
    </dgm:pt>
    <dgm:pt modelId="{BEEF2DFC-6D50-4F6D-998B-5446D36F7B1B}" type="parTrans" cxnId="{18B7962B-1F42-49E2-8E7E-AE68E0799F60}">
      <dgm:prSet/>
      <dgm:spPr/>
      <dgm:t>
        <a:bodyPr/>
        <a:lstStyle/>
        <a:p>
          <a:endParaRPr lang="pt-BR"/>
        </a:p>
      </dgm:t>
    </dgm:pt>
    <dgm:pt modelId="{A50A1301-170D-481F-A46B-8688D5E6A05F}" type="sibTrans" cxnId="{18B7962B-1F42-49E2-8E7E-AE68E0799F60}">
      <dgm:prSet/>
      <dgm:spPr/>
      <dgm:t>
        <a:bodyPr/>
        <a:lstStyle/>
        <a:p>
          <a:endParaRPr lang="pt-BR"/>
        </a:p>
      </dgm:t>
    </dgm:pt>
    <dgm:pt modelId="{7C6F5796-168E-4784-AAC6-908725E1A6B4}">
      <dgm:prSet custT="1"/>
      <dgm:spPr/>
      <dgm:t>
        <a:bodyPr/>
        <a:lstStyle/>
        <a:p>
          <a:pPr algn="ctr"/>
          <a:r>
            <a:rPr lang="pt-BR" sz="2400" b="1" dirty="0" smtClean="0"/>
            <a:t>2</a:t>
          </a:r>
          <a:endParaRPr lang="pt-BR" sz="2400" b="1" dirty="0"/>
        </a:p>
      </dgm:t>
    </dgm:pt>
    <dgm:pt modelId="{38EFF1DC-42A5-4FAD-9487-62D4A0056E03}" type="parTrans" cxnId="{E041D798-325A-4E74-AEF2-5D6E959180F7}">
      <dgm:prSet/>
      <dgm:spPr/>
      <dgm:t>
        <a:bodyPr/>
        <a:lstStyle/>
        <a:p>
          <a:endParaRPr lang="pt-BR"/>
        </a:p>
      </dgm:t>
    </dgm:pt>
    <dgm:pt modelId="{AB31C8DA-5AF9-4160-AF38-096653FA8F43}" type="sibTrans" cxnId="{E041D798-325A-4E74-AEF2-5D6E959180F7}">
      <dgm:prSet/>
      <dgm:spPr/>
      <dgm:t>
        <a:bodyPr/>
        <a:lstStyle/>
        <a:p>
          <a:endParaRPr lang="pt-BR"/>
        </a:p>
      </dgm:t>
    </dgm:pt>
    <dgm:pt modelId="{489BDFCB-3D10-4659-B06E-6696A43AF3FE}">
      <dgm:prSet custT="1"/>
      <dgm:spPr/>
      <dgm:t>
        <a:bodyPr/>
        <a:lstStyle/>
        <a:p>
          <a:pPr algn="ctr"/>
          <a:r>
            <a:rPr lang="pt-BR" sz="2400" b="1" dirty="0" smtClean="0"/>
            <a:t>6</a:t>
          </a:r>
          <a:endParaRPr lang="pt-BR" sz="2400" b="1" dirty="0"/>
        </a:p>
      </dgm:t>
    </dgm:pt>
    <dgm:pt modelId="{EFDE0D99-E9BE-455F-A60B-AED45D8174F3}" type="parTrans" cxnId="{42E15ADC-DD5F-4A69-9FA5-CC99890CBA1E}">
      <dgm:prSet/>
      <dgm:spPr/>
      <dgm:t>
        <a:bodyPr/>
        <a:lstStyle/>
        <a:p>
          <a:endParaRPr lang="pt-BR"/>
        </a:p>
      </dgm:t>
    </dgm:pt>
    <dgm:pt modelId="{0766A72C-3ECD-4C75-BAEE-7D542CEFD03D}" type="sibTrans" cxnId="{42E15ADC-DD5F-4A69-9FA5-CC99890CBA1E}">
      <dgm:prSet/>
      <dgm:spPr/>
      <dgm:t>
        <a:bodyPr/>
        <a:lstStyle/>
        <a:p>
          <a:endParaRPr lang="pt-BR"/>
        </a:p>
      </dgm:t>
    </dgm:pt>
    <dgm:pt modelId="{5DC4C42A-8861-48F8-8E2A-AEDE090C7BF9}" type="pres">
      <dgm:prSet presAssocID="{27543FDE-2156-47EB-8E67-F0CD2350B1D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4BC4A7-AB6C-4120-894C-44F730FCA998}" type="pres">
      <dgm:prSet presAssocID="{06FACE7E-C0EE-4230-9B06-FDBBDD99FF78}" presName="hierRoot1" presStyleCnt="0"/>
      <dgm:spPr/>
    </dgm:pt>
    <dgm:pt modelId="{F32953FF-F3A0-4520-A601-47B6324CE14B}" type="pres">
      <dgm:prSet presAssocID="{06FACE7E-C0EE-4230-9B06-FDBBDD99FF78}" presName="composite" presStyleCnt="0"/>
      <dgm:spPr/>
    </dgm:pt>
    <dgm:pt modelId="{6C97D536-03E0-4047-9484-E613A105C721}" type="pres">
      <dgm:prSet presAssocID="{06FACE7E-C0EE-4230-9B06-FDBBDD99FF78}" presName="image" presStyleLbl="node0" presStyleIdx="0" presStyleCnt="1"/>
      <dgm:spPr/>
    </dgm:pt>
    <dgm:pt modelId="{A7F04E58-9114-4831-81D9-A49396DA03A3}" type="pres">
      <dgm:prSet presAssocID="{06FACE7E-C0EE-4230-9B06-FDBBDD99FF78}" presName="text" presStyleLbl="revTx" presStyleIdx="0" presStyleCnt="9" custScaleX="48862" custScaleY="56174" custLinFactNeighborX="-82494" custLinFactNeighborY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4CA37E4-5A13-427D-B0CC-A84983E4D3E6}" type="pres">
      <dgm:prSet presAssocID="{06FACE7E-C0EE-4230-9B06-FDBBDD99FF78}" presName="hierChild2" presStyleCnt="0"/>
      <dgm:spPr/>
    </dgm:pt>
    <dgm:pt modelId="{049CE174-22AD-43D3-B22A-8EE4F9CFFD3D}" type="pres">
      <dgm:prSet presAssocID="{0E925FAA-E6B2-4871-86D2-81F9D641F87D}" presName="Name10" presStyleLbl="parChTrans1D2" presStyleIdx="0" presStyleCnt="2"/>
      <dgm:spPr/>
    </dgm:pt>
    <dgm:pt modelId="{ADF6AB35-3583-458B-A7B0-055A1D46E0C0}" type="pres">
      <dgm:prSet presAssocID="{6123EB7A-CFF1-4E07-8926-AF50C84699D2}" presName="hierRoot2" presStyleCnt="0"/>
      <dgm:spPr/>
    </dgm:pt>
    <dgm:pt modelId="{4F87C1C4-ABB9-4C49-B4D8-175FBD3F478B}" type="pres">
      <dgm:prSet presAssocID="{6123EB7A-CFF1-4E07-8926-AF50C84699D2}" presName="composite2" presStyleCnt="0"/>
      <dgm:spPr/>
    </dgm:pt>
    <dgm:pt modelId="{5F87BB14-DF67-4A6C-8E7A-5529963F2BDB}" type="pres">
      <dgm:prSet presAssocID="{6123EB7A-CFF1-4E07-8926-AF50C84699D2}" presName="image2" presStyleLbl="node2" presStyleIdx="0" presStyleCnt="2"/>
      <dgm:spPr/>
    </dgm:pt>
    <dgm:pt modelId="{38CF4FEA-5E66-4C53-B68A-AF4789A5AF69}" type="pres">
      <dgm:prSet presAssocID="{6123EB7A-CFF1-4E07-8926-AF50C84699D2}" presName="text2" presStyleLbl="revTx" presStyleIdx="1" presStyleCnt="9" custScaleX="43765" custScaleY="42665" custLinFactNeighborX="-84412" custLinFactNeighborY="-1439">
        <dgm:presLayoutVars>
          <dgm:chPref val="3"/>
        </dgm:presLayoutVars>
      </dgm:prSet>
      <dgm:spPr/>
    </dgm:pt>
    <dgm:pt modelId="{13D53CF6-E921-4C85-A29F-2CEB563A21AF}" type="pres">
      <dgm:prSet presAssocID="{6123EB7A-CFF1-4E07-8926-AF50C84699D2}" presName="hierChild3" presStyleCnt="0"/>
      <dgm:spPr/>
    </dgm:pt>
    <dgm:pt modelId="{95CA3202-47AF-4568-8518-48EFC5EB841C}" type="pres">
      <dgm:prSet presAssocID="{134862E4-3F13-4D05-B874-13F29C375714}" presName="Name17" presStyleLbl="parChTrans1D3" presStyleIdx="0" presStyleCnt="4"/>
      <dgm:spPr/>
    </dgm:pt>
    <dgm:pt modelId="{7D18B51A-F1CC-4401-9241-A18AD1A335EF}" type="pres">
      <dgm:prSet presAssocID="{82FF2112-9CAA-46E8-AC2D-3FC661DA1F46}" presName="hierRoot3" presStyleCnt="0"/>
      <dgm:spPr/>
    </dgm:pt>
    <dgm:pt modelId="{61362B17-56CD-445A-BF18-EBFC360BD006}" type="pres">
      <dgm:prSet presAssocID="{82FF2112-9CAA-46E8-AC2D-3FC661DA1F46}" presName="composite3" presStyleCnt="0"/>
      <dgm:spPr/>
    </dgm:pt>
    <dgm:pt modelId="{18F38947-D058-4DC8-831A-0B9FBBD56F6B}" type="pres">
      <dgm:prSet presAssocID="{82FF2112-9CAA-46E8-AC2D-3FC661DA1F46}" presName="image3" presStyleLbl="node3" presStyleIdx="0" presStyleCnt="4"/>
      <dgm:spPr/>
    </dgm:pt>
    <dgm:pt modelId="{54B12986-CD19-4C70-9DAA-3385F8BB7016}" type="pres">
      <dgm:prSet presAssocID="{82FF2112-9CAA-46E8-AC2D-3FC661DA1F46}" presName="text3" presStyleLbl="revTx" presStyleIdx="2" presStyleCnt="9" custScaleX="23004" custScaleY="32792" custLinFactNeighborX="-90669" custLinFactNeighborY="-357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2D83720-BDBD-41F7-81DB-AEBAD7CC62BD}" type="pres">
      <dgm:prSet presAssocID="{82FF2112-9CAA-46E8-AC2D-3FC661DA1F46}" presName="hierChild4" presStyleCnt="0"/>
      <dgm:spPr/>
    </dgm:pt>
    <dgm:pt modelId="{6225C0EC-3CD8-4136-9C93-82C96B2FC16C}" type="pres">
      <dgm:prSet presAssocID="{BEEF2DFC-6D50-4F6D-998B-5446D36F7B1B}" presName="Name23" presStyleLbl="parChTrans1D4" presStyleIdx="0" presStyleCnt="2"/>
      <dgm:spPr/>
    </dgm:pt>
    <dgm:pt modelId="{B5B32A84-59AE-479C-97D6-0348506D8F46}" type="pres">
      <dgm:prSet presAssocID="{3DFB155B-D9C7-42A2-B319-6EA031B6184A}" presName="hierRoot4" presStyleCnt="0"/>
      <dgm:spPr/>
    </dgm:pt>
    <dgm:pt modelId="{71D7DCFD-0049-4173-B751-FC33428A9C68}" type="pres">
      <dgm:prSet presAssocID="{3DFB155B-D9C7-42A2-B319-6EA031B6184A}" presName="composite4" presStyleCnt="0"/>
      <dgm:spPr/>
    </dgm:pt>
    <dgm:pt modelId="{A63BAB31-B9C7-4B42-A2B5-89A0884B076A}" type="pres">
      <dgm:prSet presAssocID="{3DFB155B-D9C7-42A2-B319-6EA031B6184A}" presName="image4" presStyleLbl="node4" presStyleIdx="0" presStyleCnt="2"/>
      <dgm:spPr/>
    </dgm:pt>
    <dgm:pt modelId="{B971ADD9-12B9-4AB6-8BF6-79BEDBD670A6}" type="pres">
      <dgm:prSet presAssocID="{3DFB155B-D9C7-42A2-B319-6EA031B6184A}" presName="text4" presStyleLbl="revTx" presStyleIdx="3" presStyleCnt="9" custScaleX="18457" custScaleY="36209" custLinFactNeighborX="-82129" custLinFactNeighborY="-183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C00A814-5839-4870-A53A-68EECD8C7B6B}" type="pres">
      <dgm:prSet presAssocID="{3DFB155B-D9C7-42A2-B319-6EA031B6184A}" presName="hierChild5" presStyleCnt="0"/>
      <dgm:spPr/>
    </dgm:pt>
    <dgm:pt modelId="{61473F72-9F60-4B4F-94BB-158E8D6693FD}" type="pres">
      <dgm:prSet presAssocID="{38EFF1DC-42A5-4FAD-9487-62D4A0056E03}" presName="Name23" presStyleLbl="parChTrans1D4" presStyleIdx="1" presStyleCnt="2"/>
      <dgm:spPr/>
    </dgm:pt>
    <dgm:pt modelId="{68189937-23FC-4F08-B361-8A968DAFA635}" type="pres">
      <dgm:prSet presAssocID="{7C6F5796-168E-4784-AAC6-908725E1A6B4}" presName="hierRoot4" presStyleCnt="0"/>
      <dgm:spPr/>
    </dgm:pt>
    <dgm:pt modelId="{DCF1FB2B-E067-42C7-B4A5-E0DDE3933F22}" type="pres">
      <dgm:prSet presAssocID="{7C6F5796-168E-4784-AAC6-908725E1A6B4}" presName="composite4" presStyleCnt="0"/>
      <dgm:spPr/>
    </dgm:pt>
    <dgm:pt modelId="{16FF8999-E8B7-4A7C-B052-6D88529E7685}" type="pres">
      <dgm:prSet presAssocID="{7C6F5796-168E-4784-AAC6-908725E1A6B4}" presName="image4" presStyleLbl="node4" presStyleIdx="1" presStyleCnt="2"/>
      <dgm:spPr/>
    </dgm:pt>
    <dgm:pt modelId="{E900F2BF-F216-4428-8E42-F2FE3BD4E022}" type="pres">
      <dgm:prSet presAssocID="{7C6F5796-168E-4784-AAC6-908725E1A6B4}" presName="text4" presStyleLbl="revTx" presStyleIdx="4" presStyleCnt="9" custScaleX="27287" custScaleY="50617" custLinFactNeighborX="-83189" custLinFactNeighborY="-1891">
        <dgm:presLayoutVars>
          <dgm:chPref val="3"/>
        </dgm:presLayoutVars>
      </dgm:prSet>
      <dgm:spPr/>
    </dgm:pt>
    <dgm:pt modelId="{8937D2C3-58D8-43BA-BA38-F16B2D800669}" type="pres">
      <dgm:prSet presAssocID="{7C6F5796-168E-4784-AAC6-908725E1A6B4}" presName="hierChild5" presStyleCnt="0"/>
      <dgm:spPr/>
    </dgm:pt>
    <dgm:pt modelId="{20B35C76-F2F2-42B7-85E6-782E7C88F479}" type="pres">
      <dgm:prSet presAssocID="{FFCE2610-964C-4CA4-A668-8E34EB0B6BAB}" presName="Name17" presStyleLbl="parChTrans1D3" presStyleIdx="1" presStyleCnt="4"/>
      <dgm:spPr/>
    </dgm:pt>
    <dgm:pt modelId="{91D90680-E408-45A7-A44F-F712B9C91637}" type="pres">
      <dgm:prSet presAssocID="{A3C85586-63A7-4D69-B4E5-006338C10D86}" presName="hierRoot3" presStyleCnt="0"/>
      <dgm:spPr/>
    </dgm:pt>
    <dgm:pt modelId="{EE3F58D4-1818-4EB6-A036-4CBE2AEB1971}" type="pres">
      <dgm:prSet presAssocID="{A3C85586-63A7-4D69-B4E5-006338C10D86}" presName="composite3" presStyleCnt="0"/>
      <dgm:spPr/>
    </dgm:pt>
    <dgm:pt modelId="{ABBAA128-86C7-471B-97BA-1B90C2FD7558}" type="pres">
      <dgm:prSet presAssocID="{A3C85586-63A7-4D69-B4E5-006338C10D86}" presName="image3" presStyleLbl="node3" presStyleIdx="1" presStyleCnt="4"/>
      <dgm:spPr/>
    </dgm:pt>
    <dgm:pt modelId="{CE34CD3D-C516-458B-840D-D54A5E264A68}" type="pres">
      <dgm:prSet presAssocID="{A3C85586-63A7-4D69-B4E5-006338C10D86}" presName="text3" presStyleLbl="revTx" presStyleIdx="5" presStyleCnt="9" custScaleX="43127" custScaleY="77130" custLinFactNeighborX="-82194" custLinFactNeighborY="1571">
        <dgm:presLayoutVars>
          <dgm:chPref val="3"/>
        </dgm:presLayoutVars>
      </dgm:prSet>
      <dgm:spPr/>
    </dgm:pt>
    <dgm:pt modelId="{CA19CB9C-59A0-4B8C-943F-BF0E908CDC64}" type="pres">
      <dgm:prSet presAssocID="{A3C85586-63A7-4D69-B4E5-006338C10D86}" presName="hierChild4" presStyleCnt="0"/>
      <dgm:spPr/>
    </dgm:pt>
    <dgm:pt modelId="{E0F78767-079B-49DD-917E-AAB2989EE28B}" type="pres">
      <dgm:prSet presAssocID="{16A6A94A-814F-4DE4-B00F-197106FB9BF7}" presName="Name10" presStyleLbl="parChTrans1D2" presStyleIdx="1" presStyleCnt="2"/>
      <dgm:spPr/>
    </dgm:pt>
    <dgm:pt modelId="{205B060C-F014-4005-9450-888D05AF4045}" type="pres">
      <dgm:prSet presAssocID="{F9799470-0CB5-456F-8C57-1672175C685C}" presName="hierRoot2" presStyleCnt="0"/>
      <dgm:spPr/>
    </dgm:pt>
    <dgm:pt modelId="{CC971970-1D5F-4989-8093-CFAD5E5E25E7}" type="pres">
      <dgm:prSet presAssocID="{F9799470-0CB5-456F-8C57-1672175C685C}" presName="composite2" presStyleCnt="0"/>
      <dgm:spPr/>
    </dgm:pt>
    <dgm:pt modelId="{CE97BD99-37A3-453B-8ECE-14356351C78C}" type="pres">
      <dgm:prSet presAssocID="{F9799470-0CB5-456F-8C57-1672175C685C}" presName="image2" presStyleLbl="node2" presStyleIdx="1" presStyleCnt="2"/>
      <dgm:spPr/>
    </dgm:pt>
    <dgm:pt modelId="{75CFB3A0-D129-4E8D-9829-06FF9EFB472B}" type="pres">
      <dgm:prSet presAssocID="{F9799470-0CB5-456F-8C57-1672175C685C}" presName="text2" presStyleLbl="revTx" presStyleIdx="6" presStyleCnt="9" custScaleX="34760" custScaleY="54944" custLinFactNeighborX="-838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1E7ED46-9335-4150-8186-A9949C92CEB9}" type="pres">
      <dgm:prSet presAssocID="{F9799470-0CB5-456F-8C57-1672175C685C}" presName="hierChild3" presStyleCnt="0"/>
      <dgm:spPr/>
    </dgm:pt>
    <dgm:pt modelId="{A1A566E4-B1FD-438E-B276-4DE1FB00368D}" type="pres">
      <dgm:prSet presAssocID="{0E144658-83EF-4C7A-9EBF-AC21F314143A}" presName="Name17" presStyleLbl="parChTrans1D3" presStyleIdx="2" presStyleCnt="4"/>
      <dgm:spPr/>
    </dgm:pt>
    <dgm:pt modelId="{22FC8F54-450F-44A1-994B-02B79B59245E}" type="pres">
      <dgm:prSet presAssocID="{484FCC5A-8C56-49AB-8EC6-E5623E5C8146}" presName="hierRoot3" presStyleCnt="0"/>
      <dgm:spPr/>
    </dgm:pt>
    <dgm:pt modelId="{13CF757E-30C9-4120-A1B0-19E70DE05E5F}" type="pres">
      <dgm:prSet presAssocID="{484FCC5A-8C56-49AB-8EC6-E5623E5C8146}" presName="composite3" presStyleCnt="0"/>
      <dgm:spPr/>
    </dgm:pt>
    <dgm:pt modelId="{6BF9B949-6A02-4F33-8D8E-039E452D2BBD}" type="pres">
      <dgm:prSet presAssocID="{484FCC5A-8C56-49AB-8EC6-E5623E5C8146}" presName="image3" presStyleLbl="node3" presStyleIdx="2" presStyleCnt="4"/>
      <dgm:spPr/>
    </dgm:pt>
    <dgm:pt modelId="{2C317506-2619-488E-8B42-2770E2C96D76}" type="pres">
      <dgm:prSet presAssocID="{484FCC5A-8C56-49AB-8EC6-E5623E5C8146}" presName="text3" presStyleLbl="revTx" presStyleIdx="7" presStyleCnt="9" custScaleX="40039" custScaleY="49984" custLinFactNeighborX="-83400" custLinFactNeighborY="-17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6FE3DC6-CBDD-471F-A199-CD3CC75A7A74}" type="pres">
      <dgm:prSet presAssocID="{484FCC5A-8C56-49AB-8EC6-E5623E5C8146}" presName="hierChild4" presStyleCnt="0"/>
      <dgm:spPr/>
    </dgm:pt>
    <dgm:pt modelId="{417A4BE2-128C-4EDC-BB16-7F977D72B080}" type="pres">
      <dgm:prSet presAssocID="{EFDE0D99-E9BE-455F-A60B-AED45D8174F3}" presName="Name17" presStyleLbl="parChTrans1D3" presStyleIdx="3" presStyleCnt="4"/>
      <dgm:spPr/>
    </dgm:pt>
    <dgm:pt modelId="{E3C315B7-03E6-42BF-A4B6-5B637B3D475F}" type="pres">
      <dgm:prSet presAssocID="{489BDFCB-3D10-4659-B06E-6696A43AF3FE}" presName="hierRoot3" presStyleCnt="0"/>
      <dgm:spPr/>
    </dgm:pt>
    <dgm:pt modelId="{C7A49290-43A8-4A67-81A3-54A78C15CDB9}" type="pres">
      <dgm:prSet presAssocID="{489BDFCB-3D10-4659-B06E-6696A43AF3FE}" presName="composite3" presStyleCnt="0"/>
      <dgm:spPr/>
    </dgm:pt>
    <dgm:pt modelId="{5B611866-33D9-4892-91EA-D83E68B36AF5}" type="pres">
      <dgm:prSet presAssocID="{489BDFCB-3D10-4659-B06E-6696A43AF3FE}" presName="image3" presStyleLbl="node3" presStyleIdx="3" presStyleCnt="4"/>
      <dgm:spPr/>
    </dgm:pt>
    <dgm:pt modelId="{6BBD9AD5-27A0-4A76-A85A-5AA73EE97BB6}" type="pres">
      <dgm:prSet presAssocID="{489BDFCB-3D10-4659-B06E-6696A43AF3FE}" presName="text3" presStyleLbl="revTx" presStyleIdx="8" presStyleCnt="9" custScaleX="59728" custScaleY="72573" custLinFactNeighborX="-86284" custLinFactNeighborY="-1961">
        <dgm:presLayoutVars>
          <dgm:chPref val="3"/>
        </dgm:presLayoutVars>
      </dgm:prSet>
      <dgm:spPr/>
    </dgm:pt>
    <dgm:pt modelId="{AACFAE59-EB3A-4E99-A860-69163E21FB3C}" type="pres">
      <dgm:prSet presAssocID="{489BDFCB-3D10-4659-B06E-6696A43AF3FE}" presName="hierChild4" presStyleCnt="0"/>
      <dgm:spPr/>
    </dgm:pt>
  </dgm:ptLst>
  <dgm:cxnLst>
    <dgm:cxn modelId="{6DDABAC5-01A5-4C19-B5B9-9538108E7523}" type="presOf" srcId="{0E144658-83EF-4C7A-9EBF-AC21F314143A}" destId="{A1A566E4-B1FD-438E-B276-4DE1FB00368D}" srcOrd="0" destOrd="0" presId="urn:microsoft.com/office/officeart/2009/layout/CirclePictureHierarchy"/>
    <dgm:cxn modelId="{8ECA5E27-F930-4233-8EBE-4913D81878A1}" type="presOf" srcId="{F9799470-0CB5-456F-8C57-1672175C685C}" destId="{75CFB3A0-D129-4E8D-9829-06FF9EFB472B}" srcOrd="0" destOrd="0" presId="urn:microsoft.com/office/officeart/2009/layout/CirclePictureHierarchy"/>
    <dgm:cxn modelId="{F4CD9E74-D545-4A64-9BCD-FC9D17A14B73}" type="presOf" srcId="{BEEF2DFC-6D50-4F6D-998B-5446D36F7B1B}" destId="{6225C0EC-3CD8-4136-9C93-82C96B2FC16C}" srcOrd="0" destOrd="0" presId="urn:microsoft.com/office/officeart/2009/layout/CirclePictureHierarchy"/>
    <dgm:cxn modelId="{64D593A2-584A-49FB-A91E-0D64C228C070}" srcId="{6123EB7A-CFF1-4E07-8926-AF50C84699D2}" destId="{82FF2112-9CAA-46E8-AC2D-3FC661DA1F46}" srcOrd="0" destOrd="0" parTransId="{134862E4-3F13-4D05-B874-13F29C375714}" sibTransId="{97213015-CFCF-4EFF-BDE2-74A0E742D79E}"/>
    <dgm:cxn modelId="{D349E104-4738-4881-8D5C-BBB6D508C7BB}" type="presOf" srcId="{16A6A94A-814F-4DE4-B00F-197106FB9BF7}" destId="{E0F78767-079B-49DD-917E-AAB2989EE28B}" srcOrd="0" destOrd="0" presId="urn:microsoft.com/office/officeart/2009/layout/CirclePictureHierarchy"/>
    <dgm:cxn modelId="{42E15ADC-DD5F-4A69-9FA5-CC99890CBA1E}" srcId="{F9799470-0CB5-456F-8C57-1672175C685C}" destId="{489BDFCB-3D10-4659-B06E-6696A43AF3FE}" srcOrd="1" destOrd="0" parTransId="{EFDE0D99-E9BE-455F-A60B-AED45D8174F3}" sibTransId="{0766A72C-3ECD-4C75-BAEE-7D542CEFD03D}"/>
    <dgm:cxn modelId="{B42F247E-B05E-47C3-ACFB-6D53D28A8F43}" type="presOf" srcId="{489BDFCB-3D10-4659-B06E-6696A43AF3FE}" destId="{6BBD9AD5-27A0-4A76-A85A-5AA73EE97BB6}" srcOrd="0" destOrd="0" presId="urn:microsoft.com/office/officeart/2009/layout/CirclePictureHierarchy"/>
    <dgm:cxn modelId="{151579E9-2CBC-4004-A193-96DD879A7F69}" type="presOf" srcId="{484FCC5A-8C56-49AB-8EC6-E5623E5C8146}" destId="{2C317506-2619-488E-8B42-2770E2C96D76}" srcOrd="0" destOrd="0" presId="urn:microsoft.com/office/officeart/2009/layout/CirclePictureHierarchy"/>
    <dgm:cxn modelId="{E041D798-325A-4E74-AEF2-5D6E959180F7}" srcId="{82FF2112-9CAA-46E8-AC2D-3FC661DA1F46}" destId="{7C6F5796-168E-4784-AAC6-908725E1A6B4}" srcOrd="1" destOrd="0" parTransId="{38EFF1DC-42A5-4FAD-9487-62D4A0056E03}" sibTransId="{AB31C8DA-5AF9-4160-AF38-096653FA8F43}"/>
    <dgm:cxn modelId="{18B7962B-1F42-49E2-8E7E-AE68E0799F60}" srcId="{82FF2112-9CAA-46E8-AC2D-3FC661DA1F46}" destId="{3DFB155B-D9C7-42A2-B319-6EA031B6184A}" srcOrd="0" destOrd="0" parTransId="{BEEF2DFC-6D50-4F6D-998B-5446D36F7B1B}" sibTransId="{A50A1301-170D-481F-A46B-8688D5E6A05F}"/>
    <dgm:cxn modelId="{3B781129-7B8F-415F-BFB2-CACB7750D62A}" type="presOf" srcId="{7C6F5796-168E-4784-AAC6-908725E1A6B4}" destId="{E900F2BF-F216-4428-8E42-F2FE3BD4E022}" srcOrd="0" destOrd="0" presId="urn:microsoft.com/office/officeart/2009/layout/CirclePictureHierarchy"/>
    <dgm:cxn modelId="{0D611296-62BA-4397-AB3A-BE71A71F4DCC}" type="presOf" srcId="{06FACE7E-C0EE-4230-9B06-FDBBDD99FF78}" destId="{A7F04E58-9114-4831-81D9-A49396DA03A3}" srcOrd="0" destOrd="0" presId="urn:microsoft.com/office/officeart/2009/layout/CirclePictureHierarchy"/>
    <dgm:cxn modelId="{6258B9A2-F3CC-4D5A-A089-AA1C6183E34A}" type="presOf" srcId="{0E925FAA-E6B2-4871-86D2-81F9D641F87D}" destId="{049CE174-22AD-43D3-B22A-8EE4F9CFFD3D}" srcOrd="0" destOrd="0" presId="urn:microsoft.com/office/officeart/2009/layout/CirclePictureHierarchy"/>
    <dgm:cxn modelId="{CA083758-82E4-4412-B8D9-765B37F72251}" type="presOf" srcId="{6123EB7A-CFF1-4E07-8926-AF50C84699D2}" destId="{38CF4FEA-5E66-4C53-B68A-AF4789A5AF69}" srcOrd="0" destOrd="0" presId="urn:microsoft.com/office/officeart/2009/layout/CirclePictureHierarchy"/>
    <dgm:cxn modelId="{6CF7EEB1-6125-4F35-AAA0-B021D4530F4D}" type="presOf" srcId="{A3C85586-63A7-4D69-B4E5-006338C10D86}" destId="{CE34CD3D-C516-458B-840D-D54A5E264A68}" srcOrd="0" destOrd="0" presId="urn:microsoft.com/office/officeart/2009/layout/CirclePictureHierarchy"/>
    <dgm:cxn modelId="{7F34751A-90AB-4965-B1B0-D0C36A5CAB1F}" type="presOf" srcId="{82FF2112-9CAA-46E8-AC2D-3FC661DA1F46}" destId="{54B12986-CD19-4C70-9DAA-3385F8BB7016}" srcOrd="0" destOrd="0" presId="urn:microsoft.com/office/officeart/2009/layout/CirclePictureHierarchy"/>
    <dgm:cxn modelId="{40E4BA80-D65F-4C68-B22F-3B09391E2525}" type="presOf" srcId="{38EFF1DC-42A5-4FAD-9487-62D4A0056E03}" destId="{61473F72-9F60-4B4F-94BB-158E8D6693FD}" srcOrd="0" destOrd="0" presId="urn:microsoft.com/office/officeart/2009/layout/CirclePictureHierarchy"/>
    <dgm:cxn modelId="{88D4C74A-42B6-4216-91E0-AF63F0DFA04F}" type="presOf" srcId="{3DFB155B-D9C7-42A2-B319-6EA031B6184A}" destId="{B971ADD9-12B9-4AB6-8BF6-79BEDBD670A6}" srcOrd="0" destOrd="0" presId="urn:microsoft.com/office/officeart/2009/layout/CirclePictureHierarchy"/>
    <dgm:cxn modelId="{E05D7959-437A-4AC2-B932-AAF76D0C0637}" srcId="{27543FDE-2156-47EB-8E67-F0CD2350B1D7}" destId="{06FACE7E-C0EE-4230-9B06-FDBBDD99FF78}" srcOrd="0" destOrd="0" parTransId="{0D13E3BD-048B-434C-9D0E-9A7F3086318F}" sibTransId="{34B4597A-1A82-4A18-BEF9-D82424F6B2B3}"/>
    <dgm:cxn modelId="{CEE8A188-7177-439F-93AF-612D2AAA529C}" type="presOf" srcId="{EFDE0D99-E9BE-455F-A60B-AED45D8174F3}" destId="{417A4BE2-128C-4EDC-BB16-7F977D72B080}" srcOrd="0" destOrd="0" presId="urn:microsoft.com/office/officeart/2009/layout/CirclePictureHierarchy"/>
    <dgm:cxn modelId="{063D07DB-5ABD-495D-9108-4027F267454F}" type="presOf" srcId="{134862E4-3F13-4D05-B874-13F29C375714}" destId="{95CA3202-47AF-4568-8518-48EFC5EB841C}" srcOrd="0" destOrd="0" presId="urn:microsoft.com/office/officeart/2009/layout/CirclePictureHierarchy"/>
    <dgm:cxn modelId="{215A26E3-333B-49E3-BECE-2BEAEEF1E48C}" type="presOf" srcId="{FFCE2610-964C-4CA4-A668-8E34EB0B6BAB}" destId="{20B35C76-F2F2-42B7-85E6-782E7C88F479}" srcOrd="0" destOrd="0" presId="urn:microsoft.com/office/officeart/2009/layout/CirclePictureHierarchy"/>
    <dgm:cxn modelId="{91678FFA-A57D-41DC-A86E-5D5800565489}" type="presOf" srcId="{27543FDE-2156-47EB-8E67-F0CD2350B1D7}" destId="{5DC4C42A-8861-48F8-8E2A-AEDE090C7BF9}" srcOrd="0" destOrd="0" presId="urn:microsoft.com/office/officeart/2009/layout/CirclePictureHierarchy"/>
    <dgm:cxn modelId="{65CF7089-F894-4BC5-B6B1-A57D5F6F4FCB}" srcId="{F9799470-0CB5-456F-8C57-1672175C685C}" destId="{484FCC5A-8C56-49AB-8EC6-E5623E5C8146}" srcOrd="0" destOrd="0" parTransId="{0E144658-83EF-4C7A-9EBF-AC21F314143A}" sibTransId="{B6D85C0C-E46C-445D-86E2-4D69A0E7A51D}"/>
    <dgm:cxn modelId="{A2F9A8A8-8F54-46F9-B8F8-FC6CC9FD238C}" srcId="{6123EB7A-CFF1-4E07-8926-AF50C84699D2}" destId="{A3C85586-63A7-4D69-B4E5-006338C10D86}" srcOrd="1" destOrd="0" parTransId="{FFCE2610-964C-4CA4-A668-8E34EB0B6BAB}" sibTransId="{FDA16395-4B39-498C-A7CA-F1B498676660}"/>
    <dgm:cxn modelId="{0998F724-F08E-4FB3-ADB5-5DCEACFBCD37}" srcId="{06FACE7E-C0EE-4230-9B06-FDBBDD99FF78}" destId="{6123EB7A-CFF1-4E07-8926-AF50C84699D2}" srcOrd="0" destOrd="0" parTransId="{0E925FAA-E6B2-4871-86D2-81F9D641F87D}" sibTransId="{65C5E144-5DC6-4771-94EC-B9DC77B3D0C0}"/>
    <dgm:cxn modelId="{CDB0F750-6873-4EA4-9886-70E9B4ECA8FB}" srcId="{06FACE7E-C0EE-4230-9B06-FDBBDD99FF78}" destId="{F9799470-0CB5-456F-8C57-1672175C685C}" srcOrd="1" destOrd="0" parTransId="{16A6A94A-814F-4DE4-B00F-197106FB9BF7}" sibTransId="{56F14CA2-AA0F-4BCF-AD88-656A3CD19D35}"/>
    <dgm:cxn modelId="{2B85C2C0-84C7-4160-AAE0-D8A8641592B8}" type="presParOf" srcId="{5DC4C42A-8861-48F8-8E2A-AEDE090C7BF9}" destId="{E84BC4A7-AB6C-4120-894C-44F730FCA998}" srcOrd="0" destOrd="0" presId="urn:microsoft.com/office/officeart/2009/layout/CirclePictureHierarchy"/>
    <dgm:cxn modelId="{9EBD613F-65C2-48AC-8CC7-399C73DED3AF}" type="presParOf" srcId="{E84BC4A7-AB6C-4120-894C-44F730FCA998}" destId="{F32953FF-F3A0-4520-A601-47B6324CE14B}" srcOrd="0" destOrd="0" presId="urn:microsoft.com/office/officeart/2009/layout/CirclePictureHierarchy"/>
    <dgm:cxn modelId="{B8F537EC-36AA-4071-9B36-473A611E16B4}" type="presParOf" srcId="{F32953FF-F3A0-4520-A601-47B6324CE14B}" destId="{6C97D536-03E0-4047-9484-E613A105C721}" srcOrd="0" destOrd="0" presId="urn:microsoft.com/office/officeart/2009/layout/CirclePictureHierarchy"/>
    <dgm:cxn modelId="{E8A602B6-726F-4725-BB11-D39815193393}" type="presParOf" srcId="{F32953FF-F3A0-4520-A601-47B6324CE14B}" destId="{A7F04E58-9114-4831-81D9-A49396DA03A3}" srcOrd="1" destOrd="0" presId="urn:microsoft.com/office/officeart/2009/layout/CirclePictureHierarchy"/>
    <dgm:cxn modelId="{82CD1B15-045C-449D-9BAD-FE10D9292A90}" type="presParOf" srcId="{E84BC4A7-AB6C-4120-894C-44F730FCA998}" destId="{44CA37E4-5A13-427D-B0CC-A84983E4D3E6}" srcOrd="1" destOrd="0" presId="urn:microsoft.com/office/officeart/2009/layout/CirclePictureHierarchy"/>
    <dgm:cxn modelId="{3CEA97AD-0414-4AA0-9B4A-81B8712A3F7C}" type="presParOf" srcId="{44CA37E4-5A13-427D-B0CC-A84983E4D3E6}" destId="{049CE174-22AD-43D3-B22A-8EE4F9CFFD3D}" srcOrd="0" destOrd="0" presId="urn:microsoft.com/office/officeart/2009/layout/CirclePictureHierarchy"/>
    <dgm:cxn modelId="{3E6B83F8-BC77-4B70-905D-8510B99E7AAE}" type="presParOf" srcId="{44CA37E4-5A13-427D-B0CC-A84983E4D3E6}" destId="{ADF6AB35-3583-458B-A7B0-055A1D46E0C0}" srcOrd="1" destOrd="0" presId="urn:microsoft.com/office/officeart/2009/layout/CirclePictureHierarchy"/>
    <dgm:cxn modelId="{2FD7A6D6-EFB6-4C02-9D74-B1B96D6A38D4}" type="presParOf" srcId="{ADF6AB35-3583-458B-A7B0-055A1D46E0C0}" destId="{4F87C1C4-ABB9-4C49-B4D8-175FBD3F478B}" srcOrd="0" destOrd="0" presId="urn:microsoft.com/office/officeart/2009/layout/CirclePictureHierarchy"/>
    <dgm:cxn modelId="{2DA3F25A-2B87-42CA-A3C6-1670D4500307}" type="presParOf" srcId="{4F87C1C4-ABB9-4C49-B4D8-175FBD3F478B}" destId="{5F87BB14-DF67-4A6C-8E7A-5529963F2BDB}" srcOrd="0" destOrd="0" presId="urn:microsoft.com/office/officeart/2009/layout/CirclePictureHierarchy"/>
    <dgm:cxn modelId="{5BB721E9-50E6-4C1F-A6E5-DE180FF5FEBB}" type="presParOf" srcId="{4F87C1C4-ABB9-4C49-B4D8-175FBD3F478B}" destId="{38CF4FEA-5E66-4C53-B68A-AF4789A5AF69}" srcOrd="1" destOrd="0" presId="urn:microsoft.com/office/officeart/2009/layout/CirclePictureHierarchy"/>
    <dgm:cxn modelId="{6BD2C12D-A68E-4FB5-822D-326311BCE9EB}" type="presParOf" srcId="{ADF6AB35-3583-458B-A7B0-055A1D46E0C0}" destId="{13D53CF6-E921-4C85-A29F-2CEB563A21AF}" srcOrd="1" destOrd="0" presId="urn:microsoft.com/office/officeart/2009/layout/CirclePictureHierarchy"/>
    <dgm:cxn modelId="{FC986000-E058-456F-88FB-539BC984F9E2}" type="presParOf" srcId="{13D53CF6-E921-4C85-A29F-2CEB563A21AF}" destId="{95CA3202-47AF-4568-8518-48EFC5EB841C}" srcOrd="0" destOrd="0" presId="urn:microsoft.com/office/officeart/2009/layout/CirclePictureHierarchy"/>
    <dgm:cxn modelId="{B2635E6F-30CD-4220-A616-F03D22599B9A}" type="presParOf" srcId="{13D53CF6-E921-4C85-A29F-2CEB563A21AF}" destId="{7D18B51A-F1CC-4401-9241-A18AD1A335EF}" srcOrd="1" destOrd="0" presId="urn:microsoft.com/office/officeart/2009/layout/CirclePictureHierarchy"/>
    <dgm:cxn modelId="{D84966AA-5A5B-4357-A4BA-C22D7830E281}" type="presParOf" srcId="{7D18B51A-F1CC-4401-9241-A18AD1A335EF}" destId="{61362B17-56CD-445A-BF18-EBFC360BD006}" srcOrd="0" destOrd="0" presId="urn:microsoft.com/office/officeart/2009/layout/CirclePictureHierarchy"/>
    <dgm:cxn modelId="{366D8D58-7E72-47CF-BBCD-10888DA83AA2}" type="presParOf" srcId="{61362B17-56CD-445A-BF18-EBFC360BD006}" destId="{18F38947-D058-4DC8-831A-0B9FBBD56F6B}" srcOrd="0" destOrd="0" presId="urn:microsoft.com/office/officeart/2009/layout/CirclePictureHierarchy"/>
    <dgm:cxn modelId="{0ADCD423-89FA-4C7D-B1F3-C30979607BD7}" type="presParOf" srcId="{61362B17-56CD-445A-BF18-EBFC360BD006}" destId="{54B12986-CD19-4C70-9DAA-3385F8BB7016}" srcOrd="1" destOrd="0" presId="urn:microsoft.com/office/officeart/2009/layout/CirclePictureHierarchy"/>
    <dgm:cxn modelId="{ECC37A8C-52AE-4499-A441-2BAFCD468DD4}" type="presParOf" srcId="{7D18B51A-F1CC-4401-9241-A18AD1A335EF}" destId="{92D83720-BDBD-41F7-81DB-AEBAD7CC62BD}" srcOrd="1" destOrd="0" presId="urn:microsoft.com/office/officeart/2009/layout/CirclePictureHierarchy"/>
    <dgm:cxn modelId="{3E1E0C90-B696-42C0-9ADD-AE8F1CA2A43F}" type="presParOf" srcId="{92D83720-BDBD-41F7-81DB-AEBAD7CC62BD}" destId="{6225C0EC-3CD8-4136-9C93-82C96B2FC16C}" srcOrd="0" destOrd="0" presId="urn:microsoft.com/office/officeart/2009/layout/CirclePictureHierarchy"/>
    <dgm:cxn modelId="{D769705A-4A71-485E-BF07-86C3B3E69F5E}" type="presParOf" srcId="{92D83720-BDBD-41F7-81DB-AEBAD7CC62BD}" destId="{B5B32A84-59AE-479C-97D6-0348506D8F46}" srcOrd="1" destOrd="0" presId="urn:microsoft.com/office/officeart/2009/layout/CirclePictureHierarchy"/>
    <dgm:cxn modelId="{E19D7702-F08D-452E-8FF1-8822A3E787B5}" type="presParOf" srcId="{B5B32A84-59AE-479C-97D6-0348506D8F46}" destId="{71D7DCFD-0049-4173-B751-FC33428A9C68}" srcOrd="0" destOrd="0" presId="urn:microsoft.com/office/officeart/2009/layout/CirclePictureHierarchy"/>
    <dgm:cxn modelId="{EAA48AE7-512B-4B90-A160-46526D39CAE9}" type="presParOf" srcId="{71D7DCFD-0049-4173-B751-FC33428A9C68}" destId="{A63BAB31-B9C7-4B42-A2B5-89A0884B076A}" srcOrd="0" destOrd="0" presId="urn:microsoft.com/office/officeart/2009/layout/CirclePictureHierarchy"/>
    <dgm:cxn modelId="{1AA72D3B-7246-4B7E-B142-3A7317B86680}" type="presParOf" srcId="{71D7DCFD-0049-4173-B751-FC33428A9C68}" destId="{B971ADD9-12B9-4AB6-8BF6-79BEDBD670A6}" srcOrd="1" destOrd="0" presId="urn:microsoft.com/office/officeart/2009/layout/CirclePictureHierarchy"/>
    <dgm:cxn modelId="{206AC937-AE79-4C63-8B77-ECB6D682E464}" type="presParOf" srcId="{B5B32A84-59AE-479C-97D6-0348506D8F46}" destId="{7C00A814-5839-4870-A53A-68EECD8C7B6B}" srcOrd="1" destOrd="0" presId="urn:microsoft.com/office/officeart/2009/layout/CirclePictureHierarchy"/>
    <dgm:cxn modelId="{3BE29A34-AAAF-4511-B44F-A64E0F20E145}" type="presParOf" srcId="{92D83720-BDBD-41F7-81DB-AEBAD7CC62BD}" destId="{61473F72-9F60-4B4F-94BB-158E8D6693FD}" srcOrd="2" destOrd="0" presId="urn:microsoft.com/office/officeart/2009/layout/CirclePictureHierarchy"/>
    <dgm:cxn modelId="{BC6B9A5A-1104-4D75-8532-F9097C8AF434}" type="presParOf" srcId="{92D83720-BDBD-41F7-81DB-AEBAD7CC62BD}" destId="{68189937-23FC-4F08-B361-8A968DAFA635}" srcOrd="3" destOrd="0" presId="urn:microsoft.com/office/officeart/2009/layout/CirclePictureHierarchy"/>
    <dgm:cxn modelId="{FB76CE5E-1AC9-43C8-BDC7-57EE30E75F32}" type="presParOf" srcId="{68189937-23FC-4F08-B361-8A968DAFA635}" destId="{DCF1FB2B-E067-42C7-B4A5-E0DDE3933F22}" srcOrd="0" destOrd="0" presId="urn:microsoft.com/office/officeart/2009/layout/CirclePictureHierarchy"/>
    <dgm:cxn modelId="{2BE49408-2D02-4045-90D1-D6BB63BFEFA0}" type="presParOf" srcId="{DCF1FB2B-E067-42C7-B4A5-E0DDE3933F22}" destId="{16FF8999-E8B7-4A7C-B052-6D88529E7685}" srcOrd="0" destOrd="0" presId="urn:microsoft.com/office/officeart/2009/layout/CirclePictureHierarchy"/>
    <dgm:cxn modelId="{F23C65B8-36AF-4434-A5A4-E1FDB53C6A65}" type="presParOf" srcId="{DCF1FB2B-E067-42C7-B4A5-E0DDE3933F22}" destId="{E900F2BF-F216-4428-8E42-F2FE3BD4E022}" srcOrd="1" destOrd="0" presId="urn:microsoft.com/office/officeart/2009/layout/CirclePictureHierarchy"/>
    <dgm:cxn modelId="{0FFC818C-57C3-4098-B38F-D71ECD24E84F}" type="presParOf" srcId="{68189937-23FC-4F08-B361-8A968DAFA635}" destId="{8937D2C3-58D8-43BA-BA38-F16B2D800669}" srcOrd="1" destOrd="0" presId="urn:microsoft.com/office/officeart/2009/layout/CirclePictureHierarchy"/>
    <dgm:cxn modelId="{953D245F-511E-42CD-9256-4BF7201CEEC3}" type="presParOf" srcId="{13D53CF6-E921-4C85-A29F-2CEB563A21AF}" destId="{20B35C76-F2F2-42B7-85E6-782E7C88F479}" srcOrd="2" destOrd="0" presId="urn:microsoft.com/office/officeart/2009/layout/CirclePictureHierarchy"/>
    <dgm:cxn modelId="{BED1D28E-4270-47FB-AACD-322407274F66}" type="presParOf" srcId="{13D53CF6-E921-4C85-A29F-2CEB563A21AF}" destId="{91D90680-E408-45A7-A44F-F712B9C91637}" srcOrd="3" destOrd="0" presId="urn:microsoft.com/office/officeart/2009/layout/CirclePictureHierarchy"/>
    <dgm:cxn modelId="{1789F61E-AAF0-4C3D-8FF6-D5F2F25B445E}" type="presParOf" srcId="{91D90680-E408-45A7-A44F-F712B9C91637}" destId="{EE3F58D4-1818-4EB6-A036-4CBE2AEB1971}" srcOrd="0" destOrd="0" presId="urn:microsoft.com/office/officeart/2009/layout/CirclePictureHierarchy"/>
    <dgm:cxn modelId="{501F0DE9-58BA-4192-B01F-B85FE8499BAC}" type="presParOf" srcId="{EE3F58D4-1818-4EB6-A036-4CBE2AEB1971}" destId="{ABBAA128-86C7-471B-97BA-1B90C2FD7558}" srcOrd="0" destOrd="0" presId="urn:microsoft.com/office/officeart/2009/layout/CirclePictureHierarchy"/>
    <dgm:cxn modelId="{C191D95C-23C8-4056-A603-223DD9D5F8B3}" type="presParOf" srcId="{EE3F58D4-1818-4EB6-A036-4CBE2AEB1971}" destId="{CE34CD3D-C516-458B-840D-D54A5E264A68}" srcOrd="1" destOrd="0" presId="urn:microsoft.com/office/officeart/2009/layout/CirclePictureHierarchy"/>
    <dgm:cxn modelId="{2E727E1E-159A-4AEB-99FA-88B7D1325A01}" type="presParOf" srcId="{91D90680-E408-45A7-A44F-F712B9C91637}" destId="{CA19CB9C-59A0-4B8C-943F-BF0E908CDC64}" srcOrd="1" destOrd="0" presId="urn:microsoft.com/office/officeart/2009/layout/CirclePictureHierarchy"/>
    <dgm:cxn modelId="{EE89DF2D-3FF2-4AC7-BCF0-CC007AD2122A}" type="presParOf" srcId="{44CA37E4-5A13-427D-B0CC-A84983E4D3E6}" destId="{E0F78767-079B-49DD-917E-AAB2989EE28B}" srcOrd="2" destOrd="0" presId="urn:microsoft.com/office/officeart/2009/layout/CirclePictureHierarchy"/>
    <dgm:cxn modelId="{0E9B4A6C-9B70-467A-A9AA-819A8805D528}" type="presParOf" srcId="{44CA37E4-5A13-427D-B0CC-A84983E4D3E6}" destId="{205B060C-F014-4005-9450-888D05AF4045}" srcOrd="3" destOrd="0" presId="urn:microsoft.com/office/officeart/2009/layout/CirclePictureHierarchy"/>
    <dgm:cxn modelId="{C1C23E83-E6E3-42BC-986A-928F08910956}" type="presParOf" srcId="{205B060C-F014-4005-9450-888D05AF4045}" destId="{CC971970-1D5F-4989-8093-CFAD5E5E25E7}" srcOrd="0" destOrd="0" presId="urn:microsoft.com/office/officeart/2009/layout/CirclePictureHierarchy"/>
    <dgm:cxn modelId="{21A0BD2D-6C67-493A-8DBC-56799417953C}" type="presParOf" srcId="{CC971970-1D5F-4989-8093-CFAD5E5E25E7}" destId="{CE97BD99-37A3-453B-8ECE-14356351C78C}" srcOrd="0" destOrd="0" presId="urn:microsoft.com/office/officeart/2009/layout/CirclePictureHierarchy"/>
    <dgm:cxn modelId="{F28F6D14-DD30-47CE-94AA-014986465D19}" type="presParOf" srcId="{CC971970-1D5F-4989-8093-CFAD5E5E25E7}" destId="{75CFB3A0-D129-4E8D-9829-06FF9EFB472B}" srcOrd="1" destOrd="0" presId="urn:microsoft.com/office/officeart/2009/layout/CirclePictureHierarchy"/>
    <dgm:cxn modelId="{8BBB7181-5A93-4744-A2FA-53E1D0EBBEDF}" type="presParOf" srcId="{205B060C-F014-4005-9450-888D05AF4045}" destId="{F1E7ED46-9335-4150-8186-A9949C92CEB9}" srcOrd="1" destOrd="0" presId="urn:microsoft.com/office/officeart/2009/layout/CirclePictureHierarchy"/>
    <dgm:cxn modelId="{7BBD3478-99EB-4FB4-A6C9-D3D0F1F28CF0}" type="presParOf" srcId="{F1E7ED46-9335-4150-8186-A9949C92CEB9}" destId="{A1A566E4-B1FD-438E-B276-4DE1FB00368D}" srcOrd="0" destOrd="0" presId="urn:microsoft.com/office/officeart/2009/layout/CirclePictureHierarchy"/>
    <dgm:cxn modelId="{45F317BC-776A-4773-BF68-722C7157B60C}" type="presParOf" srcId="{F1E7ED46-9335-4150-8186-A9949C92CEB9}" destId="{22FC8F54-450F-44A1-994B-02B79B59245E}" srcOrd="1" destOrd="0" presId="urn:microsoft.com/office/officeart/2009/layout/CirclePictureHierarchy"/>
    <dgm:cxn modelId="{A5CE61C7-EC66-4FC0-B4C2-58D8A8EDAEC5}" type="presParOf" srcId="{22FC8F54-450F-44A1-994B-02B79B59245E}" destId="{13CF757E-30C9-4120-A1B0-19E70DE05E5F}" srcOrd="0" destOrd="0" presId="urn:microsoft.com/office/officeart/2009/layout/CirclePictureHierarchy"/>
    <dgm:cxn modelId="{60AF8344-A2E6-4229-90F6-83AD9B30D70E}" type="presParOf" srcId="{13CF757E-30C9-4120-A1B0-19E70DE05E5F}" destId="{6BF9B949-6A02-4F33-8D8E-039E452D2BBD}" srcOrd="0" destOrd="0" presId="urn:microsoft.com/office/officeart/2009/layout/CirclePictureHierarchy"/>
    <dgm:cxn modelId="{AA838E91-D104-437C-9CF0-927ADBD3DC9B}" type="presParOf" srcId="{13CF757E-30C9-4120-A1B0-19E70DE05E5F}" destId="{2C317506-2619-488E-8B42-2770E2C96D76}" srcOrd="1" destOrd="0" presId="urn:microsoft.com/office/officeart/2009/layout/CirclePictureHierarchy"/>
    <dgm:cxn modelId="{9414CA3C-EF8B-405A-AED0-73AC6FE3D516}" type="presParOf" srcId="{22FC8F54-450F-44A1-994B-02B79B59245E}" destId="{A6FE3DC6-CBDD-471F-A199-CD3CC75A7A74}" srcOrd="1" destOrd="0" presId="urn:microsoft.com/office/officeart/2009/layout/CirclePictureHierarchy"/>
    <dgm:cxn modelId="{9F6200CA-0E8F-4014-BD93-60CADC9E1A14}" type="presParOf" srcId="{F1E7ED46-9335-4150-8186-A9949C92CEB9}" destId="{417A4BE2-128C-4EDC-BB16-7F977D72B080}" srcOrd="2" destOrd="0" presId="urn:microsoft.com/office/officeart/2009/layout/CirclePictureHierarchy"/>
    <dgm:cxn modelId="{003278FF-DB3D-4C69-94B7-173056396CF2}" type="presParOf" srcId="{F1E7ED46-9335-4150-8186-A9949C92CEB9}" destId="{E3C315B7-03E6-42BF-A4B6-5B637B3D475F}" srcOrd="3" destOrd="0" presId="urn:microsoft.com/office/officeart/2009/layout/CirclePictureHierarchy"/>
    <dgm:cxn modelId="{FDCBB7C2-71B0-489C-BD34-28C1881BBA69}" type="presParOf" srcId="{E3C315B7-03E6-42BF-A4B6-5B637B3D475F}" destId="{C7A49290-43A8-4A67-81A3-54A78C15CDB9}" srcOrd="0" destOrd="0" presId="urn:microsoft.com/office/officeart/2009/layout/CirclePictureHierarchy"/>
    <dgm:cxn modelId="{2EA0B207-75B8-415F-A8ED-3833889B15E1}" type="presParOf" srcId="{C7A49290-43A8-4A67-81A3-54A78C15CDB9}" destId="{5B611866-33D9-4892-91EA-D83E68B36AF5}" srcOrd="0" destOrd="0" presId="urn:microsoft.com/office/officeart/2009/layout/CirclePictureHierarchy"/>
    <dgm:cxn modelId="{7D267846-C49B-45A4-8686-25328EDC2158}" type="presParOf" srcId="{C7A49290-43A8-4A67-81A3-54A78C15CDB9}" destId="{6BBD9AD5-27A0-4A76-A85A-5AA73EE97BB6}" srcOrd="1" destOrd="0" presId="urn:microsoft.com/office/officeart/2009/layout/CirclePictureHierarchy"/>
    <dgm:cxn modelId="{BF9E7E18-04A4-4B2A-A7CA-1966FAE1834C}" type="presParOf" srcId="{E3C315B7-03E6-42BF-A4B6-5B637B3D475F}" destId="{AACFAE59-EB3A-4E99-A860-69163E21FB3C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543FDE-2156-47EB-8E67-F0CD2350B1D7}" type="doc">
      <dgm:prSet loTypeId="urn:microsoft.com/office/officeart/2009/layout/CirclePictureHierarchy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123EB7A-CFF1-4E07-8926-AF50C84699D2}">
      <dgm:prSet phldrT="[Texto]" custT="1"/>
      <dgm:spPr/>
      <dgm:t>
        <a:bodyPr/>
        <a:lstStyle/>
        <a:p>
          <a:pPr algn="ctr"/>
          <a:r>
            <a:rPr lang="pt-BR" sz="2400" b="1" dirty="0" smtClean="0"/>
            <a:t>7</a:t>
          </a:r>
          <a:endParaRPr lang="pt-BR" sz="2400" b="1" dirty="0"/>
        </a:p>
      </dgm:t>
    </dgm:pt>
    <dgm:pt modelId="{0E925FAA-E6B2-4871-86D2-81F9D641F87D}" type="parTrans" cxnId="{0998F724-F08E-4FB3-ADB5-5DCEACFBCD37}">
      <dgm:prSet/>
      <dgm:spPr/>
      <dgm:t>
        <a:bodyPr/>
        <a:lstStyle/>
        <a:p>
          <a:endParaRPr lang="pt-BR"/>
        </a:p>
      </dgm:t>
    </dgm:pt>
    <dgm:pt modelId="{65C5E144-5DC6-4771-94EC-B9DC77B3D0C0}" type="sibTrans" cxnId="{0998F724-F08E-4FB3-ADB5-5DCEACFBCD37}">
      <dgm:prSet/>
      <dgm:spPr/>
      <dgm:t>
        <a:bodyPr/>
        <a:lstStyle/>
        <a:p>
          <a:endParaRPr lang="pt-BR"/>
        </a:p>
      </dgm:t>
    </dgm:pt>
    <dgm:pt modelId="{82FF2112-9CAA-46E8-AC2D-3FC661DA1F46}">
      <dgm:prSet phldrT="[Texto]" custT="1"/>
      <dgm:spPr/>
      <dgm:t>
        <a:bodyPr/>
        <a:lstStyle/>
        <a:p>
          <a:pPr algn="ctr"/>
          <a:r>
            <a:rPr lang="pt-BR" sz="2400" b="1" dirty="0" smtClean="0"/>
            <a:t>4</a:t>
          </a:r>
          <a:endParaRPr lang="pt-BR" sz="2400" b="1" dirty="0"/>
        </a:p>
      </dgm:t>
    </dgm:pt>
    <dgm:pt modelId="{134862E4-3F13-4D05-B874-13F29C375714}" type="parTrans" cxnId="{64D593A2-584A-49FB-A91E-0D64C228C070}">
      <dgm:prSet/>
      <dgm:spPr/>
      <dgm:t>
        <a:bodyPr/>
        <a:lstStyle/>
        <a:p>
          <a:endParaRPr lang="pt-BR"/>
        </a:p>
      </dgm:t>
    </dgm:pt>
    <dgm:pt modelId="{97213015-CFCF-4EFF-BDE2-74A0E742D79E}" type="sibTrans" cxnId="{64D593A2-584A-49FB-A91E-0D64C228C070}">
      <dgm:prSet/>
      <dgm:spPr/>
      <dgm:t>
        <a:bodyPr/>
        <a:lstStyle/>
        <a:p>
          <a:endParaRPr lang="pt-BR"/>
        </a:p>
      </dgm:t>
    </dgm:pt>
    <dgm:pt modelId="{A3C85586-63A7-4D69-B4E5-006338C10D86}">
      <dgm:prSet phldrT="[Texto]" custT="1"/>
      <dgm:spPr/>
      <dgm:t>
        <a:bodyPr/>
        <a:lstStyle/>
        <a:p>
          <a:r>
            <a:rPr lang="pt-BR" sz="2400" b="1" dirty="0" smtClean="0"/>
            <a:t>1</a:t>
          </a:r>
          <a:endParaRPr lang="pt-BR" sz="2400" b="1" dirty="0"/>
        </a:p>
      </dgm:t>
    </dgm:pt>
    <dgm:pt modelId="{FFCE2610-964C-4CA4-A668-8E34EB0B6BAB}" type="parTrans" cxnId="{A2F9A8A8-8F54-46F9-B8F8-FC6CC9FD238C}">
      <dgm:prSet/>
      <dgm:spPr/>
      <dgm:t>
        <a:bodyPr/>
        <a:lstStyle/>
        <a:p>
          <a:endParaRPr lang="pt-BR"/>
        </a:p>
      </dgm:t>
    </dgm:pt>
    <dgm:pt modelId="{FDA16395-4B39-498C-A7CA-F1B498676660}" type="sibTrans" cxnId="{A2F9A8A8-8F54-46F9-B8F8-FC6CC9FD238C}">
      <dgm:prSet/>
      <dgm:spPr/>
      <dgm:t>
        <a:bodyPr/>
        <a:lstStyle/>
        <a:p>
          <a:endParaRPr lang="pt-BR"/>
        </a:p>
      </dgm:t>
    </dgm:pt>
    <dgm:pt modelId="{F9799470-0CB5-456F-8C57-1672175C685C}">
      <dgm:prSet phldrT="[Texto]" custT="1"/>
      <dgm:spPr/>
      <dgm:t>
        <a:bodyPr/>
        <a:lstStyle/>
        <a:p>
          <a:pPr algn="ctr"/>
          <a:r>
            <a:rPr lang="pt-BR" sz="2400" b="1" dirty="0" smtClean="0"/>
            <a:t>8</a:t>
          </a:r>
          <a:endParaRPr lang="pt-BR" sz="2400" b="1" dirty="0"/>
        </a:p>
      </dgm:t>
    </dgm:pt>
    <dgm:pt modelId="{16A6A94A-814F-4DE4-B00F-197106FB9BF7}" type="parTrans" cxnId="{CDB0F750-6873-4EA4-9886-70E9B4ECA8FB}">
      <dgm:prSet/>
      <dgm:spPr/>
      <dgm:t>
        <a:bodyPr/>
        <a:lstStyle/>
        <a:p>
          <a:endParaRPr lang="pt-BR"/>
        </a:p>
      </dgm:t>
    </dgm:pt>
    <dgm:pt modelId="{56F14CA2-AA0F-4BCF-AD88-656A3CD19D35}" type="sibTrans" cxnId="{CDB0F750-6873-4EA4-9886-70E9B4ECA8FB}">
      <dgm:prSet/>
      <dgm:spPr/>
      <dgm:t>
        <a:bodyPr/>
        <a:lstStyle/>
        <a:p>
          <a:endParaRPr lang="pt-BR"/>
        </a:p>
      </dgm:t>
    </dgm:pt>
    <dgm:pt modelId="{484FCC5A-8C56-49AB-8EC6-E5623E5C8146}">
      <dgm:prSet phldrT="[Texto]" custT="1"/>
      <dgm:spPr/>
      <dgm:t>
        <a:bodyPr/>
        <a:lstStyle/>
        <a:p>
          <a:pPr algn="ctr"/>
          <a:r>
            <a:rPr lang="pt-BR" sz="2400" b="1" dirty="0" smtClean="0"/>
            <a:t>5</a:t>
          </a:r>
          <a:endParaRPr lang="pt-BR" sz="2400" b="1" dirty="0"/>
        </a:p>
      </dgm:t>
    </dgm:pt>
    <dgm:pt modelId="{0E144658-83EF-4C7A-9EBF-AC21F314143A}" type="parTrans" cxnId="{65CF7089-F894-4BC5-B6B1-A57D5F6F4FCB}">
      <dgm:prSet/>
      <dgm:spPr/>
      <dgm:t>
        <a:bodyPr/>
        <a:lstStyle/>
        <a:p>
          <a:endParaRPr lang="pt-BR"/>
        </a:p>
      </dgm:t>
    </dgm:pt>
    <dgm:pt modelId="{B6D85C0C-E46C-445D-86E2-4D69A0E7A51D}" type="sibTrans" cxnId="{65CF7089-F894-4BC5-B6B1-A57D5F6F4FCB}">
      <dgm:prSet/>
      <dgm:spPr/>
      <dgm:t>
        <a:bodyPr/>
        <a:lstStyle/>
        <a:p>
          <a:endParaRPr lang="pt-BR"/>
        </a:p>
      </dgm:t>
    </dgm:pt>
    <dgm:pt modelId="{06FACE7E-C0EE-4230-9B06-FDBBDD99FF78}">
      <dgm:prSet phldrT="[Texto]" custT="1"/>
      <dgm:spPr/>
      <dgm:t>
        <a:bodyPr/>
        <a:lstStyle/>
        <a:p>
          <a:pPr algn="ctr"/>
          <a:r>
            <a:rPr lang="pt-BR" sz="2400" b="1" dirty="0" smtClean="0"/>
            <a:t>9</a:t>
          </a:r>
          <a:endParaRPr lang="pt-BR" sz="2400" b="1" dirty="0"/>
        </a:p>
      </dgm:t>
    </dgm:pt>
    <dgm:pt modelId="{34B4597A-1A82-4A18-BEF9-D82424F6B2B3}" type="sibTrans" cxnId="{E05D7959-437A-4AC2-B932-AAF76D0C0637}">
      <dgm:prSet/>
      <dgm:spPr/>
      <dgm:t>
        <a:bodyPr/>
        <a:lstStyle/>
        <a:p>
          <a:endParaRPr lang="pt-BR"/>
        </a:p>
      </dgm:t>
    </dgm:pt>
    <dgm:pt modelId="{0D13E3BD-048B-434C-9D0E-9A7F3086318F}" type="parTrans" cxnId="{E05D7959-437A-4AC2-B932-AAF76D0C0637}">
      <dgm:prSet/>
      <dgm:spPr/>
      <dgm:t>
        <a:bodyPr/>
        <a:lstStyle/>
        <a:p>
          <a:endParaRPr lang="pt-BR"/>
        </a:p>
      </dgm:t>
    </dgm:pt>
    <dgm:pt modelId="{3DFB155B-D9C7-42A2-B319-6EA031B6184A}">
      <dgm:prSet custT="1"/>
      <dgm:spPr/>
      <dgm:t>
        <a:bodyPr/>
        <a:lstStyle/>
        <a:p>
          <a:pPr algn="ctr"/>
          <a:r>
            <a:rPr lang="pt-BR" sz="2400" b="1" dirty="0" smtClean="0"/>
            <a:t>3</a:t>
          </a:r>
          <a:endParaRPr lang="pt-BR" sz="2400" b="1" dirty="0"/>
        </a:p>
      </dgm:t>
    </dgm:pt>
    <dgm:pt modelId="{BEEF2DFC-6D50-4F6D-998B-5446D36F7B1B}" type="parTrans" cxnId="{18B7962B-1F42-49E2-8E7E-AE68E0799F60}">
      <dgm:prSet/>
      <dgm:spPr/>
      <dgm:t>
        <a:bodyPr/>
        <a:lstStyle/>
        <a:p>
          <a:endParaRPr lang="pt-BR"/>
        </a:p>
      </dgm:t>
    </dgm:pt>
    <dgm:pt modelId="{A50A1301-170D-481F-A46B-8688D5E6A05F}" type="sibTrans" cxnId="{18B7962B-1F42-49E2-8E7E-AE68E0799F60}">
      <dgm:prSet/>
      <dgm:spPr/>
      <dgm:t>
        <a:bodyPr/>
        <a:lstStyle/>
        <a:p>
          <a:endParaRPr lang="pt-BR"/>
        </a:p>
      </dgm:t>
    </dgm:pt>
    <dgm:pt modelId="{7C6F5796-168E-4784-AAC6-908725E1A6B4}">
      <dgm:prSet custT="1"/>
      <dgm:spPr/>
      <dgm:t>
        <a:bodyPr/>
        <a:lstStyle/>
        <a:p>
          <a:pPr algn="ctr"/>
          <a:r>
            <a:rPr lang="pt-BR" sz="2400" b="1" dirty="0" smtClean="0"/>
            <a:t>2</a:t>
          </a:r>
          <a:endParaRPr lang="pt-BR" sz="2400" b="1" dirty="0"/>
        </a:p>
      </dgm:t>
    </dgm:pt>
    <dgm:pt modelId="{38EFF1DC-42A5-4FAD-9487-62D4A0056E03}" type="parTrans" cxnId="{E041D798-325A-4E74-AEF2-5D6E959180F7}">
      <dgm:prSet/>
      <dgm:spPr/>
      <dgm:t>
        <a:bodyPr/>
        <a:lstStyle/>
        <a:p>
          <a:endParaRPr lang="pt-BR"/>
        </a:p>
      </dgm:t>
    </dgm:pt>
    <dgm:pt modelId="{AB31C8DA-5AF9-4160-AF38-096653FA8F43}" type="sibTrans" cxnId="{E041D798-325A-4E74-AEF2-5D6E959180F7}">
      <dgm:prSet/>
      <dgm:spPr/>
      <dgm:t>
        <a:bodyPr/>
        <a:lstStyle/>
        <a:p>
          <a:endParaRPr lang="pt-BR"/>
        </a:p>
      </dgm:t>
    </dgm:pt>
    <dgm:pt modelId="{489BDFCB-3D10-4659-B06E-6696A43AF3FE}">
      <dgm:prSet custT="1"/>
      <dgm:spPr/>
      <dgm:t>
        <a:bodyPr/>
        <a:lstStyle/>
        <a:p>
          <a:pPr algn="ctr"/>
          <a:r>
            <a:rPr lang="pt-BR" sz="2400" b="1" dirty="0" smtClean="0"/>
            <a:t>6</a:t>
          </a:r>
          <a:endParaRPr lang="pt-BR" sz="2400" b="1" dirty="0"/>
        </a:p>
      </dgm:t>
    </dgm:pt>
    <dgm:pt modelId="{EFDE0D99-E9BE-455F-A60B-AED45D8174F3}" type="parTrans" cxnId="{42E15ADC-DD5F-4A69-9FA5-CC99890CBA1E}">
      <dgm:prSet/>
      <dgm:spPr/>
      <dgm:t>
        <a:bodyPr/>
        <a:lstStyle/>
        <a:p>
          <a:endParaRPr lang="pt-BR"/>
        </a:p>
      </dgm:t>
    </dgm:pt>
    <dgm:pt modelId="{0766A72C-3ECD-4C75-BAEE-7D542CEFD03D}" type="sibTrans" cxnId="{42E15ADC-DD5F-4A69-9FA5-CC99890CBA1E}">
      <dgm:prSet/>
      <dgm:spPr/>
      <dgm:t>
        <a:bodyPr/>
        <a:lstStyle/>
        <a:p>
          <a:endParaRPr lang="pt-BR"/>
        </a:p>
      </dgm:t>
    </dgm:pt>
    <dgm:pt modelId="{5DC4C42A-8861-48F8-8E2A-AEDE090C7BF9}" type="pres">
      <dgm:prSet presAssocID="{27543FDE-2156-47EB-8E67-F0CD2350B1D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4BC4A7-AB6C-4120-894C-44F730FCA998}" type="pres">
      <dgm:prSet presAssocID="{06FACE7E-C0EE-4230-9B06-FDBBDD99FF78}" presName="hierRoot1" presStyleCnt="0"/>
      <dgm:spPr/>
    </dgm:pt>
    <dgm:pt modelId="{F32953FF-F3A0-4520-A601-47B6324CE14B}" type="pres">
      <dgm:prSet presAssocID="{06FACE7E-C0EE-4230-9B06-FDBBDD99FF78}" presName="composite" presStyleCnt="0"/>
      <dgm:spPr/>
    </dgm:pt>
    <dgm:pt modelId="{6C97D536-03E0-4047-9484-E613A105C721}" type="pres">
      <dgm:prSet presAssocID="{06FACE7E-C0EE-4230-9B06-FDBBDD99FF78}" presName="image" presStyleLbl="node0" presStyleIdx="0" presStyleCnt="1"/>
      <dgm:spPr/>
    </dgm:pt>
    <dgm:pt modelId="{A7F04E58-9114-4831-81D9-A49396DA03A3}" type="pres">
      <dgm:prSet presAssocID="{06FACE7E-C0EE-4230-9B06-FDBBDD99FF78}" presName="text" presStyleLbl="revTx" presStyleIdx="0" presStyleCnt="9" custScaleX="48862" custScaleY="56174" custLinFactNeighborX="-82494" custLinFactNeighborY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4CA37E4-5A13-427D-B0CC-A84983E4D3E6}" type="pres">
      <dgm:prSet presAssocID="{06FACE7E-C0EE-4230-9B06-FDBBDD99FF78}" presName="hierChild2" presStyleCnt="0"/>
      <dgm:spPr/>
    </dgm:pt>
    <dgm:pt modelId="{049CE174-22AD-43D3-B22A-8EE4F9CFFD3D}" type="pres">
      <dgm:prSet presAssocID="{0E925FAA-E6B2-4871-86D2-81F9D641F87D}" presName="Name10" presStyleLbl="parChTrans1D2" presStyleIdx="0" presStyleCnt="2"/>
      <dgm:spPr/>
    </dgm:pt>
    <dgm:pt modelId="{ADF6AB35-3583-458B-A7B0-055A1D46E0C0}" type="pres">
      <dgm:prSet presAssocID="{6123EB7A-CFF1-4E07-8926-AF50C84699D2}" presName="hierRoot2" presStyleCnt="0"/>
      <dgm:spPr/>
    </dgm:pt>
    <dgm:pt modelId="{4F87C1C4-ABB9-4C49-B4D8-175FBD3F478B}" type="pres">
      <dgm:prSet presAssocID="{6123EB7A-CFF1-4E07-8926-AF50C84699D2}" presName="composite2" presStyleCnt="0"/>
      <dgm:spPr/>
    </dgm:pt>
    <dgm:pt modelId="{5F87BB14-DF67-4A6C-8E7A-5529963F2BDB}" type="pres">
      <dgm:prSet presAssocID="{6123EB7A-CFF1-4E07-8926-AF50C84699D2}" presName="image2" presStyleLbl="node2" presStyleIdx="0" presStyleCnt="2"/>
      <dgm:spPr/>
    </dgm:pt>
    <dgm:pt modelId="{38CF4FEA-5E66-4C53-B68A-AF4789A5AF69}" type="pres">
      <dgm:prSet presAssocID="{6123EB7A-CFF1-4E07-8926-AF50C84699D2}" presName="text2" presStyleLbl="revTx" presStyleIdx="1" presStyleCnt="9" custScaleX="43765" custScaleY="42665" custLinFactNeighborX="-84412" custLinFactNeighborY="-1439">
        <dgm:presLayoutVars>
          <dgm:chPref val="3"/>
        </dgm:presLayoutVars>
      </dgm:prSet>
      <dgm:spPr/>
    </dgm:pt>
    <dgm:pt modelId="{13D53CF6-E921-4C85-A29F-2CEB563A21AF}" type="pres">
      <dgm:prSet presAssocID="{6123EB7A-CFF1-4E07-8926-AF50C84699D2}" presName="hierChild3" presStyleCnt="0"/>
      <dgm:spPr/>
    </dgm:pt>
    <dgm:pt modelId="{95CA3202-47AF-4568-8518-48EFC5EB841C}" type="pres">
      <dgm:prSet presAssocID="{134862E4-3F13-4D05-B874-13F29C375714}" presName="Name17" presStyleLbl="parChTrans1D3" presStyleIdx="0" presStyleCnt="4"/>
      <dgm:spPr/>
    </dgm:pt>
    <dgm:pt modelId="{7D18B51A-F1CC-4401-9241-A18AD1A335EF}" type="pres">
      <dgm:prSet presAssocID="{82FF2112-9CAA-46E8-AC2D-3FC661DA1F46}" presName="hierRoot3" presStyleCnt="0"/>
      <dgm:spPr/>
    </dgm:pt>
    <dgm:pt modelId="{61362B17-56CD-445A-BF18-EBFC360BD006}" type="pres">
      <dgm:prSet presAssocID="{82FF2112-9CAA-46E8-AC2D-3FC661DA1F46}" presName="composite3" presStyleCnt="0"/>
      <dgm:spPr/>
    </dgm:pt>
    <dgm:pt modelId="{18F38947-D058-4DC8-831A-0B9FBBD56F6B}" type="pres">
      <dgm:prSet presAssocID="{82FF2112-9CAA-46E8-AC2D-3FC661DA1F46}" presName="image3" presStyleLbl="node3" presStyleIdx="0" presStyleCnt="4"/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</dgm:pt>
    <dgm:pt modelId="{54B12986-CD19-4C70-9DAA-3385F8BB7016}" type="pres">
      <dgm:prSet presAssocID="{82FF2112-9CAA-46E8-AC2D-3FC661DA1F46}" presName="text3" presStyleLbl="revTx" presStyleIdx="2" presStyleCnt="9" custScaleX="23004" custScaleY="32792" custLinFactNeighborX="-83817" custLinFactNeighborY="-15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2D83720-BDBD-41F7-81DB-AEBAD7CC62BD}" type="pres">
      <dgm:prSet presAssocID="{82FF2112-9CAA-46E8-AC2D-3FC661DA1F46}" presName="hierChild4" presStyleCnt="0"/>
      <dgm:spPr/>
    </dgm:pt>
    <dgm:pt modelId="{6225C0EC-3CD8-4136-9C93-82C96B2FC16C}" type="pres">
      <dgm:prSet presAssocID="{BEEF2DFC-6D50-4F6D-998B-5446D36F7B1B}" presName="Name23" presStyleLbl="parChTrans1D4" presStyleIdx="0" presStyleCnt="2"/>
      <dgm:spPr/>
    </dgm:pt>
    <dgm:pt modelId="{B5B32A84-59AE-479C-97D6-0348506D8F46}" type="pres">
      <dgm:prSet presAssocID="{3DFB155B-D9C7-42A2-B319-6EA031B6184A}" presName="hierRoot4" presStyleCnt="0"/>
      <dgm:spPr/>
    </dgm:pt>
    <dgm:pt modelId="{71D7DCFD-0049-4173-B751-FC33428A9C68}" type="pres">
      <dgm:prSet presAssocID="{3DFB155B-D9C7-42A2-B319-6EA031B6184A}" presName="composite4" presStyleCnt="0"/>
      <dgm:spPr/>
    </dgm:pt>
    <dgm:pt modelId="{A63BAB31-B9C7-4B42-A2B5-89A0884B076A}" type="pres">
      <dgm:prSet presAssocID="{3DFB155B-D9C7-42A2-B319-6EA031B6184A}" presName="image4" presStyleLbl="node4" presStyleIdx="0" presStyleCnt="2"/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</dgm:pt>
    <dgm:pt modelId="{B971ADD9-12B9-4AB6-8BF6-79BEDBD670A6}" type="pres">
      <dgm:prSet presAssocID="{3DFB155B-D9C7-42A2-B319-6EA031B6184A}" presName="text4" presStyleLbl="revTx" presStyleIdx="3" presStyleCnt="9" custScaleX="18457" custScaleY="36209" custLinFactNeighborX="-84413" custLinFactNeighborY="158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C00A814-5839-4870-A53A-68EECD8C7B6B}" type="pres">
      <dgm:prSet presAssocID="{3DFB155B-D9C7-42A2-B319-6EA031B6184A}" presName="hierChild5" presStyleCnt="0"/>
      <dgm:spPr/>
    </dgm:pt>
    <dgm:pt modelId="{61473F72-9F60-4B4F-94BB-158E8D6693FD}" type="pres">
      <dgm:prSet presAssocID="{38EFF1DC-42A5-4FAD-9487-62D4A0056E03}" presName="Name23" presStyleLbl="parChTrans1D4" presStyleIdx="1" presStyleCnt="2"/>
      <dgm:spPr/>
    </dgm:pt>
    <dgm:pt modelId="{68189937-23FC-4F08-B361-8A968DAFA635}" type="pres">
      <dgm:prSet presAssocID="{7C6F5796-168E-4784-AAC6-908725E1A6B4}" presName="hierRoot4" presStyleCnt="0"/>
      <dgm:spPr/>
    </dgm:pt>
    <dgm:pt modelId="{DCF1FB2B-E067-42C7-B4A5-E0DDE3933F22}" type="pres">
      <dgm:prSet presAssocID="{7C6F5796-168E-4784-AAC6-908725E1A6B4}" presName="composite4" presStyleCnt="0"/>
      <dgm:spPr/>
    </dgm:pt>
    <dgm:pt modelId="{16FF8999-E8B7-4A7C-B052-6D88529E7685}" type="pres">
      <dgm:prSet presAssocID="{7C6F5796-168E-4784-AAC6-908725E1A6B4}" presName="image4" presStyleLbl="node4" presStyleIdx="1" presStyleCnt="2"/>
      <dgm:spPr/>
    </dgm:pt>
    <dgm:pt modelId="{E900F2BF-F216-4428-8E42-F2FE3BD4E022}" type="pres">
      <dgm:prSet presAssocID="{7C6F5796-168E-4784-AAC6-908725E1A6B4}" presName="text4" presStyleLbl="revTx" presStyleIdx="4" presStyleCnt="9" custScaleX="27287" custScaleY="50617" custLinFactNeighborX="-83189" custLinFactNeighborY="-1891">
        <dgm:presLayoutVars>
          <dgm:chPref val="3"/>
        </dgm:presLayoutVars>
      </dgm:prSet>
      <dgm:spPr/>
    </dgm:pt>
    <dgm:pt modelId="{8937D2C3-58D8-43BA-BA38-F16B2D800669}" type="pres">
      <dgm:prSet presAssocID="{7C6F5796-168E-4784-AAC6-908725E1A6B4}" presName="hierChild5" presStyleCnt="0"/>
      <dgm:spPr/>
    </dgm:pt>
    <dgm:pt modelId="{20B35C76-F2F2-42B7-85E6-782E7C88F479}" type="pres">
      <dgm:prSet presAssocID="{FFCE2610-964C-4CA4-A668-8E34EB0B6BAB}" presName="Name17" presStyleLbl="parChTrans1D3" presStyleIdx="1" presStyleCnt="4"/>
      <dgm:spPr/>
    </dgm:pt>
    <dgm:pt modelId="{91D90680-E408-45A7-A44F-F712B9C91637}" type="pres">
      <dgm:prSet presAssocID="{A3C85586-63A7-4D69-B4E5-006338C10D86}" presName="hierRoot3" presStyleCnt="0"/>
      <dgm:spPr/>
    </dgm:pt>
    <dgm:pt modelId="{EE3F58D4-1818-4EB6-A036-4CBE2AEB1971}" type="pres">
      <dgm:prSet presAssocID="{A3C85586-63A7-4D69-B4E5-006338C10D86}" presName="composite3" presStyleCnt="0"/>
      <dgm:spPr/>
    </dgm:pt>
    <dgm:pt modelId="{ABBAA128-86C7-471B-97BA-1B90C2FD7558}" type="pres">
      <dgm:prSet presAssocID="{A3C85586-63A7-4D69-B4E5-006338C10D86}" presName="image3" presStyleLbl="node3" presStyleIdx="1" presStyleCnt="4"/>
      <dgm:spPr/>
    </dgm:pt>
    <dgm:pt modelId="{CE34CD3D-C516-458B-840D-D54A5E264A68}" type="pres">
      <dgm:prSet presAssocID="{A3C85586-63A7-4D69-B4E5-006338C10D86}" presName="text3" presStyleLbl="revTx" presStyleIdx="5" presStyleCnt="9" custScaleX="43127" custScaleY="77130" custLinFactNeighborX="-82194" custLinFactNeighborY="1571">
        <dgm:presLayoutVars>
          <dgm:chPref val="3"/>
        </dgm:presLayoutVars>
      </dgm:prSet>
      <dgm:spPr/>
    </dgm:pt>
    <dgm:pt modelId="{CA19CB9C-59A0-4B8C-943F-BF0E908CDC64}" type="pres">
      <dgm:prSet presAssocID="{A3C85586-63A7-4D69-B4E5-006338C10D86}" presName="hierChild4" presStyleCnt="0"/>
      <dgm:spPr/>
    </dgm:pt>
    <dgm:pt modelId="{E0F78767-079B-49DD-917E-AAB2989EE28B}" type="pres">
      <dgm:prSet presAssocID="{16A6A94A-814F-4DE4-B00F-197106FB9BF7}" presName="Name10" presStyleLbl="parChTrans1D2" presStyleIdx="1" presStyleCnt="2"/>
      <dgm:spPr/>
    </dgm:pt>
    <dgm:pt modelId="{205B060C-F014-4005-9450-888D05AF4045}" type="pres">
      <dgm:prSet presAssocID="{F9799470-0CB5-456F-8C57-1672175C685C}" presName="hierRoot2" presStyleCnt="0"/>
      <dgm:spPr/>
    </dgm:pt>
    <dgm:pt modelId="{CC971970-1D5F-4989-8093-CFAD5E5E25E7}" type="pres">
      <dgm:prSet presAssocID="{F9799470-0CB5-456F-8C57-1672175C685C}" presName="composite2" presStyleCnt="0"/>
      <dgm:spPr/>
    </dgm:pt>
    <dgm:pt modelId="{CE97BD99-37A3-453B-8ECE-14356351C78C}" type="pres">
      <dgm:prSet presAssocID="{F9799470-0CB5-456F-8C57-1672175C685C}" presName="image2" presStyleLbl="node2" presStyleIdx="1" presStyleCnt="2"/>
      <dgm:spPr>
        <a:gradFill flip="none" rotWithShape="0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</dgm:pt>
    <dgm:pt modelId="{75CFB3A0-D129-4E8D-9829-06FF9EFB472B}" type="pres">
      <dgm:prSet presAssocID="{F9799470-0CB5-456F-8C57-1672175C685C}" presName="text2" presStyleLbl="revTx" presStyleIdx="6" presStyleCnt="9" custScaleX="34760" custScaleY="54944" custLinFactNeighborX="-838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1E7ED46-9335-4150-8186-A9949C92CEB9}" type="pres">
      <dgm:prSet presAssocID="{F9799470-0CB5-456F-8C57-1672175C685C}" presName="hierChild3" presStyleCnt="0"/>
      <dgm:spPr/>
    </dgm:pt>
    <dgm:pt modelId="{A1A566E4-B1FD-438E-B276-4DE1FB00368D}" type="pres">
      <dgm:prSet presAssocID="{0E144658-83EF-4C7A-9EBF-AC21F314143A}" presName="Name17" presStyleLbl="parChTrans1D3" presStyleIdx="2" presStyleCnt="4"/>
      <dgm:spPr/>
    </dgm:pt>
    <dgm:pt modelId="{22FC8F54-450F-44A1-994B-02B79B59245E}" type="pres">
      <dgm:prSet presAssocID="{484FCC5A-8C56-49AB-8EC6-E5623E5C8146}" presName="hierRoot3" presStyleCnt="0"/>
      <dgm:spPr/>
    </dgm:pt>
    <dgm:pt modelId="{13CF757E-30C9-4120-A1B0-19E70DE05E5F}" type="pres">
      <dgm:prSet presAssocID="{484FCC5A-8C56-49AB-8EC6-E5623E5C8146}" presName="composite3" presStyleCnt="0"/>
      <dgm:spPr/>
    </dgm:pt>
    <dgm:pt modelId="{6BF9B949-6A02-4F33-8D8E-039E452D2BBD}" type="pres">
      <dgm:prSet presAssocID="{484FCC5A-8C56-49AB-8EC6-E5623E5C8146}" presName="image3" presStyleLbl="node3" presStyleIdx="2" presStyleCnt="4"/>
      <dgm:spPr>
        <a:gradFill flip="none" rotWithShape="0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</dgm:pt>
    <dgm:pt modelId="{2C317506-2619-488E-8B42-2770E2C96D76}" type="pres">
      <dgm:prSet presAssocID="{484FCC5A-8C56-49AB-8EC6-E5623E5C8146}" presName="text3" presStyleLbl="revTx" presStyleIdx="7" presStyleCnt="9" custScaleX="40039" custScaleY="49984" custLinFactNeighborX="-83400" custLinFactNeighborY="-17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6FE3DC6-CBDD-471F-A199-CD3CC75A7A74}" type="pres">
      <dgm:prSet presAssocID="{484FCC5A-8C56-49AB-8EC6-E5623E5C8146}" presName="hierChild4" presStyleCnt="0"/>
      <dgm:spPr/>
    </dgm:pt>
    <dgm:pt modelId="{417A4BE2-128C-4EDC-BB16-7F977D72B080}" type="pres">
      <dgm:prSet presAssocID="{EFDE0D99-E9BE-455F-A60B-AED45D8174F3}" presName="Name17" presStyleLbl="parChTrans1D3" presStyleIdx="3" presStyleCnt="4"/>
      <dgm:spPr/>
    </dgm:pt>
    <dgm:pt modelId="{E3C315B7-03E6-42BF-A4B6-5B637B3D475F}" type="pres">
      <dgm:prSet presAssocID="{489BDFCB-3D10-4659-B06E-6696A43AF3FE}" presName="hierRoot3" presStyleCnt="0"/>
      <dgm:spPr/>
    </dgm:pt>
    <dgm:pt modelId="{C7A49290-43A8-4A67-81A3-54A78C15CDB9}" type="pres">
      <dgm:prSet presAssocID="{489BDFCB-3D10-4659-B06E-6696A43AF3FE}" presName="composite3" presStyleCnt="0"/>
      <dgm:spPr/>
    </dgm:pt>
    <dgm:pt modelId="{5B611866-33D9-4892-91EA-D83E68B36AF5}" type="pres">
      <dgm:prSet presAssocID="{489BDFCB-3D10-4659-B06E-6696A43AF3FE}" presName="image3" presStyleLbl="node3" presStyleIdx="3" presStyleCnt="4"/>
      <dgm:spPr/>
    </dgm:pt>
    <dgm:pt modelId="{6BBD9AD5-27A0-4A76-A85A-5AA73EE97BB6}" type="pres">
      <dgm:prSet presAssocID="{489BDFCB-3D10-4659-B06E-6696A43AF3FE}" presName="text3" presStyleLbl="revTx" presStyleIdx="8" presStyleCnt="9" custScaleX="59728" custScaleY="72573" custLinFactNeighborX="-86284" custLinFactNeighborY="-1961">
        <dgm:presLayoutVars>
          <dgm:chPref val="3"/>
        </dgm:presLayoutVars>
      </dgm:prSet>
      <dgm:spPr/>
    </dgm:pt>
    <dgm:pt modelId="{AACFAE59-EB3A-4E99-A860-69163E21FB3C}" type="pres">
      <dgm:prSet presAssocID="{489BDFCB-3D10-4659-B06E-6696A43AF3FE}" presName="hierChild4" presStyleCnt="0"/>
      <dgm:spPr/>
    </dgm:pt>
  </dgm:ptLst>
  <dgm:cxnLst>
    <dgm:cxn modelId="{E0951D76-79ED-4F16-B4A9-A5F2890B4C0A}" type="presOf" srcId="{134862E4-3F13-4D05-B874-13F29C375714}" destId="{95CA3202-47AF-4568-8518-48EFC5EB841C}" srcOrd="0" destOrd="0" presId="urn:microsoft.com/office/officeart/2009/layout/CirclePictureHierarchy"/>
    <dgm:cxn modelId="{18B7962B-1F42-49E2-8E7E-AE68E0799F60}" srcId="{82FF2112-9CAA-46E8-AC2D-3FC661DA1F46}" destId="{3DFB155B-D9C7-42A2-B319-6EA031B6184A}" srcOrd="0" destOrd="0" parTransId="{BEEF2DFC-6D50-4F6D-998B-5446D36F7B1B}" sibTransId="{A50A1301-170D-481F-A46B-8688D5E6A05F}"/>
    <dgm:cxn modelId="{A2F9A8A8-8F54-46F9-B8F8-FC6CC9FD238C}" srcId="{6123EB7A-CFF1-4E07-8926-AF50C84699D2}" destId="{A3C85586-63A7-4D69-B4E5-006338C10D86}" srcOrd="1" destOrd="0" parTransId="{FFCE2610-964C-4CA4-A668-8E34EB0B6BAB}" sibTransId="{FDA16395-4B39-498C-A7CA-F1B498676660}"/>
    <dgm:cxn modelId="{1C125463-7A3B-4138-9053-5C94DB2602F3}" type="presOf" srcId="{16A6A94A-814F-4DE4-B00F-197106FB9BF7}" destId="{E0F78767-079B-49DD-917E-AAB2989EE28B}" srcOrd="0" destOrd="0" presId="urn:microsoft.com/office/officeart/2009/layout/CirclePictureHierarchy"/>
    <dgm:cxn modelId="{EF1B09F4-5C0B-4E0D-AAFE-D1774DF3724C}" type="presOf" srcId="{6123EB7A-CFF1-4E07-8926-AF50C84699D2}" destId="{38CF4FEA-5E66-4C53-B68A-AF4789A5AF69}" srcOrd="0" destOrd="0" presId="urn:microsoft.com/office/officeart/2009/layout/CirclePictureHierarchy"/>
    <dgm:cxn modelId="{3999F738-FFC4-44B1-8191-9B6679B53CAC}" type="presOf" srcId="{0E925FAA-E6B2-4871-86D2-81F9D641F87D}" destId="{049CE174-22AD-43D3-B22A-8EE4F9CFFD3D}" srcOrd="0" destOrd="0" presId="urn:microsoft.com/office/officeart/2009/layout/CirclePictureHierarchy"/>
    <dgm:cxn modelId="{D7C5FA07-4022-45D1-B3CB-F0A2D779488E}" type="presOf" srcId="{FFCE2610-964C-4CA4-A668-8E34EB0B6BAB}" destId="{20B35C76-F2F2-42B7-85E6-782E7C88F479}" srcOrd="0" destOrd="0" presId="urn:microsoft.com/office/officeart/2009/layout/CirclePictureHierarchy"/>
    <dgm:cxn modelId="{65CF7089-F894-4BC5-B6B1-A57D5F6F4FCB}" srcId="{F9799470-0CB5-456F-8C57-1672175C685C}" destId="{484FCC5A-8C56-49AB-8EC6-E5623E5C8146}" srcOrd="0" destOrd="0" parTransId="{0E144658-83EF-4C7A-9EBF-AC21F314143A}" sibTransId="{B6D85C0C-E46C-445D-86E2-4D69A0E7A51D}"/>
    <dgm:cxn modelId="{3595E30B-95A0-442B-B697-70826302369E}" type="presOf" srcId="{82FF2112-9CAA-46E8-AC2D-3FC661DA1F46}" destId="{54B12986-CD19-4C70-9DAA-3385F8BB7016}" srcOrd="0" destOrd="0" presId="urn:microsoft.com/office/officeart/2009/layout/CirclePictureHierarchy"/>
    <dgm:cxn modelId="{8FA847E1-6E1B-41AF-BBB7-CF04BA664D03}" type="presOf" srcId="{3DFB155B-D9C7-42A2-B319-6EA031B6184A}" destId="{B971ADD9-12B9-4AB6-8BF6-79BEDBD670A6}" srcOrd="0" destOrd="0" presId="urn:microsoft.com/office/officeart/2009/layout/CirclePictureHierarchy"/>
    <dgm:cxn modelId="{0DB1ED73-9643-4127-B977-F555805B3DF7}" type="presOf" srcId="{F9799470-0CB5-456F-8C57-1672175C685C}" destId="{75CFB3A0-D129-4E8D-9829-06FF9EFB472B}" srcOrd="0" destOrd="0" presId="urn:microsoft.com/office/officeart/2009/layout/CirclePictureHierarchy"/>
    <dgm:cxn modelId="{E041D798-325A-4E74-AEF2-5D6E959180F7}" srcId="{82FF2112-9CAA-46E8-AC2D-3FC661DA1F46}" destId="{7C6F5796-168E-4784-AAC6-908725E1A6B4}" srcOrd="1" destOrd="0" parTransId="{38EFF1DC-42A5-4FAD-9487-62D4A0056E03}" sibTransId="{AB31C8DA-5AF9-4160-AF38-096653FA8F43}"/>
    <dgm:cxn modelId="{36468146-B2AB-4B2E-A1C7-3CD61AAD0082}" type="presOf" srcId="{A3C85586-63A7-4D69-B4E5-006338C10D86}" destId="{CE34CD3D-C516-458B-840D-D54A5E264A68}" srcOrd="0" destOrd="0" presId="urn:microsoft.com/office/officeart/2009/layout/CirclePictureHierarchy"/>
    <dgm:cxn modelId="{CDB0F750-6873-4EA4-9886-70E9B4ECA8FB}" srcId="{06FACE7E-C0EE-4230-9B06-FDBBDD99FF78}" destId="{F9799470-0CB5-456F-8C57-1672175C685C}" srcOrd="1" destOrd="0" parTransId="{16A6A94A-814F-4DE4-B00F-197106FB9BF7}" sibTransId="{56F14CA2-AA0F-4BCF-AD88-656A3CD19D35}"/>
    <dgm:cxn modelId="{B459F8CD-1B92-487C-AB9F-81EFAE869C32}" type="presOf" srcId="{06FACE7E-C0EE-4230-9B06-FDBBDD99FF78}" destId="{A7F04E58-9114-4831-81D9-A49396DA03A3}" srcOrd="0" destOrd="0" presId="urn:microsoft.com/office/officeart/2009/layout/CirclePictureHierarchy"/>
    <dgm:cxn modelId="{02B6C928-583F-4BA5-A953-D7F38FA86A3A}" type="presOf" srcId="{7C6F5796-168E-4784-AAC6-908725E1A6B4}" destId="{E900F2BF-F216-4428-8E42-F2FE3BD4E022}" srcOrd="0" destOrd="0" presId="urn:microsoft.com/office/officeart/2009/layout/CirclePictureHierarchy"/>
    <dgm:cxn modelId="{BC30C4D4-ABC1-46BA-BEF3-8749B2737C90}" type="presOf" srcId="{EFDE0D99-E9BE-455F-A60B-AED45D8174F3}" destId="{417A4BE2-128C-4EDC-BB16-7F977D72B080}" srcOrd="0" destOrd="0" presId="urn:microsoft.com/office/officeart/2009/layout/CirclePictureHierarchy"/>
    <dgm:cxn modelId="{2DF84FA3-3CED-4E31-B42C-E225CD86B753}" type="presOf" srcId="{0E144658-83EF-4C7A-9EBF-AC21F314143A}" destId="{A1A566E4-B1FD-438E-B276-4DE1FB00368D}" srcOrd="0" destOrd="0" presId="urn:microsoft.com/office/officeart/2009/layout/CirclePictureHierarchy"/>
    <dgm:cxn modelId="{220C7DBA-7EB3-4813-862B-453CA9FA6B81}" type="presOf" srcId="{38EFF1DC-42A5-4FAD-9487-62D4A0056E03}" destId="{61473F72-9F60-4B4F-94BB-158E8D6693FD}" srcOrd="0" destOrd="0" presId="urn:microsoft.com/office/officeart/2009/layout/CirclePictureHierarchy"/>
    <dgm:cxn modelId="{E05D7959-437A-4AC2-B932-AAF76D0C0637}" srcId="{27543FDE-2156-47EB-8E67-F0CD2350B1D7}" destId="{06FACE7E-C0EE-4230-9B06-FDBBDD99FF78}" srcOrd="0" destOrd="0" parTransId="{0D13E3BD-048B-434C-9D0E-9A7F3086318F}" sibTransId="{34B4597A-1A82-4A18-BEF9-D82424F6B2B3}"/>
    <dgm:cxn modelId="{C292A6C0-4A0E-48BC-A778-E8AE099464E2}" type="presOf" srcId="{BEEF2DFC-6D50-4F6D-998B-5446D36F7B1B}" destId="{6225C0EC-3CD8-4136-9C93-82C96B2FC16C}" srcOrd="0" destOrd="0" presId="urn:microsoft.com/office/officeart/2009/layout/CirclePictureHierarchy"/>
    <dgm:cxn modelId="{36094B53-31E7-4269-85A9-439AF3D96170}" type="presOf" srcId="{489BDFCB-3D10-4659-B06E-6696A43AF3FE}" destId="{6BBD9AD5-27A0-4A76-A85A-5AA73EE97BB6}" srcOrd="0" destOrd="0" presId="urn:microsoft.com/office/officeart/2009/layout/CirclePictureHierarchy"/>
    <dgm:cxn modelId="{831B40B7-C9D6-44E5-9760-04800EC3F42C}" type="presOf" srcId="{27543FDE-2156-47EB-8E67-F0CD2350B1D7}" destId="{5DC4C42A-8861-48F8-8E2A-AEDE090C7BF9}" srcOrd="0" destOrd="0" presId="urn:microsoft.com/office/officeart/2009/layout/CirclePictureHierarchy"/>
    <dgm:cxn modelId="{64D593A2-584A-49FB-A91E-0D64C228C070}" srcId="{6123EB7A-CFF1-4E07-8926-AF50C84699D2}" destId="{82FF2112-9CAA-46E8-AC2D-3FC661DA1F46}" srcOrd="0" destOrd="0" parTransId="{134862E4-3F13-4D05-B874-13F29C375714}" sibTransId="{97213015-CFCF-4EFF-BDE2-74A0E742D79E}"/>
    <dgm:cxn modelId="{0998F724-F08E-4FB3-ADB5-5DCEACFBCD37}" srcId="{06FACE7E-C0EE-4230-9B06-FDBBDD99FF78}" destId="{6123EB7A-CFF1-4E07-8926-AF50C84699D2}" srcOrd="0" destOrd="0" parTransId="{0E925FAA-E6B2-4871-86D2-81F9D641F87D}" sibTransId="{65C5E144-5DC6-4771-94EC-B9DC77B3D0C0}"/>
    <dgm:cxn modelId="{42E15ADC-DD5F-4A69-9FA5-CC99890CBA1E}" srcId="{F9799470-0CB5-456F-8C57-1672175C685C}" destId="{489BDFCB-3D10-4659-B06E-6696A43AF3FE}" srcOrd="1" destOrd="0" parTransId="{EFDE0D99-E9BE-455F-A60B-AED45D8174F3}" sibTransId="{0766A72C-3ECD-4C75-BAEE-7D542CEFD03D}"/>
    <dgm:cxn modelId="{09C5F084-B41C-4D9A-83C5-A7D66219EDCA}" type="presOf" srcId="{484FCC5A-8C56-49AB-8EC6-E5623E5C8146}" destId="{2C317506-2619-488E-8B42-2770E2C96D76}" srcOrd="0" destOrd="0" presId="urn:microsoft.com/office/officeart/2009/layout/CirclePictureHierarchy"/>
    <dgm:cxn modelId="{86FAD2B8-F5BA-4C1A-B889-8F2F1A821A43}" type="presParOf" srcId="{5DC4C42A-8861-48F8-8E2A-AEDE090C7BF9}" destId="{E84BC4A7-AB6C-4120-894C-44F730FCA998}" srcOrd="0" destOrd="0" presId="urn:microsoft.com/office/officeart/2009/layout/CirclePictureHierarchy"/>
    <dgm:cxn modelId="{3A32B2DC-E2D7-4EFE-A075-3A26F7AFD902}" type="presParOf" srcId="{E84BC4A7-AB6C-4120-894C-44F730FCA998}" destId="{F32953FF-F3A0-4520-A601-47B6324CE14B}" srcOrd="0" destOrd="0" presId="urn:microsoft.com/office/officeart/2009/layout/CirclePictureHierarchy"/>
    <dgm:cxn modelId="{6A0E70D3-B71A-4C01-8DE9-A2CFE76B76E9}" type="presParOf" srcId="{F32953FF-F3A0-4520-A601-47B6324CE14B}" destId="{6C97D536-03E0-4047-9484-E613A105C721}" srcOrd="0" destOrd="0" presId="urn:microsoft.com/office/officeart/2009/layout/CirclePictureHierarchy"/>
    <dgm:cxn modelId="{C215EB38-3DA6-4A57-BAF7-AC5D6308D9A5}" type="presParOf" srcId="{F32953FF-F3A0-4520-A601-47B6324CE14B}" destId="{A7F04E58-9114-4831-81D9-A49396DA03A3}" srcOrd="1" destOrd="0" presId="urn:microsoft.com/office/officeart/2009/layout/CirclePictureHierarchy"/>
    <dgm:cxn modelId="{811942D4-1EAC-44BD-B043-D4F452BC0C9C}" type="presParOf" srcId="{E84BC4A7-AB6C-4120-894C-44F730FCA998}" destId="{44CA37E4-5A13-427D-B0CC-A84983E4D3E6}" srcOrd="1" destOrd="0" presId="urn:microsoft.com/office/officeart/2009/layout/CirclePictureHierarchy"/>
    <dgm:cxn modelId="{BE85CEF9-C3DF-4284-AED8-383B7BAFBCD7}" type="presParOf" srcId="{44CA37E4-5A13-427D-B0CC-A84983E4D3E6}" destId="{049CE174-22AD-43D3-B22A-8EE4F9CFFD3D}" srcOrd="0" destOrd="0" presId="urn:microsoft.com/office/officeart/2009/layout/CirclePictureHierarchy"/>
    <dgm:cxn modelId="{C6A7C0CB-935B-46AC-B642-054A11E58E40}" type="presParOf" srcId="{44CA37E4-5A13-427D-B0CC-A84983E4D3E6}" destId="{ADF6AB35-3583-458B-A7B0-055A1D46E0C0}" srcOrd="1" destOrd="0" presId="urn:microsoft.com/office/officeart/2009/layout/CirclePictureHierarchy"/>
    <dgm:cxn modelId="{EAE692C1-679F-4A4E-812A-A27A1EA98FCC}" type="presParOf" srcId="{ADF6AB35-3583-458B-A7B0-055A1D46E0C0}" destId="{4F87C1C4-ABB9-4C49-B4D8-175FBD3F478B}" srcOrd="0" destOrd="0" presId="urn:microsoft.com/office/officeart/2009/layout/CirclePictureHierarchy"/>
    <dgm:cxn modelId="{B331CD44-687F-4D46-B318-613F26FC6BB6}" type="presParOf" srcId="{4F87C1C4-ABB9-4C49-B4D8-175FBD3F478B}" destId="{5F87BB14-DF67-4A6C-8E7A-5529963F2BDB}" srcOrd="0" destOrd="0" presId="urn:microsoft.com/office/officeart/2009/layout/CirclePictureHierarchy"/>
    <dgm:cxn modelId="{CCF36E52-F0BD-45CF-BF74-7E52521507B4}" type="presParOf" srcId="{4F87C1C4-ABB9-4C49-B4D8-175FBD3F478B}" destId="{38CF4FEA-5E66-4C53-B68A-AF4789A5AF69}" srcOrd="1" destOrd="0" presId="urn:microsoft.com/office/officeart/2009/layout/CirclePictureHierarchy"/>
    <dgm:cxn modelId="{4BE08AD6-DA74-4CAD-94C9-66CD281F1B4D}" type="presParOf" srcId="{ADF6AB35-3583-458B-A7B0-055A1D46E0C0}" destId="{13D53CF6-E921-4C85-A29F-2CEB563A21AF}" srcOrd="1" destOrd="0" presId="urn:microsoft.com/office/officeart/2009/layout/CirclePictureHierarchy"/>
    <dgm:cxn modelId="{587E35D6-6327-454C-9348-CBF119995724}" type="presParOf" srcId="{13D53CF6-E921-4C85-A29F-2CEB563A21AF}" destId="{95CA3202-47AF-4568-8518-48EFC5EB841C}" srcOrd="0" destOrd="0" presId="urn:microsoft.com/office/officeart/2009/layout/CirclePictureHierarchy"/>
    <dgm:cxn modelId="{EC125B2D-9495-4FB2-9822-0781C5C5F648}" type="presParOf" srcId="{13D53CF6-E921-4C85-A29F-2CEB563A21AF}" destId="{7D18B51A-F1CC-4401-9241-A18AD1A335EF}" srcOrd="1" destOrd="0" presId="urn:microsoft.com/office/officeart/2009/layout/CirclePictureHierarchy"/>
    <dgm:cxn modelId="{08CCC052-7882-452E-8F73-D3600D11E58D}" type="presParOf" srcId="{7D18B51A-F1CC-4401-9241-A18AD1A335EF}" destId="{61362B17-56CD-445A-BF18-EBFC360BD006}" srcOrd="0" destOrd="0" presId="urn:microsoft.com/office/officeart/2009/layout/CirclePictureHierarchy"/>
    <dgm:cxn modelId="{EA163051-0614-4768-98DC-4291055C75E3}" type="presParOf" srcId="{61362B17-56CD-445A-BF18-EBFC360BD006}" destId="{18F38947-D058-4DC8-831A-0B9FBBD56F6B}" srcOrd="0" destOrd="0" presId="urn:microsoft.com/office/officeart/2009/layout/CirclePictureHierarchy"/>
    <dgm:cxn modelId="{9A4AC23A-6095-4C34-BD7B-F22B1908B1A6}" type="presParOf" srcId="{61362B17-56CD-445A-BF18-EBFC360BD006}" destId="{54B12986-CD19-4C70-9DAA-3385F8BB7016}" srcOrd="1" destOrd="0" presId="urn:microsoft.com/office/officeart/2009/layout/CirclePictureHierarchy"/>
    <dgm:cxn modelId="{8A3B71B0-EB1F-42D6-8256-86F727B2FA3D}" type="presParOf" srcId="{7D18B51A-F1CC-4401-9241-A18AD1A335EF}" destId="{92D83720-BDBD-41F7-81DB-AEBAD7CC62BD}" srcOrd="1" destOrd="0" presId="urn:microsoft.com/office/officeart/2009/layout/CirclePictureHierarchy"/>
    <dgm:cxn modelId="{D0EC4BF8-4409-41BF-A070-D9B940B5493D}" type="presParOf" srcId="{92D83720-BDBD-41F7-81DB-AEBAD7CC62BD}" destId="{6225C0EC-3CD8-4136-9C93-82C96B2FC16C}" srcOrd="0" destOrd="0" presId="urn:microsoft.com/office/officeart/2009/layout/CirclePictureHierarchy"/>
    <dgm:cxn modelId="{BA37C885-2BEF-4A08-AD15-27137BCCFA38}" type="presParOf" srcId="{92D83720-BDBD-41F7-81DB-AEBAD7CC62BD}" destId="{B5B32A84-59AE-479C-97D6-0348506D8F46}" srcOrd="1" destOrd="0" presId="urn:microsoft.com/office/officeart/2009/layout/CirclePictureHierarchy"/>
    <dgm:cxn modelId="{8FDCD4E1-9C30-4A77-8695-5DC126642569}" type="presParOf" srcId="{B5B32A84-59AE-479C-97D6-0348506D8F46}" destId="{71D7DCFD-0049-4173-B751-FC33428A9C68}" srcOrd="0" destOrd="0" presId="urn:microsoft.com/office/officeart/2009/layout/CirclePictureHierarchy"/>
    <dgm:cxn modelId="{26F105D5-F55E-4B96-B5BA-F7278F531613}" type="presParOf" srcId="{71D7DCFD-0049-4173-B751-FC33428A9C68}" destId="{A63BAB31-B9C7-4B42-A2B5-89A0884B076A}" srcOrd="0" destOrd="0" presId="urn:microsoft.com/office/officeart/2009/layout/CirclePictureHierarchy"/>
    <dgm:cxn modelId="{3E6FF830-D6A5-42DD-9047-0F73D53ECD54}" type="presParOf" srcId="{71D7DCFD-0049-4173-B751-FC33428A9C68}" destId="{B971ADD9-12B9-4AB6-8BF6-79BEDBD670A6}" srcOrd="1" destOrd="0" presId="urn:microsoft.com/office/officeart/2009/layout/CirclePictureHierarchy"/>
    <dgm:cxn modelId="{8BE84BFA-00F0-46B2-B8B7-9F4907803B12}" type="presParOf" srcId="{B5B32A84-59AE-479C-97D6-0348506D8F46}" destId="{7C00A814-5839-4870-A53A-68EECD8C7B6B}" srcOrd="1" destOrd="0" presId="urn:microsoft.com/office/officeart/2009/layout/CirclePictureHierarchy"/>
    <dgm:cxn modelId="{29A966DA-5F30-47D0-B1AF-8055919A67EB}" type="presParOf" srcId="{92D83720-BDBD-41F7-81DB-AEBAD7CC62BD}" destId="{61473F72-9F60-4B4F-94BB-158E8D6693FD}" srcOrd="2" destOrd="0" presId="urn:microsoft.com/office/officeart/2009/layout/CirclePictureHierarchy"/>
    <dgm:cxn modelId="{DAEFDC48-52FB-440B-A603-C1F9307B8171}" type="presParOf" srcId="{92D83720-BDBD-41F7-81DB-AEBAD7CC62BD}" destId="{68189937-23FC-4F08-B361-8A968DAFA635}" srcOrd="3" destOrd="0" presId="urn:microsoft.com/office/officeart/2009/layout/CirclePictureHierarchy"/>
    <dgm:cxn modelId="{B0B21292-30E5-4D8A-9041-40044A907C68}" type="presParOf" srcId="{68189937-23FC-4F08-B361-8A968DAFA635}" destId="{DCF1FB2B-E067-42C7-B4A5-E0DDE3933F22}" srcOrd="0" destOrd="0" presId="urn:microsoft.com/office/officeart/2009/layout/CirclePictureHierarchy"/>
    <dgm:cxn modelId="{87EBB063-3772-4786-AE1F-AF60A5ED3AFD}" type="presParOf" srcId="{DCF1FB2B-E067-42C7-B4A5-E0DDE3933F22}" destId="{16FF8999-E8B7-4A7C-B052-6D88529E7685}" srcOrd="0" destOrd="0" presId="urn:microsoft.com/office/officeart/2009/layout/CirclePictureHierarchy"/>
    <dgm:cxn modelId="{8328D273-F856-45A2-B2E5-BF0A5A92161B}" type="presParOf" srcId="{DCF1FB2B-E067-42C7-B4A5-E0DDE3933F22}" destId="{E900F2BF-F216-4428-8E42-F2FE3BD4E022}" srcOrd="1" destOrd="0" presId="urn:microsoft.com/office/officeart/2009/layout/CirclePictureHierarchy"/>
    <dgm:cxn modelId="{76C0A2D2-EB6E-4B82-9249-7169C8DEAAEB}" type="presParOf" srcId="{68189937-23FC-4F08-B361-8A968DAFA635}" destId="{8937D2C3-58D8-43BA-BA38-F16B2D800669}" srcOrd="1" destOrd="0" presId="urn:microsoft.com/office/officeart/2009/layout/CirclePictureHierarchy"/>
    <dgm:cxn modelId="{31DDEE96-24C5-4516-A5F7-AE0DFD5F4D0A}" type="presParOf" srcId="{13D53CF6-E921-4C85-A29F-2CEB563A21AF}" destId="{20B35C76-F2F2-42B7-85E6-782E7C88F479}" srcOrd="2" destOrd="0" presId="urn:microsoft.com/office/officeart/2009/layout/CirclePictureHierarchy"/>
    <dgm:cxn modelId="{3D758AE5-81DB-4F64-9F69-867FE8F21106}" type="presParOf" srcId="{13D53CF6-E921-4C85-A29F-2CEB563A21AF}" destId="{91D90680-E408-45A7-A44F-F712B9C91637}" srcOrd="3" destOrd="0" presId="urn:microsoft.com/office/officeart/2009/layout/CirclePictureHierarchy"/>
    <dgm:cxn modelId="{734C1F61-D001-4112-A44C-E64EE9882392}" type="presParOf" srcId="{91D90680-E408-45A7-A44F-F712B9C91637}" destId="{EE3F58D4-1818-4EB6-A036-4CBE2AEB1971}" srcOrd="0" destOrd="0" presId="urn:microsoft.com/office/officeart/2009/layout/CirclePictureHierarchy"/>
    <dgm:cxn modelId="{EDE58C79-BE28-4C58-A1A1-FFC512DEB036}" type="presParOf" srcId="{EE3F58D4-1818-4EB6-A036-4CBE2AEB1971}" destId="{ABBAA128-86C7-471B-97BA-1B90C2FD7558}" srcOrd="0" destOrd="0" presId="urn:microsoft.com/office/officeart/2009/layout/CirclePictureHierarchy"/>
    <dgm:cxn modelId="{7B981AF5-AA9C-444F-BAF7-8FBDD8EC169D}" type="presParOf" srcId="{EE3F58D4-1818-4EB6-A036-4CBE2AEB1971}" destId="{CE34CD3D-C516-458B-840D-D54A5E264A68}" srcOrd="1" destOrd="0" presId="urn:microsoft.com/office/officeart/2009/layout/CirclePictureHierarchy"/>
    <dgm:cxn modelId="{9D58B95B-DDCA-43C8-8D2E-21B7CD370CBC}" type="presParOf" srcId="{91D90680-E408-45A7-A44F-F712B9C91637}" destId="{CA19CB9C-59A0-4B8C-943F-BF0E908CDC64}" srcOrd="1" destOrd="0" presId="urn:microsoft.com/office/officeart/2009/layout/CirclePictureHierarchy"/>
    <dgm:cxn modelId="{57E74708-24F6-4D7A-9AFA-56C9345A65F5}" type="presParOf" srcId="{44CA37E4-5A13-427D-B0CC-A84983E4D3E6}" destId="{E0F78767-079B-49DD-917E-AAB2989EE28B}" srcOrd="2" destOrd="0" presId="urn:microsoft.com/office/officeart/2009/layout/CirclePictureHierarchy"/>
    <dgm:cxn modelId="{79F65A49-A0A0-46D7-B588-C08B0F1D3CBE}" type="presParOf" srcId="{44CA37E4-5A13-427D-B0CC-A84983E4D3E6}" destId="{205B060C-F014-4005-9450-888D05AF4045}" srcOrd="3" destOrd="0" presId="urn:microsoft.com/office/officeart/2009/layout/CirclePictureHierarchy"/>
    <dgm:cxn modelId="{1F818CE0-4B52-4849-BEFE-A7DDC333A33A}" type="presParOf" srcId="{205B060C-F014-4005-9450-888D05AF4045}" destId="{CC971970-1D5F-4989-8093-CFAD5E5E25E7}" srcOrd="0" destOrd="0" presId="urn:microsoft.com/office/officeart/2009/layout/CirclePictureHierarchy"/>
    <dgm:cxn modelId="{B2CB9A45-255D-4CEB-889B-4A736FA11705}" type="presParOf" srcId="{CC971970-1D5F-4989-8093-CFAD5E5E25E7}" destId="{CE97BD99-37A3-453B-8ECE-14356351C78C}" srcOrd="0" destOrd="0" presId="urn:microsoft.com/office/officeart/2009/layout/CirclePictureHierarchy"/>
    <dgm:cxn modelId="{4616F2DD-15AF-422F-9DA3-0972B534273E}" type="presParOf" srcId="{CC971970-1D5F-4989-8093-CFAD5E5E25E7}" destId="{75CFB3A0-D129-4E8D-9829-06FF9EFB472B}" srcOrd="1" destOrd="0" presId="urn:microsoft.com/office/officeart/2009/layout/CirclePictureHierarchy"/>
    <dgm:cxn modelId="{C0CB2899-65FC-47BB-93F8-73336390BD51}" type="presParOf" srcId="{205B060C-F014-4005-9450-888D05AF4045}" destId="{F1E7ED46-9335-4150-8186-A9949C92CEB9}" srcOrd="1" destOrd="0" presId="urn:microsoft.com/office/officeart/2009/layout/CirclePictureHierarchy"/>
    <dgm:cxn modelId="{14FB74C3-FBDF-475D-9116-6C6AF8F0E829}" type="presParOf" srcId="{F1E7ED46-9335-4150-8186-A9949C92CEB9}" destId="{A1A566E4-B1FD-438E-B276-4DE1FB00368D}" srcOrd="0" destOrd="0" presId="urn:microsoft.com/office/officeart/2009/layout/CirclePictureHierarchy"/>
    <dgm:cxn modelId="{737F5FEA-6342-4F57-851B-4985C8C77386}" type="presParOf" srcId="{F1E7ED46-9335-4150-8186-A9949C92CEB9}" destId="{22FC8F54-450F-44A1-994B-02B79B59245E}" srcOrd="1" destOrd="0" presId="urn:microsoft.com/office/officeart/2009/layout/CirclePictureHierarchy"/>
    <dgm:cxn modelId="{B82D69DC-FF4C-42D6-B2E5-B906E7D2F15A}" type="presParOf" srcId="{22FC8F54-450F-44A1-994B-02B79B59245E}" destId="{13CF757E-30C9-4120-A1B0-19E70DE05E5F}" srcOrd="0" destOrd="0" presId="urn:microsoft.com/office/officeart/2009/layout/CirclePictureHierarchy"/>
    <dgm:cxn modelId="{44F85282-361B-45DF-9D92-5264A729A72B}" type="presParOf" srcId="{13CF757E-30C9-4120-A1B0-19E70DE05E5F}" destId="{6BF9B949-6A02-4F33-8D8E-039E452D2BBD}" srcOrd="0" destOrd="0" presId="urn:microsoft.com/office/officeart/2009/layout/CirclePictureHierarchy"/>
    <dgm:cxn modelId="{F1AE41CC-EDD4-43E3-8598-FB35EA2CC9CD}" type="presParOf" srcId="{13CF757E-30C9-4120-A1B0-19E70DE05E5F}" destId="{2C317506-2619-488E-8B42-2770E2C96D76}" srcOrd="1" destOrd="0" presId="urn:microsoft.com/office/officeart/2009/layout/CirclePictureHierarchy"/>
    <dgm:cxn modelId="{1D24912D-6D8E-43B9-8692-E29FBB94F9D5}" type="presParOf" srcId="{22FC8F54-450F-44A1-994B-02B79B59245E}" destId="{A6FE3DC6-CBDD-471F-A199-CD3CC75A7A74}" srcOrd="1" destOrd="0" presId="urn:microsoft.com/office/officeart/2009/layout/CirclePictureHierarchy"/>
    <dgm:cxn modelId="{650DA34E-47AA-49D3-9A6B-1CF6F92A94AF}" type="presParOf" srcId="{F1E7ED46-9335-4150-8186-A9949C92CEB9}" destId="{417A4BE2-128C-4EDC-BB16-7F977D72B080}" srcOrd="2" destOrd="0" presId="urn:microsoft.com/office/officeart/2009/layout/CirclePictureHierarchy"/>
    <dgm:cxn modelId="{7185C7F1-9E48-4670-9DEB-A8E4C8D4BB56}" type="presParOf" srcId="{F1E7ED46-9335-4150-8186-A9949C92CEB9}" destId="{E3C315B7-03E6-42BF-A4B6-5B637B3D475F}" srcOrd="3" destOrd="0" presId="urn:microsoft.com/office/officeart/2009/layout/CirclePictureHierarchy"/>
    <dgm:cxn modelId="{05A3F88F-24CD-45D5-8604-6D7126C0E5A5}" type="presParOf" srcId="{E3C315B7-03E6-42BF-A4B6-5B637B3D475F}" destId="{C7A49290-43A8-4A67-81A3-54A78C15CDB9}" srcOrd="0" destOrd="0" presId="urn:microsoft.com/office/officeart/2009/layout/CirclePictureHierarchy"/>
    <dgm:cxn modelId="{CAFDA270-9EF2-4445-B06A-8EBDB8816478}" type="presParOf" srcId="{C7A49290-43A8-4A67-81A3-54A78C15CDB9}" destId="{5B611866-33D9-4892-91EA-D83E68B36AF5}" srcOrd="0" destOrd="0" presId="urn:microsoft.com/office/officeart/2009/layout/CirclePictureHierarchy"/>
    <dgm:cxn modelId="{A0D7A545-AD27-4F1D-BF1A-9AE834E3A36B}" type="presParOf" srcId="{C7A49290-43A8-4A67-81A3-54A78C15CDB9}" destId="{6BBD9AD5-27A0-4A76-A85A-5AA73EE97BB6}" srcOrd="1" destOrd="0" presId="urn:microsoft.com/office/officeart/2009/layout/CirclePictureHierarchy"/>
    <dgm:cxn modelId="{279BA7D4-6D64-466E-AAD6-DD76BA02037A}" type="presParOf" srcId="{E3C315B7-03E6-42BF-A4B6-5B637B3D475F}" destId="{AACFAE59-EB3A-4E99-A860-69163E21FB3C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543FDE-2156-47EB-8E67-F0CD2350B1D7}" type="doc">
      <dgm:prSet loTypeId="urn:microsoft.com/office/officeart/2009/layout/CirclePictureHierarchy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123EB7A-CFF1-4E07-8926-AF50C84699D2}">
      <dgm:prSet phldrT="[Texto]" custT="1"/>
      <dgm:spPr/>
      <dgm:t>
        <a:bodyPr/>
        <a:lstStyle/>
        <a:p>
          <a:pPr algn="ctr"/>
          <a:r>
            <a:rPr lang="pt-BR" sz="2400" b="1" dirty="0" smtClean="0"/>
            <a:t>7</a:t>
          </a:r>
          <a:endParaRPr lang="pt-BR" sz="2400" b="1" dirty="0"/>
        </a:p>
      </dgm:t>
    </dgm:pt>
    <dgm:pt modelId="{0E925FAA-E6B2-4871-86D2-81F9D641F87D}" type="parTrans" cxnId="{0998F724-F08E-4FB3-ADB5-5DCEACFBCD37}">
      <dgm:prSet/>
      <dgm:spPr/>
      <dgm:t>
        <a:bodyPr/>
        <a:lstStyle/>
        <a:p>
          <a:endParaRPr lang="pt-BR"/>
        </a:p>
      </dgm:t>
    </dgm:pt>
    <dgm:pt modelId="{65C5E144-5DC6-4771-94EC-B9DC77B3D0C0}" type="sibTrans" cxnId="{0998F724-F08E-4FB3-ADB5-5DCEACFBCD37}">
      <dgm:prSet/>
      <dgm:spPr/>
      <dgm:t>
        <a:bodyPr/>
        <a:lstStyle/>
        <a:p>
          <a:endParaRPr lang="pt-BR"/>
        </a:p>
      </dgm:t>
    </dgm:pt>
    <dgm:pt modelId="{82FF2112-9CAA-46E8-AC2D-3FC661DA1F46}">
      <dgm:prSet phldrT="[Texto]" custT="1"/>
      <dgm:spPr/>
      <dgm:t>
        <a:bodyPr/>
        <a:lstStyle/>
        <a:p>
          <a:pPr algn="ctr"/>
          <a:r>
            <a:rPr lang="pt-BR" sz="2400" b="1" dirty="0" smtClean="0"/>
            <a:t>4</a:t>
          </a:r>
          <a:endParaRPr lang="pt-BR" sz="2400" b="1" dirty="0"/>
        </a:p>
      </dgm:t>
    </dgm:pt>
    <dgm:pt modelId="{134862E4-3F13-4D05-B874-13F29C375714}" type="parTrans" cxnId="{64D593A2-584A-49FB-A91E-0D64C228C070}">
      <dgm:prSet/>
      <dgm:spPr/>
      <dgm:t>
        <a:bodyPr/>
        <a:lstStyle/>
        <a:p>
          <a:endParaRPr lang="pt-BR"/>
        </a:p>
      </dgm:t>
    </dgm:pt>
    <dgm:pt modelId="{97213015-CFCF-4EFF-BDE2-74A0E742D79E}" type="sibTrans" cxnId="{64D593A2-584A-49FB-A91E-0D64C228C070}">
      <dgm:prSet/>
      <dgm:spPr/>
      <dgm:t>
        <a:bodyPr/>
        <a:lstStyle/>
        <a:p>
          <a:endParaRPr lang="pt-BR"/>
        </a:p>
      </dgm:t>
    </dgm:pt>
    <dgm:pt modelId="{A3C85586-63A7-4D69-B4E5-006338C10D86}">
      <dgm:prSet phldrT="[Texto]" custT="1"/>
      <dgm:spPr/>
      <dgm:t>
        <a:bodyPr/>
        <a:lstStyle/>
        <a:p>
          <a:r>
            <a:rPr lang="pt-BR" sz="2400" b="1" dirty="0" smtClean="0"/>
            <a:t>1</a:t>
          </a:r>
          <a:endParaRPr lang="pt-BR" sz="2400" b="1" dirty="0"/>
        </a:p>
      </dgm:t>
    </dgm:pt>
    <dgm:pt modelId="{FFCE2610-964C-4CA4-A668-8E34EB0B6BAB}" type="parTrans" cxnId="{A2F9A8A8-8F54-46F9-B8F8-FC6CC9FD238C}">
      <dgm:prSet/>
      <dgm:spPr/>
      <dgm:t>
        <a:bodyPr/>
        <a:lstStyle/>
        <a:p>
          <a:endParaRPr lang="pt-BR"/>
        </a:p>
      </dgm:t>
    </dgm:pt>
    <dgm:pt modelId="{FDA16395-4B39-498C-A7CA-F1B498676660}" type="sibTrans" cxnId="{A2F9A8A8-8F54-46F9-B8F8-FC6CC9FD238C}">
      <dgm:prSet/>
      <dgm:spPr/>
      <dgm:t>
        <a:bodyPr/>
        <a:lstStyle/>
        <a:p>
          <a:endParaRPr lang="pt-BR"/>
        </a:p>
      </dgm:t>
    </dgm:pt>
    <dgm:pt modelId="{F9799470-0CB5-456F-8C57-1672175C685C}">
      <dgm:prSet phldrT="[Texto]" custT="1"/>
      <dgm:spPr/>
      <dgm:t>
        <a:bodyPr/>
        <a:lstStyle/>
        <a:p>
          <a:pPr algn="ctr"/>
          <a:r>
            <a:rPr lang="pt-BR" sz="2400" b="1" dirty="0" smtClean="0"/>
            <a:t>8</a:t>
          </a:r>
          <a:endParaRPr lang="pt-BR" sz="2400" b="1" dirty="0"/>
        </a:p>
      </dgm:t>
    </dgm:pt>
    <dgm:pt modelId="{16A6A94A-814F-4DE4-B00F-197106FB9BF7}" type="parTrans" cxnId="{CDB0F750-6873-4EA4-9886-70E9B4ECA8FB}">
      <dgm:prSet/>
      <dgm:spPr/>
      <dgm:t>
        <a:bodyPr/>
        <a:lstStyle/>
        <a:p>
          <a:endParaRPr lang="pt-BR"/>
        </a:p>
      </dgm:t>
    </dgm:pt>
    <dgm:pt modelId="{56F14CA2-AA0F-4BCF-AD88-656A3CD19D35}" type="sibTrans" cxnId="{CDB0F750-6873-4EA4-9886-70E9B4ECA8FB}">
      <dgm:prSet/>
      <dgm:spPr/>
      <dgm:t>
        <a:bodyPr/>
        <a:lstStyle/>
        <a:p>
          <a:endParaRPr lang="pt-BR"/>
        </a:p>
      </dgm:t>
    </dgm:pt>
    <dgm:pt modelId="{484FCC5A-8C56-49AB-8EC6-E5623E5C8146}">
      <dgm:prSet phldrT="[Texto]" custT="1"/>
      <dgm:spPr/>
      <dgm:t>
        <a:bodyPr/>
        <a:lstStyle/>
        <a:p>
          <a:pPr algn="ctr"/>
          <a:r>
            <a:rPr lang="pt-BR" sz="2400" b="1" dirty="0" smtClean="0"/>
            <a:t>5</a:t>
          </a:r>
          <a:endParaRPr lang="pt-BR" sz="2400" b="1" dirty="0"/>
        </a:p>
      </dgm:t>
    </dgm:pt>
    <dgm:pt modelId="{0E144658-83EF-4C7A-9EBF-AC21F314143A}" type="parTrans" cxnId="{65CF7089-F894-4BC5-B6B1-A57D5F6F4FCB}">
      <dgm:prSet/>
      <dgm:spPr/>
      <dgm:t>
        <a:bodyPr/>
        <a:lstStyle/>
        <a:p>
          <a:endParaRPr lang="pt-BR"/>
        </a:p>
      </dgm:t>
    </dgm:pt>
    <dgm:pt modelId="{B6D85C0C-E46C-445D-86E2-4D69A0E7A51D}" type="sibTrans" cxnId="{65CF7089-F894-4BC5-B6B1-A57D5F6F4FCB}">
      <dgm:prSet/>
      <dgm:spPr/>
      <dgm:t>
        <a:bodyPr/>
        <a:lstStyle/>
        <a:p>
          <a:endParaRPr lang="pt-BR"/>
        </a:p>
      </dgm:t>
    </dgm:pt>
    <dgm:pt modelId="{06FACE7E-C0EE-4230-9B06-FDBBDD99FF78}">
      <dgm:prSet phldrT="[Texto]" custT="1"/>
      <dgm:spPr/>
      <dgm:t>
        <a:bodyPr/>
        <a:lstStyle/>
        <a:p>
          <a:pPr algn="ctr"/>
          <a:r>
            <a:rPr lang="pt-BR" sz="2400" b="1" dirty="0" smtClean="0"/>
            <a:t>9</a:t>
          </a:r>
          <a:endParaRPr lang="pt-BR" sz="2400" b="1" dirty="0"/>
        </a:p>
      </dgm:t>
    </dgm:pt>
    <dgm:pt modelId="{34B4597A-1A82-4A18-BEF9-D82424F6B2B3}" type="sibTrans" cxnId="{E05D7959-437A-4AC2-B932-AAF76D0C0637}">
      <dgm:prSet/>
      <dgm:spPr/>
      <dgm:t>
        <a:bodyPr/>
        <a:lstStyle/>
        <a:p>
          <a:endParaRPr lang="pt-BR"/>
        </a:p>
      </dgm:t>
    </dgm:pt>
    <dgm:pt modelId="{0D13E3BD-048B-434C-9D0E-9A7F3086318F}" type="parTrans" cxnId="{E05D7959-437A-4AC2-B932-AAF76D0C0637}">
      <dgm:prSet/>
      <dgm:spPr/>
      <dgm:t>
        <a:bodyPr/>
        <a:lstStyle/>
        <a:p>
          <a:endParaRPr lang="pt-BR"/>
        </a:p>
      </dgm:t>
    </dgm:pt>
    <dgm:pt modelId="{3DFB155B-D9C7-42A2-B319-6EA031B6184A}">
      <dgm:prSet custT="1"/>
      <dgm:spPr/>
      <dgm:t>
        <a:bodyPr/>
        <a:lstStyle/>
        <a:p>
          <a:pPr algn="ctr"/>
          <a:r>
            <a:rPr lang="pt-BR" sz="2400" b="1" dirty="0" smtClean="0"/>
            <a:t>3</a:t>
          </a:r>
          <a:endParaRPr lang="pt-BR" sz="2400" b="1" dirty="0"/>
        </a:p>
      </dgm:t>
    </dgm:pt>
    <dgm:pt modelId="{BEEF2DFC-6D50-4F6D-998B-5446D36F7B1B}" type="parTrans" cxnId="{18B7962B-1F42-49E2-8E7E-AE68E0799F60}">
      <dgm:prSet/>
      <dgm:spPr/>
      <dgm:t>
        <a:bodyPr/>
        <a:lstStyle/>
        <a:p>
          <a:endParaRPr lang="pt-BR"/>
        </a:p>
      </dgm:t>
    </dgm:pt>
    <dgm:pt modelId="{A50A1301-170D-481F-A46B-8688D5E6A05F}" type="sibTrans" cxnId="{18B7962B-1F42-49E2-8E7E-AE68E0799F60}">
      <dgm:prSet/>
      <dgm:spPr/>
      <dgm:t>
        <a:bodyPr/>
        <a:lstStyle/>
        <a:p>
          <a:endParaRPr lang="pt-BR"/>
        </a:p>
      </dgm:t>
    </dgm:pt>
    <dgm:pt modelId="{7C6F5796-168E-4784-AAC6-908725E1A6B4}">
      <dgm:prSet custT="1"/>
      <dgm:spPr/>
      <dgm:t>
        <a:bodyPr/>
        <a:lstStyle/>
        <a:p>
          <a:pPr algn="ctr"/>
          <a:r>
            <a:rPr lang="pt-BR" sz="2400" b="1" dirty="0" smtClean="0"/>
            <a:t>2</a:t>
          </a:r>
          <a:endParaRPr lang="pt-BR" sz="2400" b="1" dirty="0"/>
        </a:p>
      </dgm:t>
    </dgm:pt>
    <dgm:pt modelId="{38EFF1DC-42A5-4FAD-9487-62D4A0056E03}" type="parTrans" cxnId="{E041D798-325A-4E74-AEF2-5D6E959180F7}">
      <dgm:prSet/>
      <dgm:spPr/>
      <dgm:t>
        <a:bodyPr/>
        <a:lstStyle/>
        <a:p>
          <a:endParaRPr lang="pt-BR"/>
        </a:p>
      </dgm:t>
    </dgm:pt>
    <dgm:pt modelId="{AB31C8DA-5AF9-4160-AF38-096653FA8F43}" type="sibTrans" cxnId="{E041D798-325A-4E74-AEF2-5D6E959180F7}">
      <dgm:prSet/>
      <dgm:spPr/>
      <dgm:t>
        <a:bodyPr/>
        <a:lstStyle/>
        <a:p>
          <a:endParaRPr lang="pt-BR"/>
        </a:p>
      </dgm:t>
    </dgm:pt>
    <dgm:pt modelId="{489BDFCB-3D10-4659-B06E-6696A43AF3FE}">
      <dgm:prSet custT="1"/>
      <dgm:spPr/>
      <dgm:t>
        <a:bodyPr/>
        <a:lstStyle/>
        <a:p>
          <a:pPr algn="ctr"/>
          <a:r>
            <a:rPr lang="pt-BR" sz="2400" b="1" dirty="0" smtClean="0"/>
            <a:t>6</a:t>
          </a:r>
          <a:endParaRPr lang="pt-BR" sz="2400" b="1" dirty="0"/>
        </a:p>
      </dgm:t>
    </dgm:pt>
    <dgm:pt modelId="{EFDE0D99-E9BE-455F-A60B-AED45D8174F3}" type="parTrans" cxnId="{42E15ADC-DD5F-4A69-9FA5-CC99890CBA1E}">
      <dgm:prSet/>
      <dgm:spPr/>
      <dgm:t>
        <a:bodyPr/>
        <a:lstStyle/>
        <a:p>
          <a:endParaRPr lang="pt-BR"/>
        </a:p>
      </dgm:t>
    </dgm:pt>
    <dgm:pt modelId="{0766A72C-3ECD-4C75-BAEE-7D542CEFD03D}" type="sibTrans" cxnId="{42E15ADC-DD5F-4A69-9FA5-CC99890CBA1E}">
      <dgm:prSet/>
      <dgm:spPr/>
      <dgm:t>
        <a:bodyPr/>
        <a:lstStyle/>
        <a:p>
          <a:endParaRPr lang="pt-BR"/>
        </a:p>
      </dgm:t>
    </dgm:pt>
    <dgm:pt modelId="{5DC4C42A-8861-48F8-8E2A-AEDE090C7BF9}" type="pres">
      <dgm:prSet presAssocID="{27543FDE-2156-47EB-8E67-F0CD2350B1D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4BC4A7-AB6C-4120-894C-44F730FCA998}" type="pres">
      <dgm:prSet presAssocID="{06FACE7E-C0EE-4230-9B06-FDBBDD99FF78}" presName="hierRoot1" presStyleCnt="0"/>
      <dgm:spPr/>
    </dgm:pt>
    <dgm:pt modelId="{F32953FF-F3A0-4520-A601-47B6324CE14B}" type="pres">
      <dgm:prSet presAssocID="{06FACE7E-C0EE-4230-9B06-FDBBDD99FF78}" presName="composite" presStyleCnt="0"/>
      <dgm:spPr/>
    </dgm:pt>
    <dgm:pt modelId="{6C97D536-03E0-4047-9484-E613A105C721}" type="pres">
      <dgm:prSet presAssocID="{06FACE7E-C0EE-4230-9B06-FDBBDD99FF78}" presName="image" presStyleLbl="node0" presStyleIdx="0" presStyleCnt="1"/>
      <dgm:spPr>
        <a:gradFill flip="none" rotWithShape="0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</dgm:pt>
    <dgm:pt modelId="{A7F04E58-9114-4831-81D9-A49396DA03A3}" type="pres">
      <dgm:prSet presAssocID="{06FACE7E-C0EE-4230-9B06-FDBBDD99FF78}" presName="text" presStyleLbl="revTx" presStyleIdx="0" presStyleCnt="9" custScaleX="48862" custScaleY="56174" custLinFactNeighborX="-82494" custLinFactNeighborY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4CA37E4-5A13-427D-B0CC-A84983E4D3E6}" type="pres">
      <dgm:prSet presAssocID="{06FACE7E-C0EE-4230-9B06-FDBBDD99FF78}" presName="hierChild2" presStyleCnt="0"/>
      <dgm:spPr/>
    </dgm:pt>
    <dgm:pt modelId="{049CE174-22AD-43D3-B22A-8EE4F9CFFD3D}" type="pres">
      <dgm:prSet presAssocID="{0E925FAA-E6B2-4871-86D2-81F9D641F87D}" presName="Name10" presStyleLbl="parChTrans1D2" presStyleIdx="0" presStyleCnt="2"/>
      <dgm:spPr/>
    </dgm:pt>
    <dgm:pt modelId="{ADF6AB35-3583-458B-A7B0-055A1D46E0C0}" type="pres">
      <dgm:prSet presAssocID="{6123EB7A-CFF1-4E07-8926-AF50C84699D2}" presName="hierRoot2" presStyleCnt="0"/>
      <dgm:spPr/>
    </dgm:pt>
    <dgm:pt modelId="{4F87C1C4-ABB9-4C49-B4D8-175FBD3F478B}" type="pres">
      <dgm:prSet presAssocID="{6123EB7A-CFF1-4E07-8926-AF50C84699D2}" presName="composite2" presStyleCnt="0"/>
      <dgm:spPr/>
    </dgm:pt>
    <dgm:pt modelId="{5F87BB14-DF67-4A6C-8E7A-5529963F2BDB}" type="pres">
      <dgm:prSet presAssocID="{6123EB7A-CFF1-4E07-8926-AF50C84699D2}" presName="image2" presStyleLbl="node2" presStyleIdx="0" presStyleCnt="2"/>
      <dgm:spPr/>
    </dgm:pt>
    <dgm:pt modelId="{38CF4FEA-5E66-4C53-B68A-AF4789A5AF69}" type="pres">
      <dgm:prSet presAssocID="{6123EB7A-CFF1-4E07-8926-AF50C84699D2}" presName="text2" presStyleLbl="revTx" presStyleIdx="1" presStyleCnt="9" custScaleX="43765" custScaleY="42665" custLinFactNeighborX="-84412" custLinFactNeighborY="-1439">
        <dgm:presLayoutVars>
          <dgm:chPref val="3"/>
        </dgm:presLayoutVars>
      </dgm:prSet>
      <dgm:spPr/>
    </dgm:pt>
    <dgm:pt modelId="{13D53CF6-E921-4C85-A29F-2CEB563A21AF}" type="pres">
      <dgm:prSet presAssocID="{6123EB7A-CFF1-4E07-8926-AF50C84699D2}" presName="hierChild3" presStyleCnt="0"/>
      <dgm:spPr/>
    </dgm:pt>
    <dgm:pt modelId="{95CA3202-47AF-4568-8518-48EFC5EB841C}" type="pres">
      <dgm:prSet presAssocID="{134862E4-3F13-4D05-B874-13F29C375714}" presName="Name17" presStyleLbl="parChTrans1D3" presStyleIdx="0" presStyleCnt="4"/>
      <dgm:spPr/>
    </dgm:pt>
    <dgm:pt modelId="{7D18B51A-F1CC-4401-9241-A18AD1A335EF}" type="pres">
      <dgm:prSet presAssocID="{82FF2112-9CAA-46E8-AC2D-3FC661DA1F46}" presName="hierRoot3" presStyleCnt="0"/>
      <dgm:spPr/>
    </dgm:pt>
    <dgm:pt modelId="{61362B17-56CD-445A-BF18-EBFC360BD006}" type="pres">
      <dgm:prSet presAssocID="{82FF2112-9CAA-46E8-AC2D-3FC661DA1F46}" presName="composite3" presStyleCnt="0"/>
      <dgm:spPr/>
    </dgm:pt>
    <dgm:pt modelId="{18F38947-D058-4DC8-831A-0B9FBBD56F6B}" type="pres">
      <dgm:prSet presAssocID="{82FF2112-9CAA-46E8-AC2D-3FC661DA1F46}" presName="image3" presStyleLbl="node3" presStyleIdx="0" presStyleCnt="4"/>
      <dgm:spPr/>
    </dgm:pt>
    <dgm:pt modelId="{54B12986-CD19-4C70-9DAA-3385F8BB7016}" type="pres">
      <dgm:prSet presAssocID="{82FF2112-9CAA-46E8-AC2D-3FC661DA1F46}" presName="text3" presStyleLbl="revTx" presStyleIdx="2" presStyleCnt="9" custScaleX="23004" custScaleY="32792" custLinFactNeighborX="-83817" custLinFactNeighborY="-15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2D83720-BDBD-41F7-81DB-AEBAD7CC62BD}" type="pres">
      <dgm:prSet presAssocID="{82FF2112-9CAA-46E8-AC2D-3FC661DA1F46}" presName="hierChild4" presStyleCnt="0"/>
      <dgm:spPr/>
    </dgm:pt>
    <dgm:pt modelId="{6225C0EC-3CD8-4136-9C93-82C96B2FC16C}" type="pres">
      <dgm:prSet presAssocID="{BEEF2DFC-6D50-4F6D-998B-5446D36F7B1B}" presName="Name23" presStyleLbl="parChTrans1D4" presStyleIdx="0" presStyleCnt="2"/>
      <dgm:spPr/>
    </dgm:pt>
    <dgm:pt modelId="{B5B32A84-59AE-479C-97D6-0348506D8F46}" type="pres">
      <dgm:prSet presAssocID="{3DFB155B-D9C7-42A2-B319-6EA031B6184A}" presName="hierRoot4" presStyleCnt="0"/>
      <dgm:spPr/>
    </dgm:pt>
    <dgm:pt modelId="{71D7DCFD-0049-4173-B751-FC33428A9C68}" type="pres">
      <dgm:prSet presAssocID="{3DFB155B-D9C7-42A2-B319-6EA031B6184A}" presName="composite4" presStyleCnt="0"/>
      <dgm:spPr/>
    </dgm:pt>
    <dgm:pt modelId="{A63BAB31-B9C7-4B42-A2B5-89A0884B076A}" type="pres">
      <dgm:prSet presAssocID="{3DFB155B-D9C7-42A2-B319-6EA031B6184A}" presName="image4" presStyleLbl="node4" presStyleIdx="0" presStyleCnt="2"/>
      <dgm:spPr/>
    </dgm:pt>
    <dgm:pt modelId="{B971ADD9-12B9-4AB6-8BF6-79BEDBD670A6}" type="pres">
      <dgm:prSet presAssocID="{3DFB155B-D9C7-42A2-B319-6EA031B6184A}" presName="text4" presStyleLbl="revTx" presStyleIdx="3" presStyleCnt="9" custScaleX="18457" custScaleY="36209" custLinFactNeighborX="-84413" custLinFactNeighborY="158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C00A814-5839-4870-A53A-68EECD8C7B6B}" type="pres">
      <dgm:prSet presAssocID="{3DFB155B-D9C7-42A2-B319-6EA031B6184A}" presName="hierChild5" presStyleCnt="0"/>
      <dgm:spPr/>
    </dgm:pt>
    <dgm:pt modelId="{61473F72-9F60-4B4F-94BB-158E8D6693FD}" type="pres">
      <dgm:prSet presAssocID="{38EFF1DC-42A5-4FAD-9487-62D4A0056E03}" presName="Name23" presStyleLbl="parChTrans1D4" presStyleIdx="1" presStyleCnt="2"/>
      <dgm:spPr/>
    </dgm:pt>
    <dgm:pt modelId="{68189937-23FC-4F08-B361-8A968DAFA635}" type="pres">
      <dgm:prSet presAssocID="{7C6F5796-168E-4784-AAC6-908725E1A6B4}" presName="hierRoot4" presStyleCnt="0"/>
      <dgm:spPr/>
    </dgm:pt>
    <dgm:pt modelId="{DCF1FB2B-E067-42C7-B4A5-E0DDE3933F22}" type="pres">
      <dgm:prSet presAssocID="{7C6F5796-168E-4784-AAC6-908725E1A6B4}" presName="composite4" presStyleCnt="0"/>
      <dgm:spPr/>
    </dgm:pt>
    <dgm:pt modelId="{16FF8999-E8B7-4A7C-B052-6D88529E7685}" type="pres">
      <dgm:prSet presAssocID="{7C6F5796-168E-4784-AAC6-908725E1A6B4}" presName="image4" presStyleLbl="node4" presStyleIdx="1" presStyleCnt="2"/>
      <dgm:spPr>
        <a:gradFill flip="none" rotWithShape="0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</dgm:pt>
    <dgm:pt modelId="{E900F2BF-F216-4428-8E42-F2FE3BD4E022}" type="pres">
      <dgm:prSet presAssocID="{7C6F5796-168E-4784-AAC6-908725E1A6B4}" presName="text4" presStyleLbl="revTx" presStyleIdx="4" presStyleCnt="9" custScaleX="27287" custScaleY="50617" custLinFactNeighborX="-83189" custLinFactNeighborY="-1891">
        <dgm:presLayoutVars>
          <dgm:chPref val="3"/>
        </dgm:presLayoutVars>
      </dgm:prSet>
      <dgm:spPr/>
    </dgm:pt>
    <dgm:pt modelId="{8937D2C3-58D8-43BA-BA38-F16B2D800669}" type="pres">
      <dgm:prSet presAssocID="{7C6F5796-168E-4784-AAC6-908725E1A6B4}" presName="hierChild5" presStyleCnt="0"/>
      <dgm:spPr/>
    </dgm:pt>
    <dgm:pt modelId="{20B35C76-F2F2-42B7-85E6-782E7C88F479}" type="pres">
      <dgm:prSet presAssocID="{FFCE2610-964C-4CA4-A668-8E34EB0B6BAB}" presName="Name17" presStyleLbl="parChTrans1D3" presStyleIdx="1" presStyleCnt="4"/>
      <dgm:spPr/>
    </dgm:pt>
    <dgm:pt modelId="{91D90680-E408-45A7-A44F-F712B9C91637}" type="pres">
      <dgm:prSet presAssocID="{A3C85586-63A7-4D69-B4E5-006338C10D86}" presName="hierRoot3" presStyleCnt="0"/>
      <dgm:spPr/>
    </dgm:pt>
    <dgm:pt modelId="{EE3F58D4-1818-4EB6-A036-4CBE2AEB1971}" type="pres">
      <dgm:prSet presAssocID="{A3C85586-63A7-4D69-B4E5-006338C10D86}" presName="composite3" presStyleCnt="0"/>
      <dgm:spPr/>
    </dgm:pt>
    <dgm:pt modelId="{ABBAA128-86C7-471B-97BA-1B90C2FD7558}" type="pres">
      <dgm:prSet presAssocID="{A3C85586-63A7-4D69-B4E5-006338C10D86}" presName="image3" presStyleLbl="node3" presStyleIdx="1" presStyleCnt="4"/>
      <dgm:spPr/>
    </dgm:pt>
    <dgm:pt modelId="{CE34CD3D-C516-458B-840D-D54A5E264A68}" type="pres">
      <dgm:prSet presAssocID="{A3C85586-63A7-4D69-B4E5-006338C10D86}" presName="text3" presStyleLbl="revTx" presStyleIdx="5" presStyleCnt="9" custScaleX="43127" custScaleY="77130" custLinFactNeighborX="-82194" custLinFactNeighborY="1571">
        <dgm:presLayoutVars>
          <dgm:chPref val="3"/>
        </dgm:presLayoutVars>
      </dgm:prSet>
      <dgm:spPr/>
    </dgm:pt>
    <dgm:pt modelId="{CA19CB9C-59A0-4B8C-943F-BF0E908CDC64}" type="pres">
      <dgm:prSet presAssocID="{A3C85586-63A7-4D69-B4E5-006338C10D86}" presName="hierChild4" presStyleCnt="0"/>
      <dgm:spPr/>
    </dgm:pt>
    <dgm:pt modelId="{E0F78767-079B-49DD-917E-AAB2989EE28B}" type="pres">
      <dgm:prSet presAssocID="{16A6A94A-814F-4DE4-B00F-197106FB9BF7}" presName="Name10" presStyleLbl="parChTrans1D2" presStyleIdx="1" presStyleCnt="2"/>
      <dgm:spPr/>
    </dgm:pt>
    <dgm:pt modelId="{205B060C-F014-4005-9450-888D05AF4045}" type="pres">
      <dgm:prSet presAssocID="{F9799470-0CB5-456F-8C57-1672175C685C}" presName="hierRoot2" presStyleCnt="0"/>
      <dgm:spPr/>
    </dgm:pt>
    <dgm:pt modelId="{CC971970-1D5F-4989-8093-CFAD5E5E25E7}" type="pres">
      <dgm:prSet presAssocID="{F9799470-0CB5-456F-8C57-1672175C685C}" presName="composite2" presStyleCnt="0"/>
      <dgm:spPr/>
    </dgm:pt>
    <dgm:pt modelId="{CE97BD99-37A3-453B-8ECE-14356351C78C}" type="pres">
      <dgm:prSet presAssocID="{F9799470-0CB5-456F-8C57-1672175C685C}" presName="image2" presStyleLbl="node2" presStyleIdx="1" presStyleCnt="2"/>
      <dgm:spPr/>
    </dgm:pt>
    <dgm:pt modelId="{75CFB3A0-D129-4E8D-9829-06FF9EFB472B}" type="pres">
      <dgm:prSet presAssocID="{F9799470-0CB5-456F-8C57-1672175C685C}" presName="text2" presStyleLbl="revTx" presStyleIdx="6" presStyleCnt="9" custScaleX="34760" custScaleY="54944" custLinFactNeighborX="-838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1E7ED46-9335-4150-8186-A9949C92CEB9}" type="pres">
      <dgm:prSet presAssocID="{F9799470-0CB5-456F-8C57-1672175C685C}" presName="hierChild3" presStyleCnt="0"/>
      <dgm:spPr/>
    </dgm:pt>
    <dgm:pt modelId="{A1A566E4-B1FD-438E-B276-4DE1FB00368D}" type="pres">
      <dgm:prSet presAssocID="{0E144658-83EF-4C7A-9EBF-AC21F314143A}" presName="Name17" presStyleLbl="parChTrans1D3" presStyleIdx="2" presStyleCnt="4"/>
      <dgm:spPr/>
    </dgm:pt>
    <dgm:pt modelId="{22FC8F54-450F-44A1-994B-02B79B59245E}" type="pres">
      <dgm:prSet presAssocID="{484FCC5A-8C56-49AB-8EC6-E5623E5C8146}" presName="hierRoot3" presStyleCnt="0"/>
      <dgm:spPr/>
    </dgm:pt>
    <dgm:pt modelId="{13CF757E-30C9-4120-A1B0-19E70DE05E5F}" type="pres">
      <dgm:prSet presAssocID="{484FCC5A-8C56-49AB-8EC6-E5623E5C8146}" presName="composite3" presStyleCnt="0"/>
      <dgm:spPr/>
    </dgm:pt>
    <dgm:pt modelId="{6BF9B949-6A02-4F33-8D8E-039E452D2BBD}" type="pres">
      <dgm:prSet presAssocID="{484FCC5A-8C56-49AB-8EC6-E5623E5C8146}" presName="image3" presStyleLbl="node3" presStyleIdx="2" presStyleCnt="4"/>
      <dgm:spPr/>
    </dgm:pt>
    <dgm:pt modelId="{2C317506-2619-488E-8B42-2770E2C96D76}" type="pres">
      <dgm:prSet presAssocID="{484FCC5A-8C56-49AB-8EC6-E5623E5C8146}" presName="text3" presStyleLbl="revTx" presStyleIdx="7" presStyleCnt="9" custScaleX="40039" custScaleY="49984" custLinFactNeighborX="-83400" custLinFactNeighborY="-17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6FE3DC6-CBDD-471F-A199-CD3CC75A7A74}" type="pres">
      <dgm:prSet presAssocID="{484FCC5A-8C56-49AB-8EC6-E5623E5C8146}" presName="hierChild4" presStyleCnt="0"/>
      <dgm:spPr/>
    </dgm:pt>
    <dgm:pt modelId="{417A4BE2-128C-4EDC-BB16-7F977D72B080}" type="pres">
      <dgm:prSet presAssocID="{EFDE0D99-E9BE-455F-A60B-AED45D8174F3}" presName="Name17" presStyleLbl="parChTrans1D3" presStyleIdx="3" presStyleCnt="4"/>
      <dgm:spPr/>
    </dgm:pt>
    <dgm:pt modelId="{E3C315B7-03E6-42BF-A4B6-5B637B3D475F}" type="pres">
      <dgm:prSet presAssocID="{489BDFCB-3D10-4659-B06E-6696A43AF3FE}" presName="hierRoot3" presStyleCnt="0"/>
      <dgm:spPr/>
    </dgm:pt>
    <dgm:pt modelId="{C7A49290-43A8-4A67-81A3-54A78C15CDB9}" type="pres">
      <dgm:prSet presAssocID="{489BDFCB-3D10-4659-B06E-6696A43AF3FE}" presName="composite3" presStyleCnt="0"/>
      <dgm:spPr/>
    </dgm:pt>
    <dgm:pt modelId="{5B611866-33D9-4892-91EA-D83E68B36AF5}" type="pres">
      <dgm:prSet presAssocID="{489BDFCB-3D10-4659-B06E-6696A43AF3FE}" presName="image3" presStyleLbl="node3" presStyleIdx="3" presStyleCnt="4"/>
      <dgm:spPr/>
    </dgm:pt>
    <dgm:pt modelId="{6BBD9AD5-27A0-4A76-A85A-5AA73EE97BB6}" type="pres">
      <dgm:prSet presAssocID="{489BDFCB-3D10-4659-B06E-6696A43AF3FE}" presName="text3" presStyleLbl="revTx" presStyleIdx="8" presStyleCnt="9" custScaleX="59728" custScaleY="72573" custLinFactNeighborX="-86284" custLinFactNeighborY="-1961">
        <dgm:presLayoutVars>
          <dgm:chPref val="3"/>
        </dgm:presLayoutVars>
      </dgm:prSet>
      <dgm:spPr/>
    </dgm:pt>
    <dgm:pt modelId="{AACFAE59-EB3A-4E99-A860-69163E21FB3C}" type="pres">
      <dgm:prSet presAssocID="{489BDFCB-3D10-4659-B06E-6696A43AF3FE}" presName="hierChild4" presStyleCnt="0"/>
      <dgm:spPr/>
    </dgm:pt>
  </dgm:ptLst>
  <dgm:cxnLst>
    <dgm:cxn modelId="{8CB5DDB9-87F4-411B-8838-C5C162B2F304}" type="presOf" srcId="{FFCE2610-964C-4CA4-A668-8E34EB0B6BAB}" destId="{20B35C76-F2F2-42B7-85E6-782E7C88F479}" srcOrd="0" destOrd="0" presId="urn:microsoft.com/office/officeart/2009/layout/CirclePictureHierarchy"/>
    <dgm:cxn modelId="{18B7962B-1F42-49E2-8E7E-AE68E0799F60}" srcId="{82FF2112-9CAA-46E8-AC2D-3FC661DA1F46}" destId="{3DFB155B-D9C7-42A2-B319-6EA031B6184A}" srcOrd="0" destOrd="0" parTransId="{BEEF2DFC-6D50-4F6D-998B-5446D36F7B1B}" sibTransId="{A50A1301-170D-481F-A46B-8688D5E6A05F}"/>
    <dgm:cxn modelId="{595EDAF2-5B2C-4A11-9DC7-9A54A9876183}" type="presOf" srcId="{0E144658-83EF-4C7A-9EBF-AC21F314143A}" destId="{A1A566E4-B1FD-438E-B276-4DE1FB00368D}" srcOrd="0" destOrd="0" presId="urn:microsoft.com/office/officeart/2009/layout/CirclePictureHierarchy"/>
    <dgm:cxn modelId="{A2F9A8A8-8F54-46F9-B8F8-FC6CC9FD238C}" srcId="{6123EB7A-CFF1-4E07-8926-AF50C84699D2}" destId="{A3C85586-63A7-4D69-B4E5-006338C10D86}" srcOrd="1" destOrd="0" parTransId="{FFCE2610-964C-4CA4-A668-8E34EB0B6BAB}" sibTransId="{FDA16395-4B39-498C-A7CA-F1B498676660}"/>
    <dgm:cxn modelId="{27AC739A-101B-4F58-8980-E9161E09ABE3}" type="presOf" srcId="{7C6F5796-168E-4784-AAC6-908725E1A6B4}" destId="{E900F2BF-F216-4428-8E42-F2FE3BD4E022}" srcOrd="0" destOrd="0" presId="urn:microsoft.com/office/officeart/2009/layout/CirclePictureHierarchy"/>
    <dgm:cxn modelId="{D2D6FDAD-D2FF-4488-944A-11176EF234D8}" type="presOf" srcId="{0E925FAA-E6B2-4871-86D2-81F9D641F87D}" destId="{049CE174-22AD-43D3-B22A-8EE4F9CFFD3D}" srcOrd="0" destOrd="0" presId="urn:microsoft.com/office/officeart/2009/layout/CirclePictureHierarchy"/>
    <dgm:cxn modelId="{49A1F204-073C-43B5-BC74-67E7185F6844}" type="presOf" srcId="{A3C85586-63A7-4D69-B4E5-006338C10D86}" destId="{CE34CD3D-C516-458B-840D-D54A5E264A68}" srcOrd="0" destOrd="0" presId="urn:microsoft.com/office/officeart/2009/layout/CirclePictureHierarchy"/>
    <dgm:cxn modelId="{65CF7089-F894-4BC5-B6B1-A57D5F6F4FCB}" srcId="{F9799470-0CB5-456F-8C57-1672175C685C}" destId="{484FCC5A-8C56-49AB-8EC6-E5623E5C8146}" srcOrd="0" destOrd="0" parTransId="{0E144658-83EF-4C7A-9EBF-AC21F314143A}" sibTransId="{B6D85C0C-E46C-445D-86E2-4D69A0E7A51D}"/>
    <dgm:cxn modelId="{F21B74F1-CB48-4553-9331-3CB7E3107C6C}" type="presOf" srcId="{484FCC5A-8C56-49AB-8EC6-E5623E5C8146}" destId="{2C317506-2619-488E-8B42-2770E2C96D76}" srcOrd="0" destOrd="0" presId="urn:microsoft.com/office/officeart/2009/layout/CirclePictureHierarchy"/>
    <dgm:cxn modelId="{C40D0755-3A6C-4ACE-B83E-EC4D79D031E2}" type="presOf" srcId="{134862E4-3F13-4D05-B874-13F29C375714}" destId="{95CA3202-47AF-4568-8518-48EFC5EB841C}" srcOrd="0" destOrd="0" presId="urn:microsoft.com/office/officeart/2009/layout/CirclePictureHierarchy"/>
    <dgm:cxn modelId="{858F4A19-63C9-44D7-80BF-E86A247639DE}" type="presOf" srcId="{6123EB7A-CFF1-4E07-8926-AF50C84699D2}" destId="{38CF4FEA-5E66-4C53-B68A-AF4789A5AF69}" srcOrd="0" destOrd="0" presId="urn:microsoft.com/office/officeart/2009/layout/CirclePictureHierarchy"/>
    <dgm:cxn modelId="{E041D798-325A-4E74-AEF2-5D6E959180F7}" srcId="{82FF2112-9CAA-46E8-AC2D-3FC661DA1F46}" destId="{7C6F5796-168E-4784-AAC6-908725E1A6B4}" srcOrd="1" destOrd="0" parTransId="{38EFF1DC-42A5-4FAD-9487-62D4A0056E03}" sibTransId="{AB31C8DA-5AF9-4160-AF38-096653FA8F43}"/>
    <dgm:cxn modelId="{813CD11D-23E6-4A90-BEC7-1CD8E7854157}" type="presOf" srcId="{F9799470-0CB5-456F-8C57-1672175C685C}" destId="{75CFB3A0-D129-4E8D-9829-06FF9EFB472B}" srcOrd="0" destOrd="0" presId="urn:microsoft.com/office/officeart/2009/layout/CirclePictureHierarchy"/>
    <dgm:cxn modelId="{1AB7D877-E305-4F82-BB13-AB03F59CCC6B}" type="presOf" srcId="{82FF2112-9CAA-46E8-AC2D-3FC661DA1F46}" destId="{54B12986-CD19-4C70-9DAA-3385F8BB7016}" srcOrd="0" destOrd="0" presId="urn:microsoft.com/office/officeart/2009/layout/CirclePictureHierarchy"/>
    <dgm:cxn modelId="{CDB0F750-6873-4EA4-9886-70E9B4ECA8FB}" srcId="{06FACE7E-C0EE-4230-9B06-FDBBDD99FF78}" destId="{F9799470-0CB5-456F-8C57-1672175C685C}" srcOrd="1" destOrd="0" parTransId="{16A6A94A-814F-4DE4-B00F-197106FB9BF7}" sibTransId="{56F14CA2-AA0F-4BCF-AD88-656A3CD19D35}"/>
    <dgm:cxn modelId="{E05D7959-437A-4AC2-B932-AAF76D0C0637}" srcId="{27543FDE-2156-47EB-8E67-F0CD2350B1D7}" destId="{06FACE7E-C0EE-4230-9B06-FDBBDD99FF78}" srcOrd="0" destOrd="0" parTransId="{0D13E3BD-048B-434C-9D0E-9A7F3086318F}" sibTransId="{34B4597A-1A82-4A18-BEF9-D82424F6B2B3}"/>
    <dgm:cxn modelId="{6232FEFA-9A52-44BD-90DC-7984E9AEF076}" type="presOf" srcId="{27543FDE-2156-47EB-8E67-F0CD2350B1D7}" destId="{5DC4C42A-8861-48F8-8E2A-AEDE090C7BF9}" srcOrd="0" destOrd="0" presId="urn:microsoft.com/office/officeart/2009/layout/CirclePictureHierarchy"/>
    <dgm:cxn modelId="{96586F45-00AA-49AA-A990-3B23C7E26603}" type="presOf" srcId="{06FACE7E-C0EE-4230-9B06-FDBBDD99FF78}" destId="{A7F04E58-9114-4831-81D9-A49396DA03A3}" srcOrd="0" destOrd="0" presId="urn:microsoft.com/office/officeart/2009/layout/CirclePictureHierarchy"/>
    <dgm:cxn modelId="{8394BBAF-A258-4054-8DA0-CD418816C90C}" type="presOf" srcId="{BEEF2DFC-6D50-4F6D-998B-5446D36F7B1B}" destId="{6225C0EC-3CD8-4136-9C93-82C96B2FC16C}" srcOrd="0" destOrd="0" presId="urn:microsoft.com/office/officeart/2009/layout/CirclePictureHierarchy"/>
    <dgm:cxn modelId="{FA48C97B-A433-40C6-9DA3-E4EFF1D28C56}" type="presOf" srcId="{38EFF1DC-42A5-4FAD-9487-62D4A0056E03}" destId="{61473F72-9F60-4B4F-94BB-158E8D6693FD}" srcOrd="0" destOrd="0" presId="urn:microsoft.com/office/officeart/2009/layout/CirclePictureHierarchy"/>
    <dgm:cxn modelId="{64D593A2-584A-49FB-A91E-0D64C228C070}" srcId="{6123EB7A-CFF1-4E07-8926-AF50C84699D2}" destId="{82FF2112-9CAA-46E8-AC2D-3FC661DA1F46}" srcOrd="0" destOrd="0" parTransId="{134862E4-3F13-4D05-B874-13F29C375714}" sibTransId="{97213015-CFCF-4EFF-BDE2-74A0E742D79E}"/>
    <dgm:cxn modelId="{0998F724-F08E-4FB3-ADB5-5DCEACFBCD37}" srcId="{06FACE7E-C0EE-4230-9B06-FDBBDD99FF78}" destId="{6123EB7A-CFF1-4E07-8926-AF50C84699D2}" srcOrd="0" destOrd="0" parTransId="{0E925FAA-E6B2-4871-86D2-81F9D641F87D}" sibTransId="{65C5E144-5DC6-4771-94EC-B9DC77B3D0C0}"/>
    <dgm:cxn modelId="{42E15ADC-DD5F-4A69-9FA5-CC99890CBA1E}" srcId="{F9799470-0CB5-456F-8C57-1672175C685C}" destId="{489BDFCB-3D10-4659-B06E-6696A43AF3FE}" srcOrd="1" destOrd="0" parTransId="{EFDE0D99-E9BE-455F-A60B-AED45D8174F3}" sibTransId="{0766A72C-3ECD-4C75-BAEE-7D542CEFD03D}"/>
    <dgm:cxn modelId="{E014F776-4FE7-4354-BFBA-E0CBD1363EA1}" type="presOf" srcId="{3DFB155B-D9C7-42A2-B319-6EA031B6184A}" destId="{B971ADD9-12B9-4AB6-8BF6-79BEDBD670A6}" srcOrd="0" destOrd="0" presId="urn:microsoft.com/office/officeart/2009/layout/CirclePictureHierarchy"/>
    <dgm:cxn modelId="{107182FF-271C-4F51-B0B0-62DE354F09CE}" type="presOf" srcId="{16A6A94A-814F-4DE4-B00F-197106FB9BF7}" destId="{E0F78767-079B-49DD-917E-AAB2989EE28B}" srcOrd="0" destOrd="0" presId="urn:microsoft.com/office/officeart/2009/layout/CirclePictureHierarchy"/>
    <dgm:cxn modelId="{FDEF15A0-952A-42A0-BB3D-57E5CBB2B0AB}" type="presOf" srcId="{EFDE0D99-E9BE-455F-A60B-AED45D8174F3}" destId="{417A4BE2-128C-4EDC-BB16-7F977D72B080}" srcOrd="0" destOrd="0" presId="urn:microsoft.com/office/officeart/2009/layout/CirclePictureHierarchy"/>
    <dgm:cxn modelId="{02452EA2-2579-4457-9622-30A245B06D2F}" type="presOf" srcId="{489BDFCB-3D10-4659-B06E-6696A43AF3FE}" destId="{6BBD9AD5-27A0-4A76-A85A-5AA73EE97BB6}" srcOrd="0" destOrd="0" presId="urn:microsoft.com/office/officeart/2009/layout/CirclePictureHierarchy"/>
    <dgm:cxn modelId="{3DFC2042-4173-4849-9821-F29624B16871}" type="presParOf" srcId="{5DC4C42A-8861-48F8-8E2A-AEDE090C7BF9}" destId="{E84BC4A7-AB6C-4120-894C-44F730FCA998}" srcOrd="0" destOrd="0" presId="urn:microsoft.com/office/officeart/2009/layout/CirclePictureHierarchy"/>
    <dgm:cxn modelId="{4775A249-425A-45E2-8FF8-04CBF4E561F9}" type="presParOf" srcId="{E84BC4A7-AB6C-4120-894C-44F730FCA998}" destId="{F32953FF-F3A0-4520-A601-47B6324CE14B}" srcOrd="0" destOrd="0" presId="urn:microsoft.com/office/officeart/2009/layout/CirclePictureHierarchy"/>
    <dgm:cxn modelId="{0A2950EE-0E5D-4EFD-BCF6-BFC529DF1B4C}" type="presParOf" srcId="{F32953FF-F3A0-4520-A601-47B6324CE14B}" destId="{6C97D536-03E0-4047-9484-E613A105C721}" srcOrd="0" destOrd="0" presId="urn:microsoft.com/office/officeart/2009/layout/CirclePictureHierarchy"/>
    <dgm:cxn modelId="{F7614528-2F1F-4F04-B372-83A74E767A83}" type="presParOf" srcId="{F32953FF-F3A0-4520-A601-47B6324CE14B}" destId="{A7F04E58-9114-4831-81D9-A49396DA03A3}" srcOrd="1" destOrd="0" presId="urn:microsoft.com/office/officeart/2009/layout/CirclePictureHierarchy"/>
    <dgm:cxn modelId="{F2BFC0B2-16A9-42E2-9EEF-D1A734423CB2}" type="presParOf" srcId="{E84BC4A7-AB6C-4120-894C-44F730FCA998}" destId="{44CA37E4-5A13-427D-B0CC-A84983E4D3E6}" srcOrd="1" destOrd="0" presId="urn:microsoft.com/office/officeart/2009/layout/CirclePictureHierarchy"/>
    <dgm:cxn modelId="{05C8E7B1-486D-4D97-9AD2-ECAB43C942B5}" type="presParOf" srcId="{44CA37E4-5A13-427D-B0CC-A84983E4D3E6}" destId="{049CE174-22AD-43D3-B22A-8EE4F9CFFD3D}" srcOrd="0" destOrd="0" presId="urn:microsoft.com/office/officeart/2009/layout/CirclePictureHierarchy"/>
    <dgm:cxn modelId="{D973DDD8-4CAA-44E2-B7A0-EE3B6E1C3C6A}" type="presParOf" srcId="{44CA37E4-5A13-427D-B0CC-A84983E4D3E6}" destId="{ADF6AB35-3583-458B-A7B0-055A1D46E0C0}" srcOrd="1" destOrd="0" presId="urn:microsoft.com/office/officeart/2009/layout/CirclePictureHierarchy"/>
    <dgm:cxn modelId="{FABB550D-25F4-4241-9563-665D03CE4FAD}" type="presParOf" srcId="{ADF6AB35-3583-458B-A7B0-055A1D46E0C0}" destId="{4F87C1C4-ABB9-4C49-B4D8-175FBD3F478B}" srcOrd="0" destOrd="0" presId="urn:microsoft.com/office/officeart/2009/layout/CirclePictureHierarchy"/>
    <dgm:cxn modelId="{BF34A13C-4200-403E-85E7-0EAB3BC6D321}" type="presParOf" srcId="{4F87C1C4-ABB9-4C49-B4D8-175FBD3F478B}" destId="{5F87BB14-DF67-4A6C-8E7A-5529963F2BDB}" srcOrd="0" destOrd="0" presId="urn:microsoft.com/office/officeart/2009/layout/CirclePictureHierarchy"/>
    <dgm:cxn modelId="{AC20709A-E988-4704-9F20-3BA639BF0D7A}" type="presParOf" srcId="{4F87C1C4-ABB9-4C49-B4D8-175FBD3F478B}" destId="{38CF4FEA-5E66-4C53-B68A-AF4789A5AF69}" srcOrd="1" destOrd="0" presId="urn:microsoft.com/office/officeart/2009/layout/CirclePictureHierarchy"/>
    <dgm:cxn modelId="{82923B58-3EC4-4DE6-9B17-0FBE3E53E23C}" type="presParOf" srcId="{ADF6AB35-3583-458B-A7B0-055A1D46E0C0}" destId="{13D53CF6-E921-4C85-A29F-2CEB563A21AF}" srcOrd="1" destOrd="0" presId="urn:microsoft.com/office/officeart/2009/layout/CirclePictureHierarchy"/>
    <dgm:cxn modelId="{5604234C-8E44-4BA9-BBF4-62CB6386FC6C}" type="presParOf" srcId="{13D53CF6-E921-4C85-A29F-2CEB563A21AF}" destId="{95CA3202-47AF-4568-8518-48EFC5EB841C}" srcOrd="0" destOrd="0" presId="urn:microsoft.com/office/officeart/2009/layout/CirclePictureHierarchy"/>
    <dgm:cxn modelId="{7797770A-8D8F-4453-9498-2C1F35300093}" type="presParOf" srcId="{13D53CF6-E921-4C85-A29F-2CEB563A21AF}" destId="{7D18B51A-F1CC-4401-9241-A18AD1A335EF}" srcOrd="1" destOrd="0" presId="urn:microsoft.com/office/officeart/2009/layout/CirclePictureHierarchy"/>
    <dgm:cxn modelId="{C26446AC-5E04-4075-84F6-866C67FE0672}" type="presParOf" srcId="{7D18B51A-F1CC-4401-9241-A18AD1A335EF}" destId="{61362B17-56CD-445A-BF18-EBFC360BD006}" srcOrd="0" destOrd="0" presId="urn:microsoft.com/office/officeart/2009/layout/CirclePictureHierarchy"/>
    <dgm:cxn modelId="{EFB85F84-CC53-4776-8263-AA9A29381906}" type="presParOf" srcId="{61362B17-56CD-445A-BF18-EBFC360BD006}" destId="{18F38947-D058-4DC8-831A-0B9FBBD56F6B}" srcOrd="0" destOrd="0" presId="urn:microsoft.com/office/officeart/2009/layout/CirclePictureHierarchy"/>
    <dgm:cxn modelId="{38EC31D0-DE50-48FF-9304-3815D5ABA756}" type="presParOf" srcId="{61362B17-56CD-445A-BF18-EBFC360BD006}" destId="{54B12986-CD19-4C70-9DAA-3385F8BB7016}" srcOrd="1" destOrd="0" presId="urn:microsoft.com/office/officeart/2009/layout/CirclePictureHierarchy"/>
    <dgm:cxn modelId="{EFF15FFE-E97B-42D2-B7A0-E2881EF53072}" type="presParOf" srcId="{7D18B51A-F1CC-4401-9241-A18AD1A335EF}" destId="{92D83720-BDBD-41F7-81DB-AEBAD7CC62BD}" srcOrd="1" destOrd="0" presId="urn:microsoft.com/office/officeart/2009/layout/CirclePictureHierarchy"/>
    <dgm:cxn modelId="{49F63B37-1023-4060-8136-CE64B4674964}" type="presParOf" srcId="{92D83720-BDBD-41F7-81DB-AEBAD7CC62BD}" destId="{6225C0EC-3CD8-4136-9C93-82C96B2FC16C}" srcOrd="0" destOrd="0" presId="urn:microsoft.com/office/officeart/2009/layout/CirclePictureHierarchy"/>
    <dgm:cxn modelId="{FA345E3F-F0EF-4B6E-A9EE-11099C24B120}" type="presParOf" srcId="{92D83720-BDBD-41F7-81DB-AEBAD7CC62BD}" destId="{B5B32A84-59AE-479C-97D6-0348506D8F46}" srcOrd="1" destOrd="0" presId="urn:microsoft.com/office/officeart/2009/layout/CirclePictureHierarchy"/>
    <dgm:cxn modelId="{07A9FFC1-0953-4FD7-8B58-15528267F518}" type="presParOf" srcId="{B5B32A84-59AE-479C-97D6-0348506D8F46}" destId="{71D7DCFD-0049-4173-B751-FC33428A9C68}" srcOrd="0" destOrd="0" presId="urn:microsoft.com/office/officeart/2009/layout/CirclePictureHierarchy"/>
    <dgm:cxn modelId="{3378840B-9914-4964-8059-5DBC917D1F62}" type="presParOf" srcId="{71D7DCFD-0049-4173-B751-FC33428A9C68}" destId="{A63BAB31-B9C7-4B42-A2B5-89A0884B076A}" srcOrd="0" destOrd="0" presId="urn:microsoft.com/office/officeart/2009/layout/CirclePictureHierarchy"/>
    <dgm:cxn modelId="{80E49698-5187-4C7E-ABC1-A5DB20EDFEB6}" type="presParOf" srcId="{71D7DCFD-0049-4173-B751-FC33428A9C68}" destId="{B971ADD9-12B9-4AB6-8BF6-79BEDBD670A6}" srcOrd="1" destOrd="0" presId="urn:microsoft.com/office/officeart/2009/layout/CirclePictureHierarchy"/>
    <dgm:cxn modelId="{DEE5AF6B-2A0C-4C26-BF57-4CC665A03FEF}" type="presParOf" srcId="{B5B32A84-59AE-479C-97D6-0348506D8F46}" destId="{7C00A814-5839-4870-A53A-68EECD8C7B6B}" srcOrd="1" destOrd="0" presId="urn:microsoft.com/office/officeart/2009/layout/CirclePictureHierarchy"/>
    <dgm:cxn modelId="{5BE07A62-FF83-434A-92FD-1619410F2C30}" type="presParOf" srcId="{92D83720-BDBD-41F7-81DB-AEBAD7CC62BD}" destId="{61473F72-9F60-4B4F-94BB-158E8D6693FD}" srcOrd="2" destOrd="0" presId="urn:microsoft.com/office/officeart/2009/layout/CirclePictureHierarchy"/>
    <dgm:cxn modelId="{C8B77F09-0D72-4B35-96D3-7B88CC4025D5}" type="presParOf" srcId="{92D83720-BDBD-41F7-81DB-AEBAD7CC62BD}" destId="{68189937-23FC-4F08-B361-8A968DAFA635}" srcOrd="3" destOrd="0" presId="urn:microsoft.com/office/officeart/2009/layout/CirclePictureHierarchy"/>
    <dgm:cxn modelId="{23D15F45-2EB5-4C67-8C69-01FB03654931}" type="presParOf" srcId="{68189937-23FC-4F08-B361-8A968DAFA635}" destId="{DCF1FB2B-E067-42C7-B4A5-E0DDE3933F22}" srcOrd="0" destOrd="0" presId="urn:microsoft.com/office/officeart/2009/layout/CirclePictureHierarchy"/>
    <dgm:cxn modelId="{2A7735C5-A06B-4C8E-B201-9A982DF39D1A}" type="presParOf" srcId="{DCF1FB2B-E067-42C7-B4A5-E0DDE3933F22}" destId="{16FF8999-E8B7-4A7C-B052-6D88529E7685}" srcOrd="0" destOrd="0" presId="urn:microsoft.com/office/officeart/2009/layout/CirclePictureHierarchy"/>
    <dgm:cxn modelId="{E46797C8-E983-4FC4-A9BF-98354378B3AF}" type="presParOf" srcId="{DCF1FB2B-E067-42C7-B4A5-E0DDE3933F22}" destId="{E900F2BF-F216-4428-8E42-F2FE3BD4E022}" srcOrd="1" destOrd="0" presId="urn:microsoft.com/office/officeart/2009/layout/CirclePictureHierarchy"/>
    <dgm:cxn modelId="{4254FB4A-1ADE-4960-8AA3-57A88820F750}" type="presParOf" srcId="{68189937-23FC-4F08-B361-8A968DAFA635}" destId="{8937D2C3-58D8-43BA-BA38-F16B2D800669}" srcOrd="1" destOrd="0" presId="urn:microsoft.com/office/officeart/2009/layout/CirclePictureHierarchy"/>
    <dgm:cxn modelId="{F36BF9BE-5837-415A-8745-520382E74017}" type="presParOf" srcId="{13D53CF6-E921-4C85-A29F-2CEB563A21AF}" destId="{20B35C76-F2F2-42B7-85E6-782E7C88F479}" srcOrd="2" destOrd="0" presId="urn:microsoft.com/office/officeart/2009/layout/CirclePictureHierarchy"/>
    <dgm:cxn modelId="{E70AD48C-9EF9-45CD-A70C-C5BB24E7136E}" type="presParOf" srcId="{13D53CF6-E921-4C85-A29F-2CEB563A21AF}" destId="{91D90680-E408-45A7-A44F-F712B9C91637}" srcOrd="3" destOrd="0" presId="urn:microsoft.com/office/officeart/2009/layout/CirclePictureHierarchy"/>
    <dgm:cxn modelId="{AFEC895E-E075-4F36-90F9-256FE2F1D692}" type="presParOf" srcId="{91D90680-E408-45A7-A44F-F712B9C91637}" destId="{EE3F58D4-1818-4EB6-A036-4CBE2AEB1971}" srcOrd="0" destOrd="0" presId="urn:microsoft.com/office/officeart/2009/layout/CirclePictureHierarchy"/>
    <dgm:cxn modelId="{759AE09A-6D7B-4099-B72F-B7A0C16C8DD5}" type="presParOf" srcId="{EE3F58D4-1818-4EB6-A036-4CBE2AEB1971}" destId="{ABBAA128-86C7-471B-97BA-1B90C2FD7558}" srcOrd="0" destOrd="0" presId="urn:microsoft.com/office/officeart/2009/layout/CirclePictureHierarchy"/>
    <dgm:cxn modelId="{05A572E3-2C4D-445D-9B05-CCBA24162CA5}" type="presParOf" srcId="{EE3F58D4-1818-4EB6-A036-4CBE2AEB1971}" destId="{CE34CD3D-C516-458B-840D-D54A5E264A68}" srcOrd="1" destOrd="0" presId="urn:microsoft.com/office/officeart/2009/layout/CirclePictureHierarchy"/>
    <dgm:cxn modelId="{3A99B509-C575-4EC3-B1C4-23CF0FAB6A58}" type="presParOf" srcId="{91D90680-E408-45A7-A44F-F712B9C91637}" destId="{CA19CB9C-59A0-4B8C-943F-BF0E908CDC64}" srcOrd="1" destOrd="0" presId="urn:microsoft.com/office/officeart/2009/layout/CirclePictureHierarchy"/>
    <dgm:cxn modelId="{06BABA6A-DFDC-4A84-85F7-5653A3B60490}" type="presParOf" srcId="{44CA37E4-5A13-427D-B0CC-A84983E4D3E6}" destId="{E0F78767-079B-49DD-917E-AAB2989EE28B}" srcOrd="2" destOrd="0" presId="urn:microsoft.com/office/officeart/2009/layout/CirclePictureHierarchy"/>
    <dgm:cxn modelId="{A8E7BD41-C839-4193-AACD-AEF99F80D4DB}" type="presParOf" srcId="{44CA37E4-5A13-427D-B0CC-A84983E4D3E6}" destId="{205B060C-F014-4005-9450-888D05AF4045}" srcOrd="3" destOrd="0" presId="urn:microsoft.com/office/officeart/2009/layout/CirclePictureHierarchy"/>
    <dgm:cxn modelId="{549E8ACC-74D4-43FE-8799-97DA2A5734A8}" type="presParOf" srcId="{205B060C-F014-4005-9450-888D05AF4045}" destId="{CC971970-1D5F-4989-8093-CFAD5E5E25E7}" srcOrd="0" destOrd="0" presId="urn:microsoft.com/office/officeart/2009/layout/CirclePictureHierarchy"/>
    <dgm:cxn modelId="{0B5CEDCC-6B8C-40D8-B6BE-0F163C29546C}" type="presParOf" srcId="{CC971970-1D5F-4989-8093-CFAD5E5E25E7}" destId="{CE97BD99-37A3-453B-8ECE-14356351C78C}" srcOrd="0" destOrd="0" presId="urn:microsoft.com/office/officeart/2009/layout/CirclePictureHierarchy"/>
    <dgm:cxn modelId="{E80444FB-E206-4FF0-A6EC-F5B2FC96AE2D}" type="presParOf" srcId="{CC971970-1D5F-4989-8093-CFAD5E5E25E7}" destId="{75CFB3A0-D129-4E8D-9829-06FF9EFB472B}" srcOrd="1" destOrd="0" presId="urn:microsoft.com/office/officeart/2009/layout/CirclePictureHierarchy"/>
    <dgm:cxn modelId="{D3275A4C-6340-422E-9733-0566646AD633}" type="presParOf" srcId="{205B060C-F014-4005-9450-888D05AF4045}" destId="{F1E7ED46-9335-4150-8186-A9949C92CEB9}" srcOrd="1" destOrd="0" presId="urn:microsoft.com/office/officeart/2009/layout/CirclePictureHierarchy"/>
    <dgm:cxn modelId="{8CAF7C56-847F-4E19-A52B-581606D299E5}" type="presParOf" srcId="{F1E7ED46-9335-4150-8186-A9949C92CEB9}" destId="{A1A566E4-B1FD-438E-B276-4DE1FB00368D}" srcOrd="0" destOrd="0" presId="urn:microsoft.com/office/officeart/2009/layout/CirclePictureHierarchy"/>
    <dgm:cxn modelId="{D626B425-0724-46E5-A1EF-B9686A6DC57A}" type="presParOf" srcId="{F1E7ED46-9335-4150-8186-A9949C92CEB9}" destId="{22FC8F54-450F-44A1-994B-02B79B59245E}" srcOrd="1" destOrd="0" presId="urn:microsoft.com/office/officeart/2009/layout/CirclePictureHierarchy"/>
    <dgm:cxn modelId="{17C491DD-E3FC-416D-8298-0089222CBCDB}" type="presParOf" srcId="{22FC8F54-450F-44A1-994B-02B79B59245E}" destId="{13CF757E-30C9-4120-A1B0-19E70DE05E5F}" srcOrd="0" destOrd="0" presId="urn:microsoft.com/office/officeart/2009/layout/CirclePictureHierarchy"/>
    <dgm:cxn modelId="{16450D70-AED5-4397-8599-F4BB4E2F07E5}" type="presParOf" srcId="{13CF757E-30C9-4120-A1B0-19E70DE05E5F}" destId="{6BF9B949-6A02-4F33-8D8E-039E452D2BBD}" srcOrd="0" destOrd="0" presId="urn:microsoft.com/office/officeart/2009/layout/CirclePictureHierarchy"/>
    <dgm:cxn modelId="{6E9D2E0B-20A4-4322-BD0C-AD73B7154AC1}" type="presParOf" srcId="{13CF757E-30C9-4120-A1B0-19E70DE05E5F}" destId="{2C317506-2619-488E-8B42-2770E2C96D76}" srcOrd="1" destOrd="0" presId="urn:microsoft.com/office/officeart/2009/layout/CirclePictureHierarchy"/>
    <dgm:cxn modelId="{77E7F120-B99E-4F41-84C3-3AD306A5DDDB}" type="presParOf" srcId="{22FC8F54-450F-44A1-994B-02B79B59245E}" destId="{A6FE3DC6-CBDD-471F-A199-CD3CC75A7A74}" srcOrd="1" destOrd="0" presId="urn:microsoft.com/office/officeart/2009/layout/CirclePictureHierarchy"/>
    <dgm:cxn modelId="{F87285C3-7A57-4200-AE6E-E1EA916F7AE1}" type="presParOf" srcId="{F1E7ED46-9335-4150-8186-A9949C92CEB9}" destId="{417A4BE2-128C-4EDC-BB16-7F977D72B080}" srcOrd="2" destOrd="0" presId="urn:microsoft.com/office/officeart/2009/layout/CirclePictureHierarchy"/>
    <dgm:cxn modelId="{5C2486DA-EB31-4777-BA9B-7C4F1B5DDB64}" type="presParOf" srcId="{F1E7ED46-9335-4150-8186-A9949C92CEB9}" destId="{E3C315B7-03E6-42BF-A4B6-5B637B3D475F}" srcOrd="3" destOrd="0" presId="urn:microsoft.com/office/officeart/2009/layout/CirclePictureHierarchy"/>
    <dgm:cxn modelId="{99171809-3E1C-4178-9C96-C132B7F950AB}" type="presParOf" srcId="{E3C315B7-03E6-42BF-A4B6-5B637B3D475F}" destId="{C7A49290-43A8-4A67-81A3-54A78C15CDB9}" srcOrd="0" destOrd="0" presId="urn:microsoft.com/office/officeart/2009/layout/CirclePictureHierarchy"/>
    <dgm:cxn modelId="{32DCC25F-36AA-4823-8E1D-4139BA77F383}" type="presParOf" srcId="{C7A49290-43A8-4A67-81A3-54A78C15CDB9}" destId="{5B611866-33D9-4892-91EA-D83E68B36AF5}" srcOrd="0" destOrd="0" presId="urn:microsoft.com/office/officeart/2009/layout/CirclePictureHierarchy"/>
    <dgm:cxn modelId="{42918542-473E-480F-BF37-3A085872D1A6}" type="presParOf" srcId="{C7A49290-43A8-4A67-81A3-54A78C15CDB9}" destId="{6BBD9AD5-27A0-4A76-A85A-5AA73EE97BB6}" srcOrd="1" destOrd="0" presId="urn:microsoft.com/office/officeart/2009/layout/CirclePictureHierarchy"/>
    <dgm:cxn modelId="{1B0E5877-A6CE-4985-B2BD-1A9BED9AB499}" type="presParOf" srcId="{E3C315B7-03E6-42BF-A4B6-5B637B3D475F}" destId="{AACFAE59-EB3A-4E99-A860-69163E21FB3C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A4BE2-128C-4EDC-BB16-7F977D72B080}">
      <dsp:nvSpPr>
        <dsp:cNvPr id="0" name=""/>
        <dsp:cNvSpPr/>
      </dsp:nvSpPr>
      <dsp:spPr>
        <a:xfrm>
          <a:off x="4707845" y="2059639"/>
          <a:ext cx="678605" cy="200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360"/>
              </a:lnTo>
              <a:lnTo>
                <a:pt x="678605" y="100360"/>
              </a:lnTo>
              <a:lnTo>
                <a:pt x="678605" y="20072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A566E4-B1FD-438E-B276-4DE1FB00368D}">
      <dsp:nvSpPr>
        <dsp:cNvPr id="0" name=""/>
        <dsp:cNvSpPr/>
      </dsp:nvSpPr>
      <dsp:spPr>
        <a:xfrm>
          <a:off x="3908961" y="2059639"/>
          <a:ext cx="798883" cy="200720"/>
        </a:xfrm>
        <a:custGeom>
          <a:avLst/>
          <a:gdLst/>
          <a:ahLst/>
          <a:cxnLst/>
          <a:rect l="0" t="0" r="0" b="0"/>
          <a:pathLst>
            <a:path>
              <a:moveTo>
                <a:pt x="798883" y="0"/>
              </a:moveTo>
              <a:lnTo>
                <a:pt x="798883" y="100360"/>
              </a:lnTo>
              <a:lnTo>
                <a:pt x="0" y="100360"/>
              </a:lnTo>
              <a:lnTo>
                <a:pt x="0" y="20072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F78767-079B-49DD-917E-AAB2989EE28B}">
      <dsp:nvSpPr>
        <dsp:cNvPr id="0" name=""/>
        <dsp:cNvSpPr/>
      </dsp:nvSpPr>
      <dsp:spPr>
        <a:xfrm>
          <a:off x="3178629" y="1216614"/>
          <a:ext cx="1529215" cy="200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360"/>
              </a:lnTo>
              <a:lnTo>
                <a:pt x="1529215" y="100360"/>
              </a:lnTo>
              <a:lnTo>
                <a:pt x="1529215" y="20072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35C76-F2F2-42B7-85E6-782E7C88F479}">
      <dsp:nvSpPr>
        <dsp:cNvPr id="0" name=""/>
        <dsp:cNvSpPr/>
      </dsp:nvSpPr>
      <dsp:spPr>
        <a:xfrm>
          <a:off x="1717347" y="2059639"/>
          <a:ext cx="699249" cy="200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360"/>
              </a:lnTo>
              <a:lnTo>
                <a:pt x="699249" y="100360"/>
              </a:lnTo>
              <a:lnTo>
                <a:pt x="699249" y="20072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473F72-9F60-4B4F-94BB-158E8D6693FD}">
      <dsp:nvSpPr>
        <dsp:cNvPr id="0" name=""/>
        <dsp:cNvSpPr/>
      </dsp:nvSpPr>
      <dsp:spPr>
        <a:xfrm>
          <a:off x="1021171" y="2902664"/>
          <a:ext cx="676444" cy="200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360"/>
              </a:lnTo>
              <a:lnTo>
                <a:pt x="676444" y="100360"/>
              </a:lnTo>
              <a:lnTo>
                <a:pt x="676444" y="20072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5C0EC-3CD8-4136-9C93-82C96B2FC16C}">
      <dsp:nvSpPr>
        <dsp:cNvPr id="0" name=""/>
        <dsp:cNvSpPr/>
      </dsp:nvSpPr>
      <dsp:spPr>
        <a:xfrm>
          <a:off x="324094" y="2902664"/>
          <a:ext cx="697077" cy="200720"/>
        </a:xfrm>
        <a:custGeom>
          <a:avLst/>
          <a:gdLst/>
          <a:ahLst/>
          <a:cxnLst/>
          <a:rect l="0" t="0" r="0" b="0"/>
          <a:pathLst>
            <a:path>
              <a:moveTo>
                <a:pt x="697077" y="0"/>
              </a:moveTo>
              <a:lnTo>
                <a:pt x="697077" y="100360"/>
              </a:lnTo>
              <a:lnTo>
                <a:pt x="0" y="100360"/>
              </a:lnTo>
              <a:lnTo>
                <a:pt x="0" y="20072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A3202-47AF-4568-8518-48EFC5EB841C}">
      <dsp:nvSpPr>
        <dsp:cNvPr id="0" name=""/>
        <dsp:cNvSpPr/>
      </dsp:nvSpPr>
      <dsp:spPr>
        <a:xfrm>
          <a:off x="1021171" y="2059639"/>
          <a:ext cx="696176" cy="200720"/>
        </a:xfrm>
        <a:custGeom>
          <a:avLst/>
          <a:gdLst/>
          <a:ahLst/>
          <a:cxnLst/>
          <a:rect l="0" t="0" r="0" b="0"/>
          <a:pathLst>
            <a:path>
              <a:moveTo>
                <a:pt x="696176" y="0"/>
              </a:moveTo>
              <a:lnTo>
                <a:pt x="696176" y="100360"/>
              </a:lnTo>
              <a:lnTo>
                <a:pt x="0" y="100360"/>
              </a:lnTo>
              <a:lnTo>
                <a:pt x="0" y="20072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CE174-22AD-43D3-B22A-8EE4F9CFFD3D}">
      <dsp:nvSpPr>
        <dsp:cNvPr id="0" name=""/>
        <dsp:cNvSpPr/>
      </dsp:nvSpPr>
      <dsp:spPr>
        <a:xfrm>
          <a:off x="1717347" y="1216614"/>
          <a:ext cx="1461282" cy="200720"/>
        </a:xfrm>
        <a:custGeom>
          <a:avLst/>
          <a:gdLst/>
          <a:ahLst/>
          <a:cxnLst/>
          <a:rect l="0" t="0" r="0" b="0"/>
          <a:pathLst>
            <a:path>
              <a:moveTo>
                <a:pt x="1461282" y="0"/>
              </a:moveTo>
              <a:lnTo>
                <a:pt x="1461282" y="100360"/>
              </a:lnTo>
              <a:lnTo>
                <a:pt x="0" y="100360"/>
              </a:lnTo>
              <a:lnTo>
                <a:pt x="0" y="20072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97D536-03E0-4047-9484-E613A105C721}">
      <dsp:nvSpPr>
        <dsp:cNvPr id="0" name=""/>
        <dsp:cNvSpPr/>
      </dsp:nvSpPr>
      <dsp:spPr>
        <a:xfrm>
          <a:off x="2857477" y="574310"/>
          <a:ext cx="642304" cy="64230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7F04E58-9114-4831-81D9-A49396DA03A3}">
      <dsp:nvSpPr>
        <dsp:cNvPr id="0" name=""/>
        <dsp:cNvSpPr/>
      </dsp:nvSpPr>
      <dsp:spPr>
        <a:xfrm>
          <a:off x="2951334" y="713452"/>
          <a:ext cx="470764" cy="360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9</a:t>
          </a:r>
          <a:endParaRPr lang="pt-BR" sz="2400" b="1" kern="1200" dirty="0"/>
        </a:p>
      </dsp:txBody>
      <dsp:txXfrm>
        <a:off x="2951334" y="713452"/>
        <a:ext cx="470764" cy="360808"/>
      </dsp:txXfrm>
    </dsp:sp>
    <dsp:sp modelId="{5F87BB14-DF67-4A6C-8E7A-5529963F2BDB}">
      <dsp:nvSpPr>
        <dsp:cNvPr id="0" name=""/>
        <dsp:cNvSpPr/>
      </dsp:nvSpPr>
      <dsp:spPr>
        <a:xfrm>
          <a:off x="1396195" y="1417335"/>
          <a:ext cx="642304" cy="64230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8CF4FEA-5E66-4C53-B68A-AF4789A5AF69}">
      <dsp:nvSpPr>
        <dsp:cNvPr id="0" name=""/>
        <dsp:cNvSpPr/>
      </dsp:nvSpPr>
      <dsp:spPr>
        <a:xfrm>
          <a:off x="1496126" y="1590619"/>
          <a:ext cx="421656" cy="274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7</a:t>
          </a:r>
          <a:endParaRPr lang="pt-BR" sz="2400" b="1" kern="1200" dirty="0"/>
        </a:p>
      </dsp:txBody>
      <dsp:txXfrm>
        <a:off x="1496126" y="1590619"/>
        <a:ext cx="421656" cy="274039"/>
      </dsp:txXfrm>
    </dsp:sp>
    <dsp:sp modelId="{18F38947-D058-4DC8-831A-0B9FBBD56F6B}">
      <dsp:nvSpPr>
        <dsp:cNvPr id="0" name=""/>
        <dsp:cNvSpPr/>
      </dsp:nvSpPr>
      <dsp:spPr>
        <a:xfrm>
          <a:off x="700018" y="2260360"/>
          <a:ext cx="642304" cy="64230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4B12986-CD19-4C70-9DAA-3385F8BB7016}">
      <dsp:nvSpPr>
        <dsp:cNvPr id="0" name=""/>
        <dsp:cNvSpPr/>
      </dsp:nvSpPr>
      <dsp:spPr>
        <a:xfrm>
          <a:off x="839678" y="2451606"/>
          <a:ext cx="221633" cy="210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3</a:t>
          </a:r>
          <a:endParaRPr lang="pt-BR" sz="2400" b="1" kern="1200" dirty="0"/>
        </a:p>
      </dsp:txBody>
      <dsp:txXfrm>
        <a:off x="839678" y="2451606"/>
        <a:ext cx="221633" cy="210624"/>
      </dsp:txXfrm>
    </dsp:sp>
    <dsp:sp modelId="{A63BAB31-B9C7-4B42-A2B5-89A0884B076A}">
      <dsp:nvSpPr>
        <dsp:cNvPr id="0" name=""/>
        <dsp:cNvSpPr/>
      </dsp:nvSpPr>
      <dsp:spPr>
        <a:xfrm>
          <a:off x="2941" y="3103385"/>
          <a:ext cx="642304" cy="64230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971ADD9-12B9-4AB6-8BF6-79BEDBD670A6}">
      <dsp:nvSpPr>
        <dsp:cNvPr id="0" name=""/>
        <dsp:cNvSpPr/>
      </dsp:nvSpPr>
      <dsp:spPr>
        <a:xfrm>
          <a:off x="246784" y="3294833"/>
          <a:ext cx="177825" cy="232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4</a:t>
          </a:r>
          <a:endParaRPr lang="pt-BR" sz="2400" b="1" kern="1200" dirty="0"/>
        </a:p>
      </dsp:txBody>
      <dsp:txXfrm>
        <a:off x="246784" y="3294833"/>
        <a:ext cx="177825" cy="232572"/>
      </dsp:txXfrm>
    </dsp:sp>
    <dsp:sp modelId="{16FF8999-E8B7-4A7C-B052-6D88529E7685}">
      <dsp:nvSpPr>
        <dsp:cNvPr id="0" name=""/>
        <dsp:cNvSpPr/>
      </dsp:nvSpPr>
      <dsp:spPr>
        <a:xfrm>
          <a:off x="1376463" y="3103385"/>
          <a:ext cx="642304" cy="64230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900F2BF-F216-4428-8E42-F2FE3BD4E022}">
      <dsp:nvSpPr>
        <dsp:cNvPr id="0" name=""/>
        <dsp:cNvSpPr/>
      </dsp:nvSpPr>
      <dsp:spPr>
        <a:xfrm>
          <a:off x="1567557" y="3248227"/>
          <a:ext cx="262898" cy="325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2</a:t>
          </a:r>
          <a:endParaRPr lang="pt-BR" sz="2400" b="1" kern="1200" dirty="0"/>
        </a:p>
      </dsp:txBody>
      <dsp:txXfrm>
        <a:off x="1567557" y="3248227"/>
        <a:ext cx="262898" cy="325115"/>
      </dsp:txXfrm>
    </dsp:sp>
    <dsp:sp modelId="{ABBAA128-86C7-471B-97BA-1B90C2FD7558}">
      <dsp:nvSpPr>
        <dsp:cNvPr id="0" name=""/>
        <dsp:cNvSpPr/>
      </dsp:nvSpPr>
      <dsp:spPr>
        <a:xfrm>
          <a:off x="2095445" y="2260360"/>
          <a:ext cx="642304" cy="64230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E34CD3D-C516-458B-840D-D54A5E264A68}">
      <dsp:nvSpPr>
        <dsp:cNvPr id="0" name=""/>
        <dsp:cNvSpPr/>
      </dsp:nvSpPr>
      <dsp:spPr>
        <a:xfrm>
          <a:off x="2219819" y="2342292"/>
          <a:ext cx="415510" cy="495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1</a:t>
          </a:r>
          <a:endParaRPr lang="pt-BR" sz="2400" b="1" kern="1200" dirty="0"/>
        </a:p>
      </dsp:txBody>
      <dsp:txXfrm>
        <a:off x="2219819" y="2342292"/>
        <a:ext cx="415510" cy="495409"/>
      </dsp:txXfrm>
    </dsp:sp>
    <dsp:sp modelId="{CE97BD99-37A3-453B-8ECE-14356351C78C}">
      <dsp:nvSpPr>
        <dsp:cNvPr id="0" name=""/>
        <dsp:cNvSpPr/>
      </dsp:nvSpPr>
      <dsp:spPr>
        <a:xfrm>
          <a:off x="4386692" y="1417335"/>
          <a:ext cx="642304" cy="64230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5CFB3A0-D129-4E8D-9829-06FF9EFB472B}">
      <dsp:nvSpPr>
        <dsp:cNvPr id="0" name=""/>
        <dsp:cNvSpPr/>
      </dsp:nvSpPr>
      <dsp:spPr>
        <a:xfrm>
          <a:off x="4535803" y="1560427"/>
          <a:ext cx="334897" cy="352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5</a:t>
          </a:r>
          <a:endParaRPr lang="pt-BR" sz="2400" b="1" kern="1200" dirty="0"/>
        </a:p>
      </dsp:txBody>
      <dsp:txXfrm>
        <a:off x="4535803" y="1560427"/>
        <a:ext cx="334897" cy="352907"/>
      </dsp:txXfrm>
    </dsp:sp>
    <dsp:sp modelId="{6BF9B949-6A02-4F33-8D8E-039E452D2BBD}">
      <dsp:nvSpPr>
        <dsp:cNvPr id="0" name=""/>
        <dsp:cNvSpPr/>
      </dsp:nvSpPr>
      <dsp:spPr>
        <a:xfrm>
          <a:off x="3587809" y="2260360"/>
          <a:ext cx="642304" cy="64230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C317506-2619-488E-8B42-2770E2C96D76}">
      <dsp:nvSpPr>
        <dsp:cNvPr id="0" name=""/>
        <dsp:cNvSpPr/>
      </dsp:nvSpPr>
      <dsp:spPr>
        <a:xfrm>
          <a:off x="3715440" y="2408372"/>
          <a:ext cx="385758" cy="321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8</a:t>
          </a:r>
          <a:endParaRPr lang="pt-BR" sz="2400" b="1" kern="1200" dirty="0"/>
        </a:p>
      </dsp:txBody>
      <dsp:txXfrm>
        <a:off x="3715440" y="2408372"/>
        <a:ext cx="385758" cy="321049"/>
      </dsp:txXfrm>
    </dsp:sp>
    <dsp:sp modelId="{5B611866-33D9-4892-91EA-D83E68B36AF5}">
      <dsp:nvSpPr>
        <dsp:cNvPr id="0" name=""/>
        <dsp:cNvSpPr/>
      </dsp:nvSpPr>
      <dsp:spPr>
        <a:xfrm>
          <a:off x="5065298" y="2260360"/>
          <a:ext cx="642304" cy="64230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BBD9AD5-27A0-4A76-A85A-5AA73EE97BB6}">
      <dsp:nvSpPr>
        <dsp:cNvPr id="0" name=""/>
        <dsp:cNvSpPr/>
      </dsp:nvSpPr>
      <dsp:spPr>
        <a:xfrm>
          <a:off x="5070295" y="2334241"/>
          <a:ext cx="575453" cy="466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6</a:t>
          </a:r>
          <a:endParaRPr lang="pt-BR" sz="2400" b="1" kern="1200" dirty="0"/>
        </a:p>
      </dsp:txBody>
      <dsp:txXfrm>
        <a:off x="5070295" y="2334241"/>
        <a:ext cx="575453" cy="466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A4BE2-128C-4EDC-BB16-7F977D72B080}">
      <dsp:nvSpPr>
        <dsp:cNvPr id="0" name=""/>
        <dsp:cNvSpPr/>
      </dsp:nvSpPr>
      <dsp:spPr>
        <a:xfrm>
          <a:off x="4707845" y="2059639"/>
          <a:ext cx="678605" cy="200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360"/>
              </a:lnTo>
              <a:lnTo>
                <a:pt x="678605" y="100360"/>
              </a:lnTo>
              <a:lnTo>
                <a:pt x="678605" y="20072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A566E4-B1FD-438E-B276-4DE1FB00368D}">
      <dsp:nvSpPr>
        <dsp:cNvPr id="0" name=""/>
        <dsp:cNvSpPr/>
      </dsp:nvSpPr>
      <dsp:spPr>
        <a:xfrm>
          <a:off x="3908961" y="2059639"/>
          <a:ext cx="798883" cy="200720"/>
        </a:xfrm>
        <a:custGeom>
          <a:avLst/>
          <a:gdLst/>
          <a:ahLst/>
          <a:cxnLst/>
          <a:rect l="0" t="0" r="0" b="0"/>
          <a:pathLst>
            <a:path>
              <a:moveTo>
                <a:pt x="798883" y="0"/>
              </a:moveTo>
              <a:lnTo>
                <a:pt x="798883" y="100360"/>
              </a:lnTo>
              <a:lnTo>
                <a:pt x="0" y="100360"/>
              </a:lnTo>
              <a:lnTo>
                <a:pt x="0" y="20072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F78767-079B-49DD-917E-AAB2989EE28B}">
      <dsp:nvSpPr>
        <dsp:cNvPr id="0" name=""/>
        <dsp:cNvSpPr/>
      </dsp:nvSpPr>
      <dsp:spPr>
        <a:xfrm>
          <a:off x="3178629" y="1216614"/>
          <a:ext cx="1529215" cy="200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360"/>
              </a:lnTo>
              <a:lnTo>
                <a:pt x="1529215" y="100360"/>
              </a:lnTo>
              <a:lnTo>
                <a:pt x="1529215" y="20072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35C76-F2F2-42B7-85E6-782E7C88F479}">
      <dsp:nvSpPr>
        <dsp:cNvPr id="0" name=""/>
        <dsp:cNvSpPr/>
      </dsp:nvSpPr>
      <dsp:spPr>
        <a:xfrm>
          <a:off x="1717347" y="2059639"/>
          <a:ext cx="699249" cy="200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360"/>
              </a:lnTo>
              <a:lnTo>
                <a:pt x="699249" y="100360"/>
              </a:lnTo>
              <a:lnTo>
                <a:pt x="699249" y="20072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473F72-9F60-4B4F-94BB-158E8D6693FD}">
      <dsp:nvSpPr>
        <dsp:cNvPr id="0" name=""/>
        <dsp:cNvSpPr/>
      </dsp:nvSpPr>
      <dsp:spPr>
        <a:xfrm>
          <a:off x="1021171" y="2902664"/>
          <a:ext cx="676444" cy="200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360"/>
              </a:lnTo>
              <a:lnTo>
                <a:pt x="676444" y="100360"/>
              </a:lnTo>
              <a:lnTo>
                <a:pt x="676444" y="20072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5C0EC-3CD8-4136-9C93-82C96B2FC16C}">
      <dsp:nvSpPr>
        <dsp:cNvPr id="0" name=""/>
        <dsp:cNvSpPr/>
      </dsp:nvSpPr>
      <dsp:spPr>
        <a:xfrm>
          <a:off x="324094" y="2902664"/>
          <a:ext cx="697077" cy="200720"/>
        </a:xfrm>
        <a:custGeom>
          <a:avLst/>
          <a:gdLst/>
          <a:ahLst/>
          <a:cxnLst/>
          <a:rect l="0" t="0" r="0" b="0"/>
          <a:pathLst>
            <a:path>
              <a:moveTo>
                <a:pt x="697077" y="0"/>
              </a:moveTo>
              <a:lnTo>
                <a:pt x="697077" y="100360"/>
              </a:lnTo>
              <a:lnTo>
                <a:pt x="0" y="100360"/>
              </a:lnTo>
              <a:lnTo>
                <a:pt x="0" y="20072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A3202-47AF-4568-8518-48EFC5EB841C}">
      <dsp:nvSpPr>
        <dsp:cNvPr id="0" name=""/>
        <dsp:cNvSpPr/>
      </dsp:nvSpPr>
      <dsp:spPr>
        <a:xfrm>
          <a:off x="1021171" y="2059639"/>
          <a:ext cx="696176" cy="200720"/>
        </a:xfrm>
        <a:custGeom>
          <a:avLst/>
          <a:gdLst/>
          <a:ahLst/>
          <a:cxnLst/>
          <a:rect l="0" t="0" r="0" b="0"/>
          <a:pathLst>
            <a:path>
              <a:moveTo>
                <a:pt x="696176" y="0"/>
              </a:moveTo>
              <a:lnTo>
                <a:pt x="696176" y="100360"/>
              </a:lnTo>
              <a:lnTo>
                <a:pt x="0" y="100360"/>
              </a:lnTo>
              <a:lnTo>
                <a:pt x="0" y="20072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CE174-22AD-43D3-B22A-8EE4F9CFFD3D}">
      <dsp:nvSpPr>
        <dsp:cNvPr id="0" name=""/>
        <dsp:cNvSpPr/>
      </dsp:nvSpPr>
      <dsp:spPr>
        <a:xfrm>
          <a:off x="1717347" y="1216614"/>
          <a:ext cx="1461282" cy="200720"/>
        </a:xfrm>
        <a:custGeom>
          <a:avLst/>
          <a:gdLst/>
          <a:ahLst/>
          <a:cxnLst/>
          <a:rect l="0" t="0" r="0" b="0"/>
          <a:pathLst>
            <a:path>
              <a:moveTo>
                <a:pt x="1461282" y="0"/>
              </a:moveTo>
              <a:lnTo>
                <a:pt x="1461282" y="100360"/>
              </a:lnTo>
              <a:lnTo>
                <a:pt x="0" y="100360"/>
              </a:lnTo>
              <a:lnTo>
                <a:pt x="0" y="20072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97D536-03E0-4047-9484-E613A105C721}">
      <dsp:nvSpPr>
        <dsp:cNvPr id="0" name=""/>
        <dsp:cNvSpPr/>
      </dsp:nvSpPr>
      <dsp:spPr>
        <a:xfrm>
          <a:off x="2857477" y="574310"/>
          <a:ext cx="642304" cy="64230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F04E58-9114-4831-81D9-A49396DA03A3}">
      <dsp:nvSpPr>
        <dsp:cNvPr id="0" name=""/>
        <dsp:cNvSpPr/>
      </dsp:nvSpPr>
      <dsp:spPr>
        <a:xfrm>
          <a:off x="2951334" y="713452"/>
          <a:ext cx="470764" cy="360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9</a:t>
          </a:r>
          <a:endParaRPr lang="pt-BR" sz="2400" b="1" kern="1200" dirty="0"/>
        </a:p>
      </dsp:txBody>
      <dsp:txXfrm>
        <a:off x="2951334" y="713452"/>
        <a:ext cx="470764" cy="360808"/>
      </dsp:txXfrm>
    </dsp:sp>
    <dsp:sp modelId="{5F87BB14-DF67-4A6C-8E7A-5529963F2BDB}">
      <dsp:nvSpPr>
        <dsp:cNvPr id="0" name=""/>
        <dsp:cNvSpPr/>
      </dsp:nvSpPr>
      <dsp:spPr>
        <a:xfrm>
          <a:off x="1396195" y="1417335"/>
          <a:ext cx="642304" cy="64230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CF4FEA-5E66-4C53-B68A-AF4789A5AF69}">
      <dsp:nvSpPr>
        <dsp:cNvPr id="0" name=""/>
        <dsp:cNvSpPr/>
      </dsp:nvSpPr>
      <dsp:spPr>
        <a:xfrm>
          <a:off x="1496126" y="1590619"/>
          <a:ext cx="421656" cy="274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7</a:t>
          </a:r>
          <a:endParaRPr lang="pt-BR" sz="2400" b="1" kern="1200" dirty="0"/>
        </a:p>
      </dsp:txBody>
      <dsp:txXfrm>
        <a:off x="1496126" y="1590619"/>
        <a:ext cx="421656" cy="274039"/>
      </dsp:txXfrm>
    </dsp:sp>
    <dsp:sp modelId="{18F38947-D058-4DC8-831A-0B9FBBD56F6B}">
      <dsp:nvSpPr>
        <dsp:cNvPr id="0" name=""/>
        <dsp:cNvSpPr/>
      </dsp:nvSpPr>
      <dsp:spPr>
        <a:xfrm>
          <a:off x="700018" y="2260360"/>
          <a:ext cx="642304" cy="642304"/>
        </a:xfrm>
        <a:prstGeom prst="ellipse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B12986-CD19-4C70-9DAA-3385F8BB7016}">
      <dsp:nvSpPr>
        <dsp:cNvPr id="0" name=""/>
        <dsp:cNvSpPr/>
      </dsp:nvSpPr>
      <dsp:spPr>
        <a:xfrm>
          <a:off x="905694" y="2473624"/>
          <a:ext cx="221633" cy="210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4</a:t>
          </a:r>
          <a:endParaRPr lang="pt-BR" sz="2400" b="1" kern="1200" dirty="0"/>
        </a:p>
      </dsp:txBody>
      <dsp:txXfrm>
        <a:off x="905694" y="2473624"/>
        <a:ext cx="221633" cy="210624"/>
      </dsp:txXfrm>
    </dsp:sp>
    <dsp:sp modelId="{A63BAB31-B9C7-4B42-A2B5-89A0884B076A}">
      <dsp:nvSpPr>
        <dsp:cNvPr id="0" name=""/>
        <dsp:cNvSpPr/>
      </dsp:nvSpPr>
      <dsp:spPr>
        <a:xfrm>
          <a:off x="2941" y="3103385"/>
          <a:ext cx="642304" cy="642304"/>
        </a:xfrm>
        <a:prstGeom prst="ellipse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71ADD9-12B9-4AB6-8BF6-79BEDBD670A6}">
      <dsp:nvSpPr>
        <dsp:cNvPr id="0" name=""/>
        <dsp:cNvSpPr/>
      </dsp:nvSpPr>
      <dsp:spPr>
        <a:xfrm>
          <a:off x="224779" y="3316851"/>
          <a:ext cx="177825" cy="232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3</a:t>
          </a:r>
          <a:endParaRPr lang="pt-BR" sz="2400" b="1" kern="1200" dirty="0"/>
        </a:p>
      </dsp:txBody>
      <dsp:txXfrm>
        <a:off x="224779" y="3316851"/>
        <a:ext cx="177825" cy="232572"/>
      </dsp:txXfrm>
    </dsp:sp>
    <dsp:sp modelId="{16FF8999-E8B7-4A7C-B052-6D88529E7685}">
      <dsp:nvSpPr>
        <dsp:cNvPr id="0" name=""/>
        <dsp:cNvSpPr/>
      </dsp:nvSpPr>
      <dsp:spPr>
        <a:xfrm>
          <a:off x="1376463" y="3103385"/>
          <a:ext cx="642304" cy="64230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00F2BF-F216-4428-8E42-F2FE3BD4E022}">
      <dsp:nvSpPr>
        <dsp:cNvPr id="0" name=""/>
        <dsp:cNvSpPr/>
      </dsp:nvSpPr>
      <dsp:spPr>
        <a:xfrm>
          <a:off x="1567557" y="3248227"/>
          <a:ext cx="262898" cy="325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2</a:t>
          </a:r>
          <a:endParaRPr lang="pt-BR" sz="2400" b="1" kern="1200" dirty="0"/>
        </a:p>
      </dsp:txBody>
      <dsp:txXfrm>
        <a:off x="1567557" y="3248227"/>
        <a:ext cx="262898" cy="325115"/>
      </dsp:txXfrm>
    </dsp:sp>
    <dsp:sp modelId="{ABBAA128-86C7-471B-97BA-1B90C2FD7558}">
      <dsp:nvSpPr>
        <dsp:cNvPr id="0" name=""/>
        <dsp:cNvSpPr/>
      </dsp:nvSpPr>
      <dsp:spPr>
        <a:xfrm>
          <a:off x="2095445" y="2260360"/>
          <a:ext cx="642304" cy="64230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34CD3D-C516-458B-840D-D54A5E264A68}">
      <dsp:nvSpPr>
        <dsp:cNvPr id="0" name=""/>
        <dsp:cNvSpPr/>
      </dsp:nvSpPr>
      <dsp:spPr>
        <a:xfrm>
          <a:off x="2219819" y="2342292"/>
          <a:ext cx="415510" cy="495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1</a:t>
          </a:r>
          <a:endParaRPr lang="pt-BR" sz="2400" b="1" kern="1200" dirty="0"/>
        </a:p>
      </dsp:txBody>
      <dsp:txXfrm>
        <a:off x="2219819" y="2342292"/>
        <a:ext cx="415510" cy="495409"/>
      </dsp:txXfrm>
    </dsp:sp>
    <dsp:sp modelId="{CE97BD99-37A3-453B-8ECE-14356351C78C}">
      <dsp:nvSpPr>
        <dsp:cNvPr id="0" name=""/>
        <dsp:cNvSpPr/>
      </dsp:nvSpPr>
      <dsp:spPr>
        <a:xfrm>
          <a:off x="4386692" y="1417335"/>
          <a:ext cx="642304" cy="642304"/>
        </a:xfrm>
        <a:prstGeom prst="ellipse">
          <a:avLst/>
        </a:prstGeom>
        <a:gradFill flip="none" rotWithShape="0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CFB3A0-D129-4E8D-9829-06FF9EFB472B}">
      <dsp:nvSpPr>
        <dsp:cNvPr id="0" name=""/>
        <dsp:cNvSpPr/>
      </dsp:nvSpPr>
      <dsp:spPr>
        <a:xfrm>
          <a:off x="4535803" y="1560427"/>
          <a:ext cx="334897" cy="352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8</a:t>
          </a:r>
          <a:endParaRPr lang="pt-BR" sz="2400" b="1" kern="1200" dirty="0"/>
        </a:p>
      </dsp:txBody>
      <dsp:txXfrm>
        <a:off x="4535803" y="1560427"/>
        <a:ext cx="334897" cy="352907"/>
      </dsp:txXfrm>
    </dsp:sp>
    <dsp:sp modelId="{6BF9B949-6A02-4F33-8D8E-039E452D2BBD}">
      <dsp:nvSpPr>
        <dsp:cNvPr id="0" name=""/>
        <dsp:cNvSpPr/>
      </dsp:nvSpPr>
      <dsp:spPr>
        <a:xfrm>
          <a:off x="3587809" y="2260360"/>
          <a:ext cx="642304" cy="642304"/>
        </a:xfrm>
        <a:prstGeom prst="ellipse">
          <a:avLst/>
        </a:prstGeom>
        <a:gradFill flip="none" rotWithShape="0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317506-2619-488E-8B42-2770E2C96D76}">
      <dsp:nvSpPr>
        <dsp:cNvPr id="0" name=""/>
        <dsp:cNvSpPr/>
      </dsp:nvSpPr>
      <dsp:spPr>
        <a:xfrm>
          <a:off x="3715440" y="2408372"/>
          <a:ext cx="385758" cy="321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5</a:t>
          </a:r>
          <a:endParaRPr lang="pt-BR" sz="2400" b="1" kern="1200" dirty="0"/>
        </a:p>
      </dsp:txBody>
      <dsp:txXfrm>
        <a:off x="3715440" y="2408372"/>
        <a:ext cx="385758" cy="321049"/>
      </dsp:txXfrm>
    </dsp:sp>
    <dsp:sp modelId="{5B611866-33D9-4892-91EA-D83E68B36AF5}">
      <dsp:nvSpPr>
        <dsp:cNvPr id="0" name=""/>
        <dsp:cNvSpPr/>
      </dsp:nvSpPr>
      <dsp:spPr>
        <a:xfrm>
          <a:off x="5065298" y="2260360"/>
          <a:ext cx="642304" cy="64230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BD9AD5-27A0-4A76-A85A-5AA73EE97BB6}">
      <dsp:nvSpPr>
        <dsp:cNvPr id="0" name=""/>
        <dsp:cNvSpPr/>
      </dsp:nvSpPr>
      <dsp:spPr>
        <a:xfrm>
          <a:off x="5070295" y="2334241"/>
          <a:ext cx="575453" cy="466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6</a:t>
          </a:r>
          <a:endParaRPr lang="pt-BR" sz="2400" b="1" kern="1200" dirty="0"/>
        </a:p>
      </dsp:txBody>
      <dsp:txXfrm>
        <a:off x="5070295" y="2334241"/>
        <a:ext cx="575453" cy="466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A4BE2-128C-4EDC-BB16-7F977D72B080}">
      <dsp:nvSpPr>
        <dsp:cNvPr id="0" name=""/>
        <dsp:cNvSpPr/>
      </dsp:nvSpPr>
      <dsp:spPr>
        <a:xfrm>
          <a:off x="4707845" y="2059639"/>
          <a:ext cx="678605" cy="200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360"/>
              </a:lnTo>
              <a:lnTo>
                <a:pt x="678605" y="100360"/>
              </a:lnTo>
              <a:lnTo>
                <a:pt x="678605" y="20072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A566E4-B1FD-438E-B276-4DE1FB00368D}">
      <dsp:nvSpPr>
        <dsp:cNvPr id="0" name=""/>
        <dsp:cNvSpPr/>
      </dsp:nvSpPr>
      <dsp:spPr>
        <a:xfrm>
          <a:off x="3908961" y="2059639"/>
          <a:ext cx="798883" cy="200720"/>
        </a:xfrm>
        <a:custGeom>
          <a:avLst/>
          <a:gdLst/>
          <a:ahLst/>
          <a:cxnLst/>
          <a:rect l="0" t="0" r="0" b="0"/>
          <a:pathLst>
            <a:path>
              <a:moveTo>
                <a:pt x="798883" y="0"/>
              </a:moveTo>
              <a:lnTo>
                <a:pt x="798883" y="100360"/>
              </a:lnTo>
              <a:lnTo>
                <a:pt x="0" y="100360"/>
              </a:lnTo>
              <a:lnTo>
                <a:pt x="0" y="20072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F78767-079B-49DD-917E-AAB2989EE28B}">
      <dsp:nvSpPr>
        <dsp:cNvPr id="0" name=""/>
        <dsp:cNvSpPr/>
      </dsp:nvSpPr>
      <dsp:spPr>
        <a:xfrm>
          <a:off x="3178629" y="1216614"/>
          <a:ext cx="1529215" cy="200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360"/>
              </a:lnTo>
              <a:lnTo>
                <a:pt x="1529215" y="100360"/>
              </a:lnTo>
              <a:lnTo>
                <a:pt x="1529215" y="20072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35C76-F2F2-42B7-85E6-782E7C88F479}">
      <dsp:nvSpPr>
        <dsp:cNvPr id="0" name=""/>
        <dsp:cNvSpPr/>
      </dsp:nvSpPr>
      <dsp:spPr>
        <a:xfrm>
          <a:off x="1717347" y="2059639"/>
          <a:ext cx="699249" cy="200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360"/>
              </a:lnTo>
              <a:lnTo>
                <a:pt x="699249" y="100360"/>
              </a:lnTo>
              <a:lnTo>
                <a:pt x="699249" y="20072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473F72-9F60-4B4F-94BB-158E8D6693FD}">
      <dsp:nvSpPr>
        <dsp:cNvPr id="0" name=""/>
        <dsp:cNvSpPr/>
      </dsp:nvSpPr>
      <dsp:spPr>
        <a:xfrm>
          <a:off x="1021171" y="2902664"/>
          <a:ext cx="676444" cy="200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360"/>
              </a:lnTo>
              <a:lnTo>
                <a:pt x="676444" y="100360"/>
              </a:lnTo>
              <a:lnTo>
                <a:pt x="676444" y="20072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5C0EC-3CD8-4136-9C93-82C96B2FC16C}">
      <dsp:nvSpPr>
        <dsp:cNvPr id="0" name=""/>
        <dsp:cNvSpPr/>
      </dsp:nvSpPr>
      <dsp:spPr>
        <a:xfrm>
          <a:off x="324094" y="2902664"/>
          <a:ext cx="697077" cy="200720"/>
        </a:xfrm>
        <a:custGeom>
          <a:avLst/>
          <a:gdLst/>
          <a:ahLst/>
          <a:cxnLst/>
          <a:rect l="0" t="0" r="0" b="0"/>
          <a:pathLst>
            <a:path>
              <a:moveTo>
                <a:pt x="697077" y="0"/>
              </a:moveTo>
              <a:lnTo>
                <a:pt x="697077" y="100360"/>
              </a:lnTo>
              <a:lnTo>
                <a:pt x="0" y="100360"/>
              </a:lnTo>
              <a:lnTo>
                <a:pt x="0" y="20072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A3202-47AF-4568-8518-48EFC5EB841C}">
      <dsp:nvSpPr>
        <dsp:cNvPr id="0" name=""/>
        <dsp:cNvSpPr/>
      </dsp:nvSpPr>
      <dsp:spPr>
        <a:xfrm>
          <a:off x="1021171" y="2059639"/>
          <a:ext cx="696176" cy="200720"/>
        </a:xfrm>
        <a:custGeom>
          <a:avLst/>
          <a:gdLst/>
          <a:ahLst/>
          <a:cxnLst/>
          <a:rect l="0" t="0" r="0" b="0"/>
          <a:pathLst>
            <a:path>
              <a:moveTo>
                <a:pt x="696176" y="0"/>
              </a:moveTo>
              <a:lnTo>
                <a:pt x="696176" y="100360"/>
              </a:lnTo>
              <a:lnTo>
                <a:pt x="0" y="100360"/>
              </a:lnTo>
              <a:lnTo>
                <a:pt x="0" y="20072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CE174-22AD-43D3-B22A-8EE4F9CFFD3D}">
      <dsp:nvSpPr>
        <dsp:cNvPr id="0" name=""/>
        <dsp:cNvSpPr/>
      </dsp:nvSpPr>
      <dsp:spPr>
        <a:xfrm>
          <a:off x="1717347" y="1216614"/>
          <a:ext cx="1461282" cy="200720"/>
        </a:xfrm>
        <a:custGeom>
          <a:avLst/>
          <a:gdLst/>
          <a:ahLst/>
          <a:cxnLst/>
          <a:rect l="0" t="0" r="0" b="0"/>
          <a:pathLst>
            <a:path>
              <a:moveTo>
                <a:pt x="1461282" y="0"/>
              </a:moveTo>
              <a:lnTo>
                <a:pt x="1461282" y="100360"/>
              </a:lnTo>
              <a:lnTo>
                <a:pt x="0" y="100360"/>
              </a:lnTo>
              <a:lnTo>
                <a:pt x="0" y="20072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97D536-03E0-4047-9484-E613A105C721}">
      <dsp:nvSpPr>
        <dsp:cNvPr id="0" name=""/>
        <dsp:cNvSpPr/>
      </dsp:nvSpPr>
      <dsp:spPr>
        <a:xfrm>
          <a:off x="2857477" y="574310"/>
          <a:ext cx="642304" cy="642304"/>
        </a:xfrm>
        <a:prstGeom prst="ellipse">
          <a:avLst/>
        </a:prstGeom>
        <a:gradFill flip="none" rotWithShape="0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F04E58-9114-4831-81D9-A49396DA03A3}">
      <dsp:nvSpPr>
        <dsp:cNvPr id="0" name=""/>
        <dsp:cNvSpPr/>
      </dsp:nvSpPr>
      <dsp:spPr>
        <a:xfrm>
          <a:off x="2951334" y="713452"/>
          <a:ext cx="470764" cy="360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9</a:t>
          </a:r>
          <a:endParaRPr lang="pt-BR" sz="2400" b="1" kern="1200" dirty="0"/>
        </a:p>
      </dsp:txBody>
      <dsp:txXfrm>
        <a:off x="2951334" y="713452"/>
        <a:ext cx="470764" cy="360808"/>
      </dsp:txXfrm>
    </dsp:sp>
    <dsp:sp modelId="{5F87BB14-DF67-4A6C-8E7A-5529963F2BDB}">
      <dsp:nvSpPr>
        <dsp:cNvPr id="0" name=""/>
        <dsp:cNvSpPr/>
      </dsp:nvSpPr>
      <dsp:spPr>
        <a:xfrm>
          <a:off x="1396195" y="1417335"/>
          <a:ext cx="642304" cy="64230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CF4FEA-5E66-4C53-B68A-AF4789A5AF69}">
      <dsp:nvSpPr>
        <dsp:cNvPr id="0" name=""/>
        <dsp:cNvSpPr/>
      </dsp:nvSpPr>
      <dsp:spPr>
        <a:xfrm>
          <a:off x="1496126" y="1590619"/>
          <a:ext cx="421656" cy="274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7</a:t>
          </a:r>
          <a:endParaRPr lang="pt-BR" sz="2400" b="1" kern="1200" dirty="0"/>
        </a:p>
      </dsp:txBody>
      <dsp:txXfrm>
        <a:off x="1496126" y="1590619"/>
        <a:ext cx="421656" cy="274039"/>
      </dsp:txXfrm>
    </dsp:sp>
    <dsp:sp modelId="{18F38947-D058-4DC8-831A-0B9FBBD56F6B}">
      <dsp:nvSpPr>
        <dsp:cNvPr id="0" name=""/>
        <dsp:cNvSpPr/>
      </dsp:nvSpPr>
      <dsp:spPr>
        <a:xfrm>
          <a:off x="700018" y="2260360"/>
          <a:ext cx="642304" cy="64230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B12986-CD19-4C70-9DAA-3385F8BB7016}">
      <dsp:nvSpPr>
        <dsp:cNvPr id="0" name=""/>
        <dsp:cNvSpPr/>
      </dsp:nvSpPr>
      <dsp:spPr>
        <a:xfrm>
          <a:off x="905694" y="2473624"/>
          <a:ext cx="221633" cy="210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4</a:t>
          </a:r>
          <a:endParaRPr lang="pt-BR" sz="2400" b="1" kern="1200" dirty="0"/>
        </a:p>
      </dsp:txBody>
      <dsp:txXfrm>
        <a:off x="905694" y="2473624"/>
        <a:ext cx="221633" cy="210624"/>
      </dsp:txXfrm>
    </dsp:sp>
    <dsp:sp modelId="{A63BAB31-B9C7-4B42-A2B5-89A0884B076A}">
      <dsp:nvSpPr>
        <dsp:cNvPr id="0" name=""/>
        <dsp:cNvSpPr/>
      </dsp:nvSpPr>
      <dsp:spPr>
        <a:xfrm>
          <a:off x="2941" y="3103385"/>
          <a:ext cx="642304" cy="64230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71ADD9-12B9-4AB6-8BF6-79BEDBD670A6}">
      <dsp:nvSpPr>
        <dsp:cNvPr id="0" name=""/>
        <dsp:cNvSpPr/>
      </dsp:nvSpPr>
      <dsp:spPr>
        <a:xfrm>
          <a:off x="224779" y="3316851"/>
          <a:ext cx="177825" cy="232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3</a:t>
          </a:r>
          <a:endParaRPr lang="pt-BR" sz="2400" b="1" kern="1200" dirty="0"/>
        </a:p>
      </dsp:txBody>
      <dsp:txXfrm>
        <a:off x="224779" y="3316851"/>
        <a:ext cx="177825" cy="232572"/>
      </dsp:txXfrm>
    </dsp:sp>
    <dsp:sp modelId="{16FF8999-E8B7-4A7C-B052-6D88529E7685}">
      <dsp:nvSpPr>
        <dsp:cNvPr id="0" name=""/>
        <dsp:cNvSpPr/>
      </dsp:nvSpPr>
      <dsp:spPr>
        <a:xfrm>
          <a:off x="1376463" y="3103385"/>
          <a:ext cx="642304" cy="642304"/>
        </a:xfrm>
        <a:prstGeom prst="ellipse">
          <a:avLst/>
        </a:prstGeom>
        <a:gradFill flip="none" rotWithShape="0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00F2BF-F216-4428-8E42-F2FE3BD4E022}">
      <dsp:nvSpPr>
        <dsp:cNvPr id="0" name=""/>
        <dsp:cNvSpPr/>
      </dsp:nvSpPr>
      <dsp:spPr>
        <a:xfrm>
          <a:off x="1567557" y="3248227"/>
          <a:ext cx="262898" cy="325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2</a:t>
          </a:r>
          <a:endParaRPr lang="pt-BR" sz="2400" b="1" kern="1200" dirty="0"/>
        </a:p>
      </dsp:txBody>
      <dsp:txXfrm>
        <a:off x="1567557" y="3248227"/>
        <a:ext cx="262898" cy="325115"/>
      </dsp:txXfrm>
    </dsp:sp>
    <dsp:sp modelId="{ABBAA128-86C7-471B-97BA-1B90C2FD7558}">
      <dsp:nvSpPr>
        <dsp:cNvPr id="0" name=""/>
        <dsp:cNvSpPr/>
      </dsp:nvSpPr>
      <dsp:spPr>
        <a:xfrm>
          <a:off x="2095445" y="2260360"/>
          <a:ext cx="642304" cy="64230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34CD3D-C516-458B-840D-D54A5E264A68}">
      <dsp:nvSpPr>
        <dsp:cNvPr id="0" name=""/>
        <dsp:cNvSpPr/>
      </dsp:nvSpPr>
      <dsp:spPr>
        <a:xfrm>
          <a:off x="2219819" y="2342292"/>
          <a:ext cx="415510" cy="495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1</a:t>
          </a:r>
          <a:endParaRPr lang="pt-BR" sz="2400" b="1" kern="1200" dirty="0"/>
        </a:p>
      </dsp:txBody>
      <dsp:txXfrm>
        <a:off x="2219819" y="2342292"/>
        <a:ext cx="415510" cy="495409"/>
      </dsp:txXfrm>
    </dsp:sp>
    <dsp:sp modelId="{CE97BD99-37A3-453B-8ECE-14356351C78C}">
      <dsp:nvSpPr>
        <dsp:cNvPr id="0" name=""/>
        <dsp:cNvSpPr/>
      </dsp:nvSpPr>
      <dsp:spPr>
        <a:xfrm>
          <a:off x="4386692" y="1417335"/>
          <a:ext cx="642304" cy="64230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CFB3A0-D129-4E8D-9829-06FF9EFB472B}">
      <dsp:nvSpPr>
        <dsp:cNvPr id="0" name=""/>
        <dsp:cNvSpPr/>
      </dsp:nvSpPr>
      <dsp:spPr>
        <a:xfrm>
          <a:off x="4535803" y="1560427"/>
          <a:ext cx="334897" cy="352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8</a:t>
          </a:r>
          <a:endParaRPr lang="pt-BR" sz="2400" b="1" kern="1200" dirty="0"/>
        </a:p>
      </dsp:txBody>
      <dsp:txXfrm>
        <a:off x="4535803" y="1560427"/>
        <a:ext cx="334897" cy="352907"/>
      </dsp:txXfrm>
    </dsp:sp>
    <dsp:sp modelId="{6BF9B949-6A02-4F33-8D8E-039E452D2BBD}">
      <dsp:nvSpPr>
        <dsp:cNvPr id="0" name=""/>
        <dsp:cNvSpPr/>
      </dsp:nvSpPr>
      <dsp:spPr>
        <a:xfrm>
          <a:off x="3587809" y="2260360"/>
          <a:ext cx="642304" cy="64230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317506-2619-488E-8B42-2770E2C96D76}">
      <dsp:nvSpPr>
        <dsp:cNvPr id="0" name=""/>
        <dsp:cNvSpPr/>
      </dsp:nvSpPr>
      <dsp:spPr>
        <a:xfrm>
          <a:off x="3715440" y="2408372"/>
          <a:ext cx="385758" cy="321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5</a:t>
          </a:r>
          <a:endParaRPr lang="pt-BR" sz="2400" b="1" kern="1200" dirty="0"/>
        </a:p>
      </dsp:txBody>
      <dsp:txXfrm>
        <a:off x="3715440" y="2408372"/>
        <a:ext cx="385758" cy="321049"/>
      </dsp:txXfrm>
    </dsp:sp>
    <dsp:sp modelId="{5B611866-33D9-4892-91EA-D83E68B36AF5}">
      <dsp:nvSpPr>
        <dsp:cNvPr id="0" name=""/>
        <dsp:cNvSpPr/>
      </dsp:nvSpPr>
      <dsp:spPr>
        <a:xfrm>
          <a:off x="5065298" y="2260360"/>
          <a:ext cx="642304" cy="64230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BD9AD5-27A0-4A76-A85A-5AA73EE97BB6}">
      <dsp:nvSpPr>
        <dsp:cNvPr id="0" name=""/>
        <dsp:cNvSpPr/>
      </dsp:nvSpPr>
      <dsp:spPr>
        <a:xfrm>
          <a:off x="5070295" y="2334241"/>
          <a:ext cx="575453" cy="466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6</a:t>
          </a:r>
          <a:endParaRPr lang="pt-BR" sz="2400" b="1" kern="1200" dirty="0"/>
        </a:p>
      </dsp:txBody>
      <dsp:txXfrm>
        <a:off x="5070295" y="2334241"/>
        <a:ext cx="575453" cy="466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F9AFB-4F40-4AD4-820E-F30F310F3D4D}" type="datetimeFigureOut">
              <a:rPr lang="pt-BR" smtClean="0"/>
              <a:t>25/05/2015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38E8A-6BEC-4A45-8EE9-68EAF8242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264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Algoritmo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pt.wikipedia.org/wiki/Ordena%C3%A7%C3%A3o_por_sele%C3%A7%C3%A3o" TargetMode="External"/><Relationship Id="rId4" Type="http://schemas.openxmlformats.org/officeDocument/2006/relationships/hyperlink" Target="https://pt.wikipedia.org/wiki/Algoritmo_de_ordena%C3%A7%C3%A3o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smtClean="0">
                <a:hlinkClick r:id="rId3" tooltip="Algoritmo"/>
              </a:rPr>
              <a:t>algoritmo</a:t>
            </a:r>
            <a:r>
              <a:rPr lang="pt-BR" dirty="0" smtClean="0"/>
              <a:t> </a:t>
            </a:r>
            <a:r>
              <a:rPr lang="pt-BR" b="1" dirty="0" err="1" smtClean="0"/>
              <a:t>heapsort</a:t>
            </a:r>
            <a:r>
              <a:rPr lang="pt-BR" dirty="0" smtClean="0"/>
              <a:t> é um </a:t>
            </a:r>
            <a:r>
              <a:rPr lang="pt-BR" dirty="0" smtClean="0">
                <a:hlinkClick r:id="rId4" tooltip="Algoritmo de ordenação"/>
              </a:rPr>
              <a:t>algoritmo de ordenação</a:t>
            </a:r>
            <a:r>
              <a:rPr lang="pt-BR" dirty="0" smtClean="0"/>
              <a:t> generalista, e faz parte da família de algoritmos de </a:t>
            </a:r>
            <a:r>
              <a:rPr lang="pt-BR" dirty="0" smtClean="0">
                <a:hlinkClick r:id="rId5" tooltip="Ordenação por seleção"/>
              </a:rPr>
              <a:t>ordenação por seleção</a:t>
            </a:r>
            <a:r>
              <a:rPr lang="pt-BR" dirty="0" smtClean="0"/>
              <a:t>. Foi desenvolvido em 1964 por </a:t>
            </a:r>
            <a:r>
              <a:rPr lang="pt-BR" b="1" dirty="0" smtClean="0"/>
              <a:t>Robert W. Floyd</a:t>
            </a:r>
            <a:r>
              <a:rPr lang="pt-BR" dirty="0" smtClean="0"/>
              <a:t> e </a:t>
            </a:r>
            <a:r>
              <a:rPr lang="pt-BR" b="1" dirty="0" smtClean="0"/>
              <a:t>J.W.J. Williams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38E8A-6BEC-4A45-8EE9-68EAF824266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985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38E8A-6BEC-4A45-8EE9-68EAF824266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370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Max-</a:t>
            </a:r>
            <a:r>
              <a:rPr lang="pt-BR" dirty="0" err="1" smtClean="0"/>
              <a:t>Heap</a:t>
            </a:r>
            <a:r>
              <a:rPr lang="pt-BR" baseline="0" dirty="0" smtClean="0"/>
              <a:t> é usado para ordenação crescente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 smtClean="0"/>
              <a:t>Min-</a:t>
            </a:r>
            <a:r>
              <a:rPr lang="pt-BR" dirty="0" err="1" smtClean="0"/>
              <a:t>Heap</a:t>
            </a:r>
            <a:r>
              <a:rPr lang="pt-BR" baseline="0" dirty="0" smtClean="0"/>
              <a:t> é usado para ordenação decrescente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baseline="0" dirty="0" smtClean="0"/>
              <a:t>Usado para controle de filas de prioridades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38E8A-6BEC-4A45-8EE9-68EAF824266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204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Bom desempenho em conjuntos ordenados aleatoriamente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Uso de memória comportado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Desemprenho</a:t>
            </a:r>
            <a:r>
              <a:rPr lang="pt-BR" baseline="0" dirty="0" smtClean="0"/>
              <a:t> do pior cenário é semelhante ao de um cenário médio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38E8A-6BEC-4A45-8EE9-68EAF824266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357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2731" y="2130426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0853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39B5-15B5-4B3C-B5F0-4718043BE7D4}" type="datetimeFigureOut">
              <a:rPr lang="pt-BR" smtClean="0"/>
              <a:pPr/>
              <a:t>24/05/2015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4949-5131-4FD8-8468-8295B89B926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959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39B5-15B5-4B3C-B5F0-4718043BE7D4}" type="datetimeFigureOut">
              <a:rPr lang="pt-BR" smtClean="0"/>
              <a:pPr/>
              <a:t>24/05/2015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4949-5131-4FD8-8468-8295B89B926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622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39B5-15B5-4B3C-B5F0-4718043BE7D4}" type="datetimeFigureOut">
              <a:rPr lang="pt-BR" smtClean="0"/>
              <a:pPr/>
              <a:t>24/05/2015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4949-5131-4FD8-8468-8295B89B926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94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39B5-15B5-4B3C-B5F0-4718043BE7D4}" type="datetimeFigureOut">
              <a:rPr lang="pt-BR" smtClean="0"/>
              <a:pPr/>
              <a:t>24/05/2015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4949-5131-4FD8-8468-8295B89B926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5828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890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1890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39B5-15B5-4B3C-B5F0-4718043BE7D4}" type="datetimeFigureOut">
              <a:rPr lang="pt-BR" smtClean="0"/>
              <a:pPr/>
              <a:t>24/05/2015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4949-5131-4FD8-8468-8295B89B926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4410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39B5-15B5-4B3C-B5F0-4718043BE7D4}" type="datetimeFigureOut">
              <a:rPr lang="pt-BR" smtClean="0"/>
              <a:pPr/>
              <a:t>24/05/2015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4949-5131-4FD8-8468-8295B89B926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7713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39B5-15B5-4B3C-B5F0-4718043BE7D4}" type="datetimeFigureOut">
              <a:rPr lang="pt-BR" smtClean="0"/>
              <a:pPr/>
              <a:t>24/05/2015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4949-5131-4FD8-8468-8295B89B926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4235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39B5-15B5-4B3C-B5F0-4718043BE7D4}" type="datetimeFigureOut">
              <a:rPr lang="pt-BR" smtClean="0"/>
              <a:pPr/>
              <a:t>24/05/2015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4949-5131-4FD8-8468-8295B89B926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6228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39B5-15B5-4B3C-B5F0-4718043BE7D4}" type="datetimeFigureOut">
              <a:rPr lang="pt-BR" smtClean="0"/>
              <a:pPr/>
              <a:t>24/05/2015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4949-5131-4FD8-8468-8295B89B926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1296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39B5-15B5-4B3C-B5F0-4718043BE7D4}" type="datetimeFigureOut">
              <a:rPr lang="pt-BR" smtClean="0"/>
              <a:pPr/>
              <a:t>24/05/2015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4949-5131-4FD8-8468-8295B89B926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2089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39B5-15B5-4B3C-B5F0-4718043BE7D4}" type="datetimeFigureOut">
              <a:rPr lang="pt-BR" smtClean="0"/>
              <a:pPr/>
              <a:t>24/05/2015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4949-5131-4FD8-8468-8295B89B926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8122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ipse 28"/>
          <p:cNvSpPr/>
          <p:nvPr/>
        </p:nvSpPr>
        <p:spPr>
          <a:xfrm>
            <a:off x="8576802" y="5913336"/>
            <a:ext cx="540000" cy="540000"/>
          </a:xfrm>
          <a:prstGeom prst="ellipse">
            <a:avLst/>
          </a:prstGeom>
          <a:gradFill flip="none" rotWithShape="1"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dirty="0"/>
          </a:p>
        </p:txBody>
      </p:sp>
      <p:sp>
        <p:nvSpPr>
          <p:cNvPr id="28" name="Elipse 27"/>
          <p:cNvSpPr/>
          <p:nvPr/>
        </p:nvSpPr>
        <p:spPr>
          <a:xfrm>
            <a:off x="7960277" y="5913336"/>
            <a:ext cx="540000" cy="540000"/>
          </a:xfrm>
          <a:prstGeom prst="ellipse">
            <a:avLst/>
          </a:prstGeom>
          <a:gradFill flip="none" rotWithShape="1"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dirty="0"/>
          </a:p>
        </p:txBody>
      </p:sp>
      <p:sp>
        <p:nvSpPr>
          <p:cNvPr id="26" name="Elipse 25"/>
          <p:cNvSpPr/>
          <p:nvPr/>
        </p:nvSpPr>
        <p:spPr>
          <a:xfrm>
            <a:off x="7960277" y="5300543"/>
            <a:ext cx="540000" cy="540000"/>
          </a:xfrm>
          <a:prstGeom prst="ellipse">
            <a:avLst/>
          </a:prstGeom>
          <a:gradFill flip="none" rotWithShape="1"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8576802" y="5300543"/>
            <a:ext cx="540000" cy="540000"/>
          </a:xfrm>
          <a:prstGeom prst="ellipse">
            <a:avLst/>
          </a:prstGeom>
          <a:gradFill flip="none" rotWithShape="1"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dirty="0"/>
          </a:p>
        </p:txBody>
      </p:sp>
      <p:sp>
        <p:nvSpPr>
          <p:cNvPr id="14" name="Elipse 13"/>
          <p:cNvSpPr/>
          <p:nvPr/>
        </p:nvSpPr>
        <p:spPr>
          <a:xfrm>
            <a:off x="7960277" y="4688824"/>
            <a:ext cx="540000" cy="540000"/>
          </a:xfrm>
          <a:prstGeom prst="ellipse">
            <a:avLst/>
          </a:prstGeom>
          <a:gradFill flip="none" rotWithShape="1"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dirty="0"/>
          </a:p>
        </p:txBody>
      </p:sp>
      <p:sp>
        <p:nvSpPr>
          <p:cNvPr id="15" name="Elipse 14"/>
          <p:cNvSpPr/>
          <p:nvPr/>
        </p:nvSpPr>
        <p:spPr>
          <a:xfrm>
            <a:off x="8576802" y="4688824"/>
            <a:ext cx="540000" cy="540000"/>
          </a:xfrm>
          <a:prstGeom prst="ellipse">
            <a:avLst/>
          </a:prstGeom>
          <a:gradFill flip="none" rotWithShape="1"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dirty="0"/>
          </a:p>
        </p:txBody>
      </p:sp>
      <p:sp>
        <p:nvSpPr>
          <p:cNvPr id="24" name="Elipse 23"/>
          <p:cNvSpPr/>
          <p:nvPr/>
        </p:nvSpPr>
        <p:spPr>
          <a:xfrm>
            <a:off x="7960277" y="4062873"/>
            <a:ext cx="540000" cy="540000"/>
          </a:xfrm>
          <a:prstGeom prst="ellipse">
            <a:avLst/>
          </a:prstGeom>
          <a:gradFill flip="none" rotWithShape="1"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dirty="0"/>
          </a:p>
        </p:txBody>
      </p:sp>
      <p:sp>
        <p:nvSpPr>
          <p:cNvPr id="25" name="Elipse 24"/>
          <p:cNvSpPr/>
          <p:nvPr/>
        </p:nvSpPr>
        <p:spPr>
          <a:xfrm>
            <a:off x="8576802" y="4062873"/>
            <a:ext cx="540000" cy="540000"/>
          </a:xfrm>
          <a:prstGeom prst="ellipse">
            <a:avLst/>
          </a:prstGeom>
          <a:gradFill flip="none" rotWithShape="1"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dirty="0"/>
          </a:p>
        </p:txBody>
      </p:sp>
      <p:sp>
        <p:nvSpPr>
          <p:cNvPr id="22" name="Elipse 21"/>
          <p:cNvSpPr/>
          <p:nvPr/>
        </p:nvSpPr>
        <p:spPr>
          <a:xfrm>
            <a:off x="7960277" y="3441695"/>
            <a:ext cx="540000" cy="540000"/>
          </a:xfrm>
          <a:prstGeom prst="ellipse">
            <a:avLst/>
          </a:prstGeom>
          <a:gradFill flip="none" rotWithShape="1"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dirty="0"/>
          </a:p>
        </p:txBody>
      </p:sp>
      <p:sp>
        <p:nvSpPr>
          <p:cNvPr id="23" name="Elipse 22"/>
          <p:cNvSpPr/>
          <p:nvPr/>
        </p:nvSpPr>
        <p:spPr>
          <a:xfrm>
            <a:off x="8576802" y="3441695"/>
            <a:ext cx="540000" cy="540000"/>
          </a:xfrm>
          <a:prstGeom prst="ellipse">
            <a:avLst/>
          </a:prstGeom>
          <a:gradFill flip="none" rotWithShape="1"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dirty="0"/>
          </a:p>
        </p:txBody>
      </p:sp>
      <p:sp>
        <p:nvSpPr>
          <p:cNvPr id="20" name="Elipse 19"/>
          <p:cNvSpPr/>
          <p:nvPr/>
        </p:nvSpPr>
        <p:spPr>
          <a:xfrm>
            <a:off x="7960277" y="2833964"/>
            <a:ext cx="540000" cy="540000"/>
          </a:xfrm>
          <a:prstGeom prst="ellipse">
            <a:avLst/>
          </a:prstGeom>
          <a:gradFill flip="none" rotWithShape="1"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8576802" y="2833964"/>
            <a:ext cx="540000" cy="540000"/>
          </a:xfrm>
          <a:prstGeom prst="ellipse">
            <a:avLst/>
          </a:prstGeom>
          <a:gradFill flip="none" rotWithShape="1"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dirty="0"/>
          </a:p>
        </p:txBody>
      </p:sp>
      <p:sp>
        <p:nvSpPr>
          <p:cNvPr id="18" name="Elipse 17"/>
          <p:cNvSpPr/>
          <p:nvPr/>
        </p:nvSpPr>
        <p:spPr>
          <a:xfrm>
            <a:off x="7960277" y="2226233"/>
            <a:ext cx="540000" cy="540000"/>
          </a:xfrm>
          <a:prstGeom prst="ellipse">
            <a:avLst/>
          </a:prstGeom>
          <a:gradFill flip="none" rotWithShape="1"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dirty="0"/>
          </a:p>
        </p:txBody>
      </p:sp>
      <p:sp>
        <p:nvSpPr>
          <p:cNvPr id="19" name="Elipse 18"/>
          <p:cNvSpPr/>
          <p:nvPr/>
        </p:nvSpPr>
        <p:spPr>
          <a:xfrm>
            <a:off x="8576802" y="2226233"/>
            <a:ext cx="540000" cy="540000"/>
          </a:xfrm>
          <a:prstGeom prst="ellipse">
            <a:avLst/>
          </a:prstGeom>
          <a:gradFill flip="none" rotWithShape="1"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dirty="0"/>
          </a:p>
        </p:txBody>
      </p:sp>
      <p:sp>
        <p:nvSpPr>
          <p:cNvPr id="16" name="Elipse 15"/>
          <p:cNvSpPr/>
          <p:nvPr/>
        </p:nvSpPr>
        <p:spPr>
          <a:xfrm>
            <a:off x="7960277" y="1618879"/>
            <a:ext cx="540000" cy="540000"/>
          </a:xfrm>
          <a:prstGeom prst="ellipse">
            <a:avLst/>
          </a:prstGeom>
          <a:gradFill flip="none" rotWithShape="1"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dirty="0"/>
          </a:p>
        </p:txBody>
      </p:sp>
      <p:sp>
        <p:nvSpPr>
          <p:cNvPr id="17" name="Elipse 16"/>
          <p:cNvSpPr/>
          <p:nvPr/>
        </p:nvSpPr>
        <p:spPr>
          <a:xfrm>
            <a:off x="8576802" y="1618879"/>
            <a:ext cx="540000" cy="540000"/>
          </a:xfrm>
          <a:prstGeom prst="ellipse">
            <a:avLst/>
          </a:prstGeom>
          <a:gradFill flip="none" rotWithShape="1"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7960277" y="1006871"/>
            <a:ext cx="540000" cy="540000"/>
          </a:xfrm>
          <a:prstGeom prst="ellipse">
            <a:avLst/>
          </a:prstGeom>
          <a:gradFill flip="none" rotWithShape="1"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8576802" y="1006871"/>
            <a:ext cx="540000" cy="540000"/>
          </a:xfrm>
          <a:prstGeom prst="ellipse">
            <a:avLst/>
          </a:prstGeom>
          <a:gradFill flip="none" rotWithShape="1"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8576802" y="404665"/>
            <a:ext cx="540000" cy="540000"/>
          </a:xfrm>
          <a:prstGeom prst="ellipse">
            <a:avLst/>
          </a:prstGeom>
          <a:gradFill flip="none" rotWithShape="1"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dirty="0"/>
          </a:p>
        </p:txBody>
      </p:sp>
      <p:sp>
        <p:nvSpPr>
          <p:cNvPr id="31" name="Retângulo 30"/>
          <p:cNvSpPr/>
          <p:nvPr/>
        </p:nvSpPr>
        <p:spPr>
          <a:xfrm>
            <a:off x="271967" y="201706"/>
            <a:ext cx="7894101" cy="6468035"/>
          </a:xfrm>
          <a:prstGeom prst="rect">
            <a:avLst/>
          </a:prstGeom>
          <a:solidFill>
            <a:srgbClr val="EDEBD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960277" y="404665"/>
            <a:ext cx="540000" cy="54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20221" y="314979"/>
            <a:ext cx="75975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2820" y="1627095"/>
            <a:ext cx="769239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039B5-15B5-4B3C-B5F0-4718043BE7D4}" type="datetimeFigureOut">
              <a:rPr lang="pt-BR" smtClean="0"/>
              <a:pPr/>
              <a:t>24/05/2015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E4949-5131-4FD8-8468-8295B89B926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77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dRL3XLyiVc" TargetMode="External"/><Relationship Id="rId2" Type="http://schemas.openxmlformats.org/officeDocument/2006/relationships/hyperlink" Target="https://www.youtube.com/watch?v=mhQpxD_ThW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t.wikipedia.org/wiki/Heapso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ED2 – Algoritmos de Ordenação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643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0221" y="501758"/>
            <a:ext cx="4111438" cy="769441"/>
          </a:xfrm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pt-BR" dirty="0" smtClean="0"/>
              <a:t>Funcionamento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Utiliza uma estrutura chamada </a:t>
            </a:r>
            <a:r>
              <a:rPr lang="pt-BR" dirty="0" err="1" smtClean="0"/>
              <a:t>heap</a:t>
            </a:r>
            <a:r>
              <a:rPr lang="pt-BR" dirty="0" smtClean="0"/>
              <a:t> para auxiliar na ordenação.</a:t>
            </a:r>
          </a:p>
          <a:p>
            <a:pPr algn="just"/>
            <a:r>
              <a:rPr lang="pt-BR" dirty="0"/>
              <a:t>Max-</a:t>
            </a:r>
            <a:r>
              <a:rPr lang="pt-BR" dirty="0" err="1"/>
              <a:t>heap</a:t>
            </a:r>
            <a:r>
              <a:rPr lang="pt-BR" dirty="0"/>
              <a:t> - </a:t>
            </a:r>
            <a:r>
              <a:rPr lang="pt-BR" dirty="0" smtClean="0"/>
              <a:t>nó </a:t>
            </a:r>
            <a:r>
              <a:rPr lang="pt-BR" dirty="0"/>
              <a:t>raiz é sempre maior que qualquer um de seus </a:t>
            </a:r>
            <a:r>
              <a:rPr lang="pt-BR" dirty="0" smtClean="0"/>
              <a:t>nós-filhos.</a:t>
            </a:r>
            <a:endParaRPr lang="pt-BR" dirty="0"/>
          </a:p>
          <a:p>
            <a:pPr algn="just"/>
            <a:r>
              <a:rPr lang="pt-BR" dirty="0"/>
              <a:t>Min-</a:t>
            </a:r>
            <a:r>
              <a:rPr lang="pt-BR" dirty="0" err="1"/>
              <a:t>heap</a:t>
            </a:r>
            <a:r>
              <a:rPr lang="pt-BR" dirty="0"/>
              <a:t> - nó</a:t>
            </a:r>
            <a:r>
              <a:rPr lang="pt-BR" dirty="0" smtClean="0"/>
              <a:t> </a:t>
            </a:r>
            <a:r>
              <a:rPr lang="pt-BR" dirty="0"/>
              <a:t>raiz é sempre menor que qualquer um de seus </a:t>
            </a:r>
            <a:r>
              <a:rPr lang="pt-BR" dirty="0" smtClean="0"/>
              <a:t>nós-filhos.</a:t>
            </a:r>
          </a:p>
          <a:p>
            <a:pPr algn="just"/>
            <a:r>
              <a:rPr lang="pt-BR" dirty="0"/>
              <a:t>Os valores inseridos nessa estrutura não são completamente ordenados</a:t>
            </a:r>
          </a:p>
        </p:txBody>
      </p:sp>
    </p:spTree>
    <p:extLst>
      <p:ext uri="{BB962C8B-B14F-4D97-AF65-F5344CB8AC3E}">
        <p14:creationId xmlns:p14="http://schemas.microsoft.com/office/powerpoint/2010/main" val="123575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4500" y="1816099"/>
            <a:ext cx="7620715" cy="4336959"/>
          </a:xfrm>
        </p:spPr>
        <p:txBody>
          <a:bodyPr/>
          <a:lstStyle/>
          <a:p>
            <a:r>
              <a:rPr lang="pt-BR" dirty="0" smtClean="0"/>
              <a:t>Regras para os nós no </a:t>
            </a:r>
            <a:r>
              <a:rPr lang="pt-BR" dirty="0" err="1" smtClean="0"/>
              <a:t>heap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Posição </a:t>
            </a:r>
            <a:r>
              <a:rPr lang="pt-BR" dirty="0"/>
              <a:t>do nó-pai = i/2</a:t>
            </a:r>
          </a:p>
          <a:p>
            <a:pPr lvl="1"/>
            <a:r>
              <a:rPr lang="pt-BR" dirty="0"/>
              <a:t>nó-filho esquerda = 2i</a:t>
            </a:r>
          </a:p>
          <a:p>
            <a:pPr lvl="1"/>
            <a:r>
              <a:rPr lang="pt-BR" dirty="0"/>
              <a:t>nó-filho direita = 2i+1</a:t>
            </a:r>
          </a:p>
        </p:txBody>
      </p:sp>
      <p:graphicFrame>
        <p:nvGraphicFramePr>
          <p:cNvPr id="5" name="Espaço Reservado para Conteú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0512819"/>
              </p:ext>
            </p:extLst>
          </p:nvPr>
        </p:nvGraphicFramePr>
        <p:xfrm>
          <a:off x="444500" y="776288"/>
          <a:ext cx="7551738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39082"/>
                <a:gridCol w="839082"/>
                <a:gridCol w="839082"/>
                <a:gridCol w="839082"/>
                <a:gridCol w="839082"/>
                <a:gridCol w="839082"/>
                <a:gridCol w="839082"/>
                <a:gridCol w="839082"/>
                <a:gridCol w="8390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68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884678282"/>
              </p:ext>
            </p:extLst>
          </p:nvPr>
        </p:nvGraphicFramePr>
        <p:xfrm>
          <a:off x="1332000" y="1269000"/>
          <a:ext cx="6480000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092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386764468"/>
              </p:ext>
            </p:extLst>
          </p:nvPr>
        </p:nvGraphicFramePr>
        <p:xfrm>
          <a:off x="1332000" y="1269000"/>
          <a:ext cx="6480000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eta para a esquerda e para cima 8"/>
          <p:cNvSpPr/>
          <p:nvPr/>
        </p:nvSpPr>
        <p:spPr>
          <a:xfrm rot="10800000">
            <a:off x="1384300" y="3771900"/>
            <a:ext cx="622300" cy="596900"/>
          </a:xfrm>
          <a:prstGeom prst="leftUpArrow">
            <a:avLst>
              <a:gd name="adj1" fmla="val 8871"/>
              <a:gd name="adj2" fmla="val 11290"/>
              <a:gd name="adj3" fmla="val 20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esquerda e para cima 9"/>
          <p:cNvSpPr/>
          <p:nvPr/>
        </p:nvSpPr>
        <p:spPr>
          <a:xfrm rot="10800000">
            <a:off x="5054600" y="2908300"/>
            <a:ext cx="622300" cy="596900"/>
          </a:xfrm>
          <a:prstGeom prst="leftUpArrow">
            <a:avLst>
              <a:gd name="adj1" fmla="val 8871"/>
              <a:gd name="adj2" fmla="val 11290"/>
              <a:gd name="adj3" fmla="val 20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443754" y="5253097"/>
            <a:ext cx="7578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Se após a construção do </a:t>
            </a:r>
            <a:r>
              <a:rPr lang="pt-BR" sz="2400" dirty="0" err="1"/>
              <a:t>heap</a:t>
            </a:r>
            <a:r>
              <a:rPr lang="pt-BR" sz="2400" dirty="0"/>
              <a:t> a estrutura não atender a condição do </a:t>
            </a:r>
            <a:r>
              <a:rPr lang="pt-BR" sz="2400" dirty="0" err="1"/>
              <a:t>max-heap</a:t>
            </a:r>
            <a:r>
              <a:rPr lang="pt-BR" sz="2400" dirty="0"/>
              <a:t> ele é reorganizado para satisfazer as condições(</a:t>
            </a:r>
            <a:r>
              <a:rPr lang="pt-BR" sz="2400" dirty="0" err="1"/>
              <a:t>max-heapify</a:t>
            </a:r>
            <a:r>
              <a:rPr lang="pt-BR" sz="2400" dirty="0"/>
              <a:t>).</a:t>
            </a:r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420221" y="501758"/>
            <a:ext cx="4111438" cy="769441"/>
          </a:xfrm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pt-BR" dirty="0" smtClean="0"/>
              <a:t>Max-</a:t>
            </a:r>
            <a:r>
              <a:rPr lang="pt-BR" dirty="0" err="1" smtClean="0"/>
              <a:t>Heapify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590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2066852300"/>
              </p:ext>
            </p:extLst>
          </p:nvPr>
        </p:nvGraphicFramePr>
        <p:xfrm>
          <a:off x="1014500" y="2335800"/>
          <a:ext cx="6480000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Espaço Reservado para Conteú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448461"/>
              </p:ext>
            </p:extLst>
          </p:nvPr>
        </p:nvGraphicFramePr>
        <p:xfrm>
          <a:off x="406400" y="954088"/>
          <a:ext cx="7551738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39082"/>
                <a:gridCol w="839082"/>
                <a:gridCol w="839082"/>
                <a:gridCol w="839082"/>
                <a:gridCol w="839082"/>
                <a:gridCol w="839082"/>
                <a:gridCol w="839082"/>
                <a:gridCol w="839082"/>
                <a:gridCol w="8390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Forma livre 11"/>
          <p:cNvSpPr/>
          <p:nvPr/>
        </p:nvSpPr>
        <p:spPr>
          <a:xfrm>
            <a:off x="4762500" y="3238500"/>
            <a:ext cx="660400" cy="13970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 12"/>
          <p:cNvSpPr/>
          <p:nvPr/>
        </p:nvSpPr>
        <p:spPr>
          <a:xfrm>
            <a:off x="3086099" y="3683002"/>
            <a:ext cx="1124119" cy="2121250"/>
          </a:xfrm>
          <a:custGeom>
            <a:avLst/>
            <a:gdLst>
              <a:gd name="connsiteX0" fmla="*/ 0 w 812800"/>
              <a:gd name="connsiteY0" fmla="*/ 31144 h 31144"/>
              <a:gd name="connsiteX1" fmla="*/ 812800 w 812800"/>
              <a:gd name="connsiteY1" fmla="*/ 18444 h 31144"/>
              <a:gd name="connsiteX0" fmla="*/ 0 w 3543300"/>
              <a:gd name="connsiteY0" fmla="*/ 2245 h 1170645"/>
              <a:gd name="connsiteX1" fmla="*/ 3543300 w 3543300"/>
              <a:gd name="connsiteY1" fmla="*/ 1170645 h 1170645"/>
              <a:gd name="connsiteX0" fmla="*/ 0 w 1536700"/>
              <a:gd name="connsiteY0" fmla="*/ 2565400 h 2565400"/>
              <a:gd name="connsiteX1" fmla="*/ 1536700 w 1536700"/>
              <a:gd name="connsiteY1" fmla="*/ 0 h 2565400"/>
              <a:gd name="connsiteX0" fmla="*/ 0 w 1536700"/>
              <a:gd name="connsiteY0" fmla="*/ 2565400 h 2572747"/>
              <a:gd name="connsiteX1" fmla="*/ 1536700 w 1536700"/>
              <a:gd name="connsiteY1" fmla="*/ 0 h 2572747"/>
              <a:gd name="connsiteX0" fmla="*/ 0 w 1181100"/>
              <a:gd name="connsiteY0" fmla="*/ 2273300 h 2281488"/>
              <a:gd name="connsiteX1" fmla="*/ 1181100 w 1181100"/>
              <a:gd name="connsiteY1" fmla="*/ 0 h 2281488"/>
              <a:gd name="connsiteX0" fmla="*/ 0 w 1265906"/>
              <a:gd name="connsiteY0" fmla="*/ 2273300 h 2284077"/>
              <a:gd name="connsiteX1" fmla="*/ 1181100 w 1265906"/>
              <a:gd name="connsiteY1" fmla="*/ 0 h 2284077"/>
              <a:gd name="connsiteX0" fmla="*/ 0 w 1205600"/>
              <a:gd name="connsiteY0" fmla="*/ 2222500 h 2233565"/>
              <a:gd name="connsiteX1" fmla="*/ 1104900 w 1205600"/>
              <a:gd name="connsiteY1" fmla="*/ 0 h 2233565"/>
              <a:gd name="connsiteX0" fmla="*/ 0 w 1193632"/>
              <a:gd name="connsiteY0" fmla="*/ 2222500 h 2222500"/>
              <a:gd name="connsiteX1" fmla="*/ 1104900 w 1193632"/>
              <a:gd name="connsiteY1" fmla="*/ 0 h 2222500"/>
              <a:gd name="connsiteX0" fmla="*/ 0 w 1193632"/>
              <a:gd name="connsiteY0" fmla="*/ 2222500 h 2222500"/>
              <a:gd name="connsiteX1" fmla="*/ 1104900 w 1193632"/>
              <a:gd name="connsiteY1" fmla="*/ 0 h 2222500"/>
              <a:gd name="connsiteX0" fmla="*/ 0 w 1193632"/>
              <a:gd name="connsiteY0" fmla="*/ 2222500 h 2222500"/>
              <a:gd name="connsiteX1" fmla="*/ 1104900 w 1193632"/>
              <a:gd name="connsiteY1" fmla="*/ 0 h 2222500"/>
              <a:gd name="connsiteX0" fmla="*/ 0 w 1193632"/>
              <a:gd name="connsiteY0" fmla="*/ 2222500 h 2222500"/>
              <a:gd name="connsiteX1" fmla="*/ 1104900 w 1193632"/>
              <a:gd name="connsiteY1" fmla="*/ 0 h 2222500"/>
              <a:gd name="connsiteX0" fmla="*/ 0 w 1203810"/>
              <a:gd name="connsiteY0" fmla="*/ 2120900 h 2120900"/>
              <a:gd name="connsiteX1" fmla="*/ 1117600 w 1203810"/>
              <a:gd name="connsiteY1" fmla="*/ 0 h 2120900"/>
              <a:gd name="connsiteX0" fmla="*/ 0 w 1127288"/>
              <a:gd name="connsiteY0" fmla="*/ 2120900 h 2120900"/>
              <a:gd name="connsiteX1" fmla="*/ 1117600 w 1127288"/>
              <a:gd name="connsiteY1" fmla="*/ 0 h 2120900"/>
              <a:gd name="connsiteX0" fmla="*/ 0 w 1124119"/>
              <a:gd name="connsiteY0" fmla="*/ 2120900 h 2121250"/>
              <a:gd name="connsiteX1" fmla="*/ 1117600 w 1124119"/>
              <a:gd name="connsiteY1" fmla="*/ 0 h 212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4119" h="2121250">
                <a:moveTo>
                  <a:pt x="0" y="2120900"/>
                </a:moveTo>
                <a:cubicBezTo>
                  <a:pt x="1311716" y="2122717"/>
                  <a:pt x="1108714" y="2171700"/>
                  <a:pt x="1117600" y="0"/>
                </a:cubicBezTo>
              </a:path>
            </a:pathLst>
          </a:custGeom>
          <a:noFill/>
          <a:ln w="44450" cap="rnd" cmpd="sng">
            <a:solidFill>
              <a:schemeClr val="accent2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3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 smtClean="0"/>
              <a:t>Características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800" dirty="0" smtClean="0"/>
                  <a:t>Nº de comparações no pior caso: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t-B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800" dirty="0" smtClean="0"/>
              </a:p>
              <a:p>
                <a:r>
                  <a:rPr lang="pt-BR" sz="2800" dirty="0" smtClean="0"/>
                  <a:t>Nº de trocas no pior caso: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sz="2400" b="0" dirty="0" smtClean="0"/>
              </a:p>
              <a:p>
                <a:r>
                  <a:rPr lang="pt-BR" sz="2800" dirty="0" smtClean="0"/>
                  <a:t>Melhor e pior caso: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800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6" t="-1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05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b="1" dirty="0"/>
              <a:t>Algoritmo </a:t>
            </a:r>
            <a:r>
              <a:rPr lang="pt-BR" sz="2000" b="1" dirty="0" err="1"/>
              <a:t>Heapsort</a:t>
            </a:r>
            <a:r>
              <a:rPr lang="pt-BR" sz="2000" b="1" dirty="0"/>
              <a:t> - Visão Geral e Detalhada </a:t>
            </a:r>
            <a:r>
              <a:rPr lang="pt-BR" sz="2000" b="1" dirty="0" smtClean="0"/>
              <a:t>&lt;</a:t>
            </a:r>
            <a:r>
              <a:rPr lang="pt-BR" sz="2000" b="1" dirty="0" smtClean="0">
                <a:hlinkClick r:id="rId2"/>
              </a:rPr>
              <a:t>https</a:t>
            </a:r>
            <a:r>
              <a:rPr lang="pt-BR" sz="2000" b="1" dirty="0">
                <a:hlinkClick r:id="rId2"/>
              </a:rPr>
              <a:t>://</a:t>
            </a:r>
            <a:r>
              <a:rPr lang="pt-BR" sz="2000" b="1" dirty="0" smtClean="0">
                <a:hlinkClick r:id="rId2"/>
              </a:rPr>
              <a:t>www.youtube.com/watch?v=mhQpxD_ThWM</a:t>
            </a:r>
            <a:r>
              <a:rPr lang="pt-BR" sz="2000" b="1" dirty="0" smtClean="0"/>
              <a:t>&gt; Acessado em: 24/05/2015</a:t>
            </a:r>
            <a:endParaRPr lang="pt-BR" sz="2000" b="1" dirty="0"/>
          </a:p>
          <a:p>
            <a:r>
              <a:rPr lang="pt-BR" sz="2000" b="1" dirty="0"/>
              <a:t>Estrutura de Dados - </a:t>
            </a:r>
            <a:r>
              <a:rPr lang="pt-BR" sz="2000" b="1" dirty="0" err="1"/>
              <a:t>Heaps</a:t>
            </a:r>
            <a:r>
              <a:rPr lang="pt-BR" sz="2000" b="1" dirty="0"/>
              <a:t> - UNICAMP </a:t>
            </a:r>
            <a:r>
              <a:rPr lang="pt-BR" sz="2000" b="1" dirty="0" smtClean="0"/>
              <a:t>&lt;</a:t>
            </a:r>
            <a:r>
              <a:rPr lang="pt-BR" sz="2000" b="1" dirty="0" smtClean="0">
                <a:hlinkClick r:id="rId3"/>
              </a:rPr>
              <a:t>https</a:t>
            </a:r>
            <a:r>
              <a:rPr lang="pt-BR" sz="2000" b="1" dirty="0">
                <a:hlinkClick r:id="rId3"/>
              </a:rPr>
              <a:t>://</a:t>
            </a:r>
            <a:r>
              <a:rPr lang="pt-BR" sz="2000" b="1" dirty="0" smtClean="0">
                <a:hlinkClick r:id="rId3"/>
              </a:rPr>
              <a:t>www.youtube.com/watch?v=QdRL3XLyiVc</a:t>
            </a:r>
            <a:r>
              <a:rPr lang="pt-BR" sz="2000" b="1" dirty="0" smtClean="0"/>
              <a:t>&gt; Acessado em: </a:t>
            </a:r>
            <a:r>
              <a:rPr lang="pt-BR" sz="2000" b="1" dirty="0"/>
              <a:t>24/05/2015</a:t>
            </a:r>
          </a:p>
          <a:p>
            <a:r>
              <a:rPr lang="pt-PT" sz="2000" b="1" dirty="0"/>
              <a:t>Heapsort </a:t>
            </a:r>
            <a:r>
              <a:rPr lang="pt-PT" sz="2000" b="1" dirty="0" smtClean="0"/>
              <a:t>&lt;</a:t>
            </a:r>
            <a:r>
              <a:rPr lang="pt-PT" sz="2000" b="1" dirty="0" smtClean="0">
                <a:hlinkClick r:id="rId4"/>
              </a:rPr>
              <a:t>https</a:t>
            </a:r>
            <a:r>
              <a:rPr lang="pt-PT" sz="2000" b="1" dirty="0">
                <a:hlinkClick r:id="rId4"/>
              </a:rPr>
              <a:t>://</a:t>
            </a:r>
            <a:r>
              <a:rPr lang="pt-PT" sz="2000" b="1" dirty="0" smtClean="0">
                <a:hlinkClick r:id="rId4"/>
              </a:rPr>
              <a:t>pt.wikipedia.org/wiki/Heapsort</a:t>
            </a:r>
            <a:r>
              <a:rPr lang="pt-PT" sz="2000" b="1" dirty="0" smtClean="0"/>
              <a:t>&gt; </a:t>
            </a:r>
            <a:r>
              <a:rPr lang="pt-BR" sz="2000" b="1" dirty="0" smtClean="0"/>
              <a:t>Acessado </a:t>
            </a:r>
            <a:r>
              <a:rPr lang="pt-BR" sz="2000" b="1" dirty="0"/>
              <a:t>em: 24/05/2015</a:t>
            </a:r>
          </a:p>
          <a:p>
            <a:endParaRPr lang="pt-PT" sz="2400" b="1" dirty="0"/>
          </a:p>
          <a:p>
            <a:endParaRPr lang="pt-BR" sz="2400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422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FSP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FSP" id="{8808BC93-8F20-4F63-A023-6E6AB9E9A459}" vid="{A53CB6A7-06EE-4262-9244-28FCFAD78E5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IFSP</Template>
  <TotalTime>502</TotalTime>
  <Words>295</Words>
  <Application>Microsoft Office PowerPoint</Application>
  <PresentationFormat>Apresentação na tela (4:3)</PresentationFormat>
  <Paragraphs>96</Paragraphs>
  <Slides>8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IFSP</vt:lpstr>
      <vt:lpstr>Heap Sort</vt:lpstr>
      <vt:lpstr>Funcionamento</vt:lpstr>
      <vt:lpstr>Apresentação do PowerPoint</vt:lpstr>
      <vt:lpstr>Apresentação do PowerPoint</vt:lpstr>
      <vt:lpstr>Max-Heapify</vt:lpstr>
      <vt:lpstr>Apresentação do PowerPoint</vt:lpstr>
      <vt:lpstr>Características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Sort</dc:title>
  <dc:creator>Diógenes</dc:creator>
  <cp:lastModifiedBy>Diógenes</cp:lastModifiedBy>
  <cp:revision>14</cp:revision>
  <dcterms:created xsi:type="dcterms:W3CDTF">2015-05-24T20:28:20Z</dcterms:created>
  <dcterms:modified xsi:type="dcterms:W3CDTF">2015-05-25T04:50:36Z</dcterms:modified>
</cp:coreProperties>
</file>