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5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9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0308" y="723658"/>
            <a:ext cx="10363200" cy="1470025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44708" y="3357205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7592-21F3-45DA-9B93-0AF79962F7DF}" type="datetime1">
              <a:rPr lang="pt-BR" smtClean="0"/>
              <a:t>03/12/2015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 b="1">
                <a:solidFill>
                  <a:srgbClr val="5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4842A765-E18B-41D2-ACBE-091C7E55D1A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5747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F59E-5DF4-4A03-A88F-8996E787BA9C}" type="datetime1">
              <a:rPr lang="pt-BR" smtClean="0"/>
              <a:t>03/12/2015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4842A765-E18B-41D2-ACBE-091C7E55D1A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1815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54374" y="274638"/>
            <a:ext cx="27432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67014" y="274639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A6AA-8571-479A-85C9-731B6A0A89BC}" type="datetime1">
              <a:rPr lang="pt-BR" smtClean="0"/>
              <a:t>03/12/2015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4842A765-E18B-41D2-ACBE-091C7E55D1A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9398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6C17-2FDF-4D8E-86A2-600656B7CB43}" type="datetime1">
              <a:rPr lang="pt-BR" smtClean="0"/>
              <a:t>03/12/2015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fld id="{4842A765-E18B-41D2-ACBE-091C7E55D1A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8112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520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2520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D8C3-B25F-40BF-9FFE-B8A5FE8D0CAC}" type="datetime1">
              <a:rPr lang="pt-BR" smtClean="0"/>
              <a:t>03/12/2015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4842A765-E18B-41D2-ACBE-091C7E55D1A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8280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7FE6-00B0-4560-A486-488EAF559AE2}" type="datetime1">
              <a:rPr lang="pt-BR" smtClean="0"/>
              <a:t>03/12/2015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4842A765-E18B-41D2-ACBE-091C7E55D1A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0531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48BF-F678-41E9-89EA-A44E81702829}" type="datetime1">
              <a:rPr lang="pt-BR" smtClean="0"/>
              <a:t>03/12/2015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4842A765-E18B-41D2-ACBE-091C7E55D1A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7655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4D20-0D50-4BFC-8F2B-0F9E4AB238C1}" type="datetime1">
              <a:rPr lang="pt-BR" smtClean="0"/>
              <a:t>03/12/2015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4842A765-E18B-41D2-ACBE-091C7E55D1A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5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98D6-1507-4C03-9EDC-4B0EC5DC93D2}" type="datetime1">
              <a:rPr lang="pt-BR" smtClean="0"/>
              <a:t>03/12/2015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4842A765-E18B-41D2-ACBE-091C7E55D1A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2554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B82A-BF2C-4038-B968-2243C0649E0A}" type="datetime1">
              <a:rPr lang="pt-BR" smtClean="0"/>
              <a:t>03/12/2015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4842A765-E18B-41D2-ACBE-091C7E55D1A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195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A310-9DCD-49D9-8304-C88706676391}" type="datetime1">
              <a:rPr lang="pt-BR" smtClean="0"/>
              <a:t>03/12/2015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4842A765-E18B-41D2-ACBE-091C7E55D1A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280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Borda"/>
          <p:cNvGrpSpPr/>
          <p:nvPr/>
        </p:nvGrpSpPr>
        <p:grpSpPr>
          <a:xfrm>
            <a:off x="10946081" y="164789"/>
            <a:ext cx="1201128" cy="6542620"/>
            <a:chOff x="10946081" y="164789"/>
            <a:chExt cx="1201128" cy="6542620"/>
          </a:xfrm>
        </p:grpSpPr>
        <p:sp>
          <p:nvSpPr>
            <p:cNvPr id="53" name="Elipse 17"/>
            <p:cNvSpPr/>
            <p:nvPr/>
          </p:nvSpPr>
          <p:spPr>
            <a:xfrm>
              <a:off x="11607209" y="6167409"/>
              <a:ext cx="540000" cy="540000"/>
            </a:xfrm>
            <a:prstGeom prst="ellipse">
              <a:avLst/>
            </a:prstGeom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sz="1800" dirty="0"/>
            </a:p>
          </p:txBody>
        </p:sp>
        <p:sp>
          <p:nvSpPr>
            <p:cNvPr id="54" name="Elipse 16"/>
            <p:cNvSpPr/>
            <p:nvPr/>
          </p:nvSpPr>
          <p:spPr>
            <a:xfrm>
              <a:off x="10946081" y="6167409"/>
              <a:ext cx="540000" cy="540000"/>
            </a:xfrm>
            <a:prstGeom prst="ellipse">
              <a:avLst/>
            </a:prstGeom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sz="1800" dirty="0"/>
            </a:p>
          </p:txBody>
        </p:sp>
        <p:sp>
          <p:nvSpPr>
            <p:cNvPr id="46" name="Elipse 15"/>
            <p:cNvSpPr/>
            <p:nvPr/>
          </p:nvSpPr>
          <p:spPr>
            <a:xfrm>
              <a:off x="11607209" y="5417080"/>
              <a:ext cx="540000" cy="540000"/>
            </a:xfrm>
            <a:prstGeom prst="ellipse">
              <a:avLst/>
            </a:prstGeom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sz="1800" dirty="0"/>
            </a:p>
          </p:txBody>
        </p:sp>
        <p:sp>
          <p:nvSpPr>
            <p:cNvPr id="40" name="Elipse 14"/>
            <p:cNvSpPr/>
            <p:nvPr/>
          </p:nvSpPr>
          <p:spPr>
            <a:xfrm>
              <a:off x="10946081" y="5417080"/>
              <a:ext cx="540000" cy="540000"/>
            </a:xfrm>
            <a:prstGeom prst="ellipse">
              <a:avLst/>
            </a:prstGeom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sz="1800" dirty="0"/>
            </a:p>
          </p:txBody>
        </p:sp>
        <p:sp>
          <p:nvSpPr>
            <p:cNvPr id="51" name="Elipse 13"/>
            <p:cNvSpPr/>
            <p:nvPr/>
          </p:nvSpPr>
          <p:spPr>
            <a:xfrm>
              <a:off x="11607209" y="4666751"/>
              <a:ext cx="540000" cy="540000"/>
            </a:xfrm>
            <a:prstGeom prst="ellipse">
              <a:avLst/>
            </a:prstGeom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sz="1800" dirty="0"/>
            </a:p>
          </p:txBody>
        </p:sp>
        <p:sp>
          <p:nvSpPr>
            <p:cNvPr id="52" name="Elipse 12"/>
            <p:cNvSpPr/>
            <p:nvPr/>
          </p:nvSpPr>
          <p:spPr>
            <a:xfrm>
              <a:off x="10946081" y="4666751"/>
              <a:ext cx="540000" cy="540000"/>
            </a:xfrm>
            <a:prstGeom prst="ellipse">
              <a:avLst/>
            </a:prstGeom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sz="1800" dirty="0"/>
            </a:p>
          </p:txBody>
        </p:sp>
        <p:sp>
          <p:nvSpPr>
            <p:cNvPr id="47" name="Elipse 11"/>
            <p:cNvSpPr/>
            <p:nvPr/>
          </p:nvSpPr>
          <p:spPr>
            <a:xfrm>
              <a:off x="11607209" y="3916424"/>
              <a:ext cx="540000" cy="540000"/>
            </a:xfrm>
            <a:prstGeom prst="ellipse">
              <a:avLst/>
            </a:prstGeom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sz="1800" dirty="0"/>
            </a:p>
          </p:txBody>
        </p:sp>
        <p:sp>
          <p:nvSpPr>
            <p:cNvPr id="48" name="Elipse 10"/>
            <p:cNvSpPr/>
            <p:nvPr/>
          </p:nvSpPr>
          <p:spPr>
            <a:xfrm>
              <a:off x="10946081" y="3916424"/>
              <a:ext cx="540000" cy="540000"/>
            </a:xfrm>
            <a:prstGeom prst="ellipse">
              <a:avLst/>
            </a:prstGeom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sz="1800" dirty="0"/>
            </a:p>
          </p:txBody>
        </p:sp>
        <p:sp>
          <p:nvSpPr>
            <p:cNvPr id="37" name="Elipse 9"/>
            <p:cNvSpPr/>
            <p:nvPr/>
          </p:nvSpPr>
          <p:spPr>
            <a:xfrm>
              <a:off x="11607209" y="3166097"/>
              <a:ext cx="540000" cy="540000"/>
            </a:xfrm>
            <a:prstGeom prst="ellipse">
              <a:avLst/>
            </a:prstGeom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sz="1800" dirty="0"/>
            </a:p>
          </p:txBody>
        </p:sp>
        <p:sp>
          <p:nvSpPr>
            <p:cNvPr id="38" name="Elipse 8"/>
            <p:cNvSpPr/>
            <p:nvPr/>
          </p:nvSpPr>
          <p:spPr>
            <a:xfrm>
              <a:off x="10946081" y="3166097"/>
              <a:ext cx="540000" cy="540000"/>
            </a:xfrm>
            <a:prstGeom prst="ellipse">
              <a:avLst/>
            </a:prstGeom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sz="1800" dirty="0"/>
            </a:p>
          </p:txBody>
        </p:sp>
        <p:sp>
          <p:nvSpPr>
            <p:cNvPr id="41" name="Elipse 7"/>
            <p:cNvSpPr/>
            <p:nvPr/>
          </p:nvSpPr>
          <p:spPr>
            <a:xfrm>
              <a:off x="11607209" y="2415770"/>
              <a:ext cx="540000" cy="540000"/>
            </a:xfrm>
            <a:prstGeom prst="ellipse">
              <a:avLst/>
            </a:prstGeom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sz="1800" dirty="0"/>
            </a:p>
          </p:txBody>
        </p:sp>
        <p:sp>
          <p:nvSpPr>
            <p:cNvPr id="42" name="Elipse 6"/>
            <p:cNvSpPr/>
            <p:nvPr/>
          </p:nvSpPr>
          <p:spPr>
            <a:xfrm>
              <a:off x="10946081" y="2415770"/>
              <a:ext cx="540000" cy="540000"/>
            </a:xfrm>
            <a:prstGeom prst="ellipse">
              <a:avLst/>
            </a:prstGeom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sz="1800" dirty="0"/>
            </a:p>
          </p:txBody>
        </p:sp>
        <p:sp>
          <p:nvSpPr>
            <p:cNvPr id="33" name="Elipse 5"/>
            <p:cNvSpPr/>
            <p:nvPr/>
          </p:nvSpPr>
          <p:spPr>
            <a:xfrm>
              <a:off x="11607209" y="1665443"/>
              <a:ext cx="540000" cy="540000"/>
            </a:xfrm>
            <a:prstGeom prst="ellipse">
              <a:avLst/>
            </a:prstGeom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sz="1800" dirty="0"/>
            </a:p>
          </p:txBody>
        </p:sp>
        <p:sp>
          <p:nvSpPr>
            <p:cNvPr id="34" name="Elipse 4"/>
            <p:cNvSpPr/>
            <p:nvPr/>
          </p:nvSpPr>
          <p:spPr>
            <a:xfrm>
              <a:off x="10946081" y="1665443"/>
              <a:ext cx="540000" cy="540000"/>
            </a:xfrm>
            <a:prstGeom prst="ellipse">
              <a:avLst/>
            </a:prstGeom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sz="1800" dirty="0"/>
            </a:p>
          </p:txBody>
        </p:sp>
        <p:sp>
          <p:nvSpPr>
            <p:cNvPr id="30" name="Elipse 3"/>
            <p:cNvSpPr/>
            <p:nvPr/>
          </p:nvSpPr>
          <p:spPr>
            <a:xfrm>
              <a:off x="11607209" y="915116"/>
              <a:ext cx="540000" cy="540000"/>
            </a:xfrm>
            <a:prstGeom prst="ellipse">
              <a:avLst/>
            </a:prstGeom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sz="1800" dirty="0"/>
            </a:p>
          </p:txBody>
        </p:sp>
        <p:sp>
          <p:nvSpPr>
            <p:cNvPr id="32" name="Elipse 2"/>
            <p:cNvSpPr/>
            <p:nvPr/>
          </p:nvSpPr>
          <p:spPr>
            <a:xfrm>
              <a:off x="10946081" y="915116"/>
              <a:ext cx="540000" cy="540000"/>
            </a:xfrm>
            <a:prstGeom prst="ellipse">
              <a:avLst/>
            </a:prstGeom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sz="1800" dirty="0"/>
            </a:p>
          </p:txBody>
        </p:sp>
        <p:sp>
          <p:nvSpPr>
            <p:cNvPr id="8" name="Elipse 1"/>
            <p:cNvSpPr/>
            <p:nvPr/>
          </p:nvSpPr>
          <p:spPr>
            <a:xfrm>
              <a:off x="11607209" y="164789"/>
              <a:ext cx="540000" cy="540000"/>
            </a:xfrm>
            <a:prstGeom prst="ellipse">
              <a:avLst/>
            </a:prstGeom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t-BR" sz="1800" dirty="0"/>
            </a:p>
          </p:txBody>
        </p:sp>
      </p:grpSp>
      <p:sp>
        <p:nvSpPr>
          <p:cNvPr id="31" name="Retângulo 30"/>
          <p:cNvSpPr>
            <a:spLocks noChangeAspect="1"/>
          </p:cNvSpPr>
          <p:nvPr/>
        </p:nvSpPr>
        <p:spPr>
          <a:xfrm>
            <a:off x="112000" y="117000"/>
            <a:ext cx="11114018" cy="6624000"/>
          </a:xfrm>
          <a:prstGeom prst="rect">
            <a:avLst/>
          </a:prstGeom>
          <a:solidFill>
            <a:srgbClr val="EDEBDF"/>
          </a:solidFill>
          <a:ln>
            <a:noFill/>
          </a:ln>
          <a:effectLst>
            <a:outerShdw blurRad="114300" sx="102000" sy="1020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0946081" y="164789"/>
            <a:ext cx="540000" cy="540000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2000" y="117000"/>
            <a:ext cx="11114017" cy="92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67014" y="1185116"/>
            <a:ext cx="10803988" cy="4982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267014" y="62662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600" b="1" kern="1200" smtClean="0">
                <a:solidFill>
                  <a:srgbClr val="5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CF4D4C1D-ECF3-4BC1-943F-2035C1203957}" type="datetime1">
              <a:rPr lang="pt-BR" smtClean="0"/>
              <a:pPr/>
              <a:t>03/12/2015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598641" y="626629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600" b="1" kern="1200">
                <a:solidFill>
                  <a:srgbClr val="5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1607209" y="6179035"/>
            <a:ext cx="540000" cy="54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600" b="1" kern="1200" smtClean="0">
                <a:solidFill>
                  <a:srgbClr val="5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4842A765-E18B-41D2-ACBE-091C7E55D1A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187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3899" y="219257"/>
            <a:ext cx="10479609" cy="2123658"/>
          </a:xfrm>
        </p:spPr>
        <p:txBody>
          <a:bodyPr>
            <a:spAutoFit/>
          </a:bodyPr>
          <a:lstStyle/>
          <a:p>
            <a:r>
              <a:rPr lang="pt-BR" dirty="0" smtClean="0"/>
              <a:t>Interface de usuário para sistema de localização de material bibliotecário baseado em RFID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6503" y="2342915"/>
            <a:ext cx="8534400" cy="584775"/>
          </a:xfrm>
        </p:spPr>
        <p:txBody>
          <a:bodyPr>
            <a:spAutoFit/>
          </a:bodyPr>
          <a:lstStyle/>
          <a:p>
            <a:r>
              <a:rPr lang="pt-BR" dirty="0" smtClean="0"/>
              <a:t>Trabalho Interdisciplinar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A765-E18B-41D2-ACBE-091C7E55D1AC}" type="slidenum">
              <a:rPr lang="pt-BR" smtClean="0"/>
              <a:pPr/>
              <a:t>1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13899" y="5594260"/>
            <a:ext cx="3089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tx1">
                    <a:tint val="75000"/>
                  </a:schemeClr>
                </a:solidFill>
              </a:rPr>
              <a:t>Diógenes</a:t>
            </a:r>
            <a:r>
              <a:rPr lang="pt-BR" sz="3200" dirty="0">
                <a:solidFill>
                  <a:schemeClr val="tx1">
                    <a:tint val="75000"/>
                  </a:schemeClr>
                </a:solidFill>
              </a:rPr>
              <a:t> Oliveira</a:t>
            </a:r>
            <a:endParaRPr lang="pt-BR" sz="3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97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A765-E18B-41D2-ACBE-091C7E55D1AC}" type="slidenum">
              <a:rPr lang="pt-BR" smtClean="0"/>
              <a:pPr/>
              <a:t>10</a:t>
            </a:fld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29" y="729000"/>
            <a:ext cx="10132414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A765-E18B-41D2-ACBE-091C7E55D1AC}" type="slidenum">
              <a:rPr lang="pt-BR" smtClean="0"/>
              <a:pPr/>
              <a:t>11</a:t>
            </a:fld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96" y="729000"/>
            <a:ext cx="10132418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</a:p>
          <a:p>
            <a:r>
              <a:rPr lang="pt-BR" dirty="0" smtClean="0"/>
              <a:t>Ferramentas e tecnologias</a:t>
            </a:r>
          </a:p>
          <a:p>
            <a:r>
              <a:rPr lang="pt-BR" dirty="0" smtClean="0"/>
              <a:t>Metodologia e desenvolvimento</a:t>
            </a:r>
          </a:p>
          <a:p>
            <a:r>
              <a:rPr lang="pt-BR" dirty="0" smtClean="0"/>
              <a:t>Artefatos gerados</a:t>
            </a:r>
          </a:p>
          <a:p>
            <a:r>
              <a:rPr lang="pt-BR" dirty="0" smtClean="0"/>
              <a:t>Resultados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A765-E18B-41D2-ACBE-091C7E55D1AC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461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Projeto de extensão para criação de um sistema de RFID de baixo custo para controle de acervo bibliotecário</a:t>
            </a:r>
          </a:p>
          <a:p>
            <a:r>
              <a:rPr lang="pt-BR" dirty="0" smtClean="0"/>
              <a:t>Projeto interdisciplinar que reuniu as áreas de eletrônica e informática</a:t>
            </a:r>
          </a:p>
          <a:p>
            <a:r>
              <a:rPr lang="pt-BR" dirty="0" smtClean="0"/>
              <a:t>Desenvolvimento de uma interface web e um middleware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A765-E18B-41D2-ACBE-091C7E55D1AC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07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e Tecnologias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Editor de código – Sublime3</a:t>
            </a:r>
          </a:p>
          <a:p>
            <a:r>
              <a:rPr lang="pt-BR" dirty="0" smtClean="0"/>
              <a:t>Banco de dados – PostgreSQL</a:t>
            </a:r>
          </a:p>
          <a:p>
            <a:r>
              <a:rPr lang="pt-BR" dirty="0" smtClean="0"/>
              <a:t>Servidor Web – Apache</a:t>
            </a:r>
          </a:p>
          <a:p>
            <a:r>
              <a:rPr lang="pt-BR" dirty="0" smtClean="0"/>
              <a:t>Linguagem de programação – PHP</a:t>
            </a:r>
          </a:p>
          <a:p>
            <a:r>
              <a:rPr lang="pt-BR" dirty="0" smtClean="0"/>
              <a:t>Linguagem de folha de estilos – CSS3</a:t>
            </a:r>
          </a:p>
          <a:p>
            <a:r>
              <a:rPr lang="pt-BR" dirty="0" smtClean="0"/>
              <a:t>Frameworks – </a:t>
            </a:r>
            <a:r>
              <a:rPr lang="pt-BR" dirty="0" err="1" smtClean="0"/>
              <a:t>Bootstrap</a:t>
            </a:r>
            <a:endParaRPr lang="pt-BR" dirty="0" smtClean="0"/>
          </a:p>
          <a:p>
            <a:r>
              <a:rPr lang="pt-BR" dirty="0" smtClean="0"/>
              <a:t>Repositórios e versionamento – Git e GitHub</a:t>
            </a:r>
          </a:p>
          <a:p>
            <a:r>
              <a:rPr lang="pt-BR" dirty="0" smtClean="0"/>
              <a:t>HTML5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A765-E18B-41D2-ACBE-091C7E55D1AC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402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Desenvolvimento de artefatos de acordo com a requisição das disciplinas</a:t>
            </a:r>
          </a:p>
          <a:p>
            <a:r>
              <a:rPr lang="pt-BR" dirty="0" smtClean="0"/>
              <a:t>Cronograma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A765-E18B-41D2-ACBE-091C7E55D1AC}" type="slidenum">
              <a:rPr lang="pt-BR" smtClean="0"/>
              <a:pPr/>
              <a:t>5</a:t>
            </a:fld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256193"/>
              </p:ext>
            </p:extLst>
          </p:nvPr>
        </p:nvGraphicFramePr>
        <p:xfrm>
          <a:off x="267014" y="2909701"/>
          <a:ext cx="10803990" cy="3114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665">
                  <a:extLst>
                    <a:ext uri="{9D8B030D-6E8A-4147-A177-3AD203B41FA5}">
                      <a16:colId xmlns:a16="http://schemas.microsoft.com/office/drawing/2014/main" val="2300231302"/>
                    </a:ext>
                  </a:extLst>
                </a:gridCol>
                <a:gridCol w="1800665">
                  <a:extLst>
                    <a:ext uri="{9D8B030D-6E8A-4147-A177-3AD203B41FA5}">
                      <a16:colId xmlns:a16="http://schemas.microsoft.com/office/drawing/2014/main" val="2474902253"/>
                    </a:ext>
                  </a:extLst>
                </a:gridCol>
                <a:gridCol w="1800665">
                  <a:extLst>
                    <a:ext uri="{9D8B030D-6E8A-4147-A177-3AD203B41FA5}">
                      <a16:colId xmlns:a16="http://schemas.microsoft.com/office/drawing/2014/main" val="178487739"/>
                    </a:ext>
                  </a:extLst>
                </a:gridCol>
                <a:gridCol w="1800665">
                  <a:extLst>
                    <a:ext uri="{9D8B030D-6E8A-4147-A177-3AD203B41FA5}">
                      <a16:colId xmlns:a16="http://schemas.microsoft.com/office/drawing/2014/main" val="2561562386"/>
                    </a:ext>
                  </a:extLst>
                </a:gridCol>
                <a:gridCol w="1800665">
                  <a:extLst>
                    <a:ext uri="{9D8B030D-6E8A-4147-A177-3AD203B41FA5}">
                      <a16:colId xmlns:a16="http://schemas.microsoft.com/office/drawing/2014/main" val="2026784363"/>
                    </a:ext>
                  </a:extLst>
                </a:gridCol>
                <a:gridCol w="1800665">
                  <a:extLst>
                    <a:ext uri="{9D8B030D-6E8A-4147-A177-3AD203B41FA5}">
                      <a16:colId xmlns:a16="http://schemas.microsoft.com/office/drawing/2014/main" val="2231227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Atividade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Agosto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Setembro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Outubro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Novembro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Dezembro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761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Artigo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37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Termo de Abertura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5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Lista de ferramentas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96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User</a:t>
                      </a:r>
                      <a:r>
                        <a:rPr lang="pt-BR" sz="1400" dirty="0" smtClean="0"/>
                        <a:t> </a:t>
                      </a:r>
                      <a:r>
                        <a:rPr lang="pt-BR" sz="1400" dirty="0" err="1" smtClean="0"/>
                        <a:t>Stories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95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Desenvolvimento das paginas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354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Engenharia</a:t>
                      </a:r>
                      <a:r>
                        <a:rPr lang="pt-BR" sz="1400" baseline="0" dirty="0" smtClean="0"/>
                        <a:t> de valor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55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Apresentação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387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82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Artefatos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Termo de Abertura - Gestão de Projetos</a:t>
            </a:r>
          </a:p>
          <a:p>
            <a:r>
              <a:rPr lang="pt-BR" dirty="0" err="1" smtClean="0"/>
              <a:t>User</a:t>
            </a:r>
            <a:r>
              <a:rPr lang="pt-BR" dirty="0" smtClean="0"/>
              <a:t> </a:t>
            </a:r>
            <a:r>
              <a:rPr lang="pt-BR" dirty="0" err="1" smtClean="0"/>
              <a:t>Stories</a:t>
            </a:r>
            <a:r>
              <a:rPr lang="pt-BR" dirty="0"/>
              <a:t>,</a:t>
            </a:r>
            <a:r>
              <a:rPr lang="pt-BR" dirty="0" smtClean="0"/>
              <a:t> </a:t>
            </a:r>
            <a:r>
              <a:rPr lang="pt-BR" dirty="0" err="1" smtClean="0"/>
              <a:t>wireframes</a:t>
            </a:r>
            <a:r>
              <a:rPr lang="pt-BR" dirty="0" smtClean="0"/>
              <a:t> e engenharia de valor – Qualidade de Software</a:t>
            </a:r>
          </a:p>
          <a:p>
            <a:r>
              <a:rPr lang="pt-BR" dirty="0" smtClean="0"/>
              <a:t>Esquema físico do banco de dados e as páginas web – Desenvolvimento Web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A765-E18B-41D2-ACBE-091C7E55D1AC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324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Entidade Relacionamento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2305050"/>
            <a:ext cx="7248525" cy="2743200"/>
          </a:xfr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A765-E18B-41D2-ACBE-091C7E55D1AC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661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Wireframes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60" b="38437"/>
          <a:stretch/>
        </p:blipFill>
        <p:spPr>
          <a:xfrm>
            <a:off x="1661364" y="1554503"/>
            <a:ext cx="5646363" cy="3748994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A765-E18B-41D2-ACBE-091C7E55D1AC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9978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83" y="909333"/>
            <a:ext cx="10467451" cy="5578554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A765-E18B-41D2-ACBE-091C7E55D1AC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2728505"/>
      </p:ext>
    </p:extLst>
  </p:cSld>
  <p:clrMapOvr>
    <a:masterClrMapping/>
  </p:clrMapOvr>
</p:sld>
</file>

<file path=ppt/theme/theme1.xml><?xml version="1.0" encoding="utf-8"?>
<a:theme xmlns:a="http://schemas.openxmlformats.org/drawingml/2006/main" name="TrabalhosIFSP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balhosIFSP" id="{094A471F-7C78-45D5-A1E6-5020052BE782}" vid="{096DF3CF-42CC-470D-8171-D04D62A033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TrabalhosIFSP</Template>
  <TotalTime>819</TotalTime>
  <Words>190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TrabalhosIFSP</vt:lpstr>
      <vt:lpstr>Interface de usuário para sistema de localização de material bibliotecário baseado em RFID</vt:lpstr>
      <vt:lpstr>Agenda</vt:lpstr>
      <vt:lpstr>Justificativa</vt:lpstr>
      <vt:lpstr>Ferramentas e Tecnologias</vt:lpstr>
      <vt:lpstr>Metodologia e desenvolvimento</vt:lpstr>
      <vt:lpstr>Artefatos</vt:lpstr>
      <vt:lpstr>Diagrama Entidade Relacionamento</vt:lpstr>
      <vt:lpstr>Wireframes</vt:lpstr>
      <vt:lpstr>Resultados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Middleware e interface de usuário para sistema de localização de material bibliotecário baseado em RFID</dc:title>
  <dc:creator>Diogenes Galileu</dc:creator>
  <cp:lastModifiedBy>Diogenes Galileu</cp:lastModifiedBy>
  <cp:revision>24</cp:revision>
  <dcterms:created xsi:type="dcterms:W3CDTF">2015-12-03T15:56:30Z</dcterms:created>
  <dcterms:modified xsi:type="dcterms:W3CDTF">2015-12-04T05:35:51Z</dcterms:modified>
</cp:coreProperties>
</file>