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32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BCE0CD-2798-480C-860C-9F0E967FC55B}" v="3" dt="2022-11-21T18:18:11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9108" autoAdjust="0"/>
  </p:normalViewPr>
  <p:slideViewPr>
    <p:cSldViewPr snapToGrid="0">
      <p:cViewPr varScale="1">
        <p:scale>
          <a:sx n="60" d="100"/>
          <a:sy n="60" d="100"/>
        </p:scale>
        <p:origin x="3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02E99-EBDB-4B97-B83F-C4BFD7FC96F3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7E710-AA27-4A31-A4FC-ECF7FE2020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31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10">
            <a:extLst>
              <a:ext uri="{FF2B5EF4-FFF2-40B4-BE49-F238E27FC236}">
                <a16:creationId xmlns:a16="http://schemas.microsoft.com/office/drawing/2014/main" id="{9E21D950-B2F4-4B1C-BF2F-FCAB702C2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787" y="2450820"/>
            <a:ext cx="1751206" cy="1011808"/>
          </a:xfrm>
          <a:prstGeom prst="rect">
            <a:avLst/>
          </a:prstGeom>
        </p:spPr>
      </p:pic>
      <p:pic>
        <p:nvPicPr>
          <p:cNvPr id="9" name="Immagine 13">
            <a:extLst>
              <a:ext uri="{FF2B5EF4-FFF2-40B4-BE49-F238E27FC236}">
                <a16:creationId xmlns:a16="http://schemas.microsoft.com/office/drawing/2014/main" id="{44D7C417-2284-4B17-94A8-F2B674E582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21966" y="5519991"/>
            <a:ext cx="1747027" cy="824440"/>
          </a:xfrm>
          <a:prstGeom prst="rect">
            <a:avLst/>
          </a:prstGeom>
        </p:spPr>
      </p:pic>
      <p:grpSp>
        <p:nvGrpSpPr>
          <p:cNvPr id="14" name="Gruppo 33">
            <a:extLst>
              <a:ext uri="{FF2B5EF4-FFF2-40B4-BE49-F238E27FC236}">
                <a16:creationId xmlns:a16="http://schemas.microsoft.com/office/drawing/2014/main" id="{B95585AA-A434-47FE-878F-5EE49DFE2FAB}"/>
              </a:ext>
            </a:extLst>
          </p:cNvPr>
          <p:cNvGrpSpPr/>
          <p:nvPr userDrawn="1"/>
        </p:nvGrpSpPr>
        <p:grpSpPr>
          <a:xfrm>
            <a:off x="-1" y="0"/>
            <a:ext cx="12192001" cy="2834870"/>
            <a:chOff x="-1" y="0"/>
            <a:chExt cx="9155491" cy="2128824"/>
          </a:xfrm>
        </p:grpSpPr>
        <p:sp>
          <p:nvSpPr>
            <p:cNvPr id="16" name="Figura a mano libera: forma 26">
              <a:extLst>
                <a:ext uri="{FF2B5EF4-FFF2-40B4-BE49-F238E27FC236}">
                  <a16:creationId xmlns:a16="http://schemas.microsoft.com/office/drawing/2014/main" id="{BDFCF4CF-E91B-440A-BB7C-3704E2D448ED}"/>
                </a:ext>
              </a:extLst>
            </p:cNvPr>
            <p:cNvSpPr/>
            <p:nvPr/>
          </p:nvSpPr>
          <p:spPr>
            <a:xfrm>
              <a:off x="-1" y="0"/>
              <a:ext cx="9155491" cy="1549948"/>
            </a:xfrm>
            <a:custGeom>
              <a:avLst/>
              <a:gdLst>
                <a:gd name="connsiteX0" fmla="*/ 0 w 6858000"/>
                <a:gd name="connsiteY0" fmla="*/ 0 h 1161002"/>
                <a:gd name="connsiteX1" fmla="*/ 6858000 w 6858000"/>
                <a:gd name="connsiteY1" fmla="*/ 0 h 1161002"/>
                <a:gd name="connsiteX2" fmla="*/ 6858000 w 6858000"/>
                <a:gd name="connsiteY2" fmla="*/ 1161002 h 1161002"/>
                <a:gd name="connsiteX3" fmla="*/ 0 w 6858000"/>
                <a:gd name="connsiteY3" fmla="*/ 1161002 h 116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1161002">
                  <a:moveTo>
                    <a:pt x="0" y="0"/>
                  </a:moveTo>
                  <a:lnTo>
                    <a:pt x="6858000" y="0"/>
                  </a:lnTo>
                  <a:lnTo>
                    <a:pt x="6858000" y="1161002"/>
                  </a:lnTo>
                  <a:lnTo>
                    <a:pt x="0" y="1161002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C9C9C8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igura a mano libera: forma 27">
              <a:extLst>
                <a:ext uri="{FF2B5EF4-FFF2-40B4-BE49-F238E27FC236}">
                  <a16:creationId xmlns:a16="http://schemas.microsoft.com/office/drawing/2014/main" id="{BED11290-0D6D-4DBE-98C0-CA9278507A19}"/>
                </a:ext>
              </a:extLst>
            </p:cNvPr>
            <p:cNvSpPr/>
            <p:nvPr/>
          </p:nvSpPr>
          <p:spPr>
            <a:xfrm>
              <a:off x="2290608" y="1840426"/>
              <a:ext cx="6864882" cy="288398"/>
            </a:xfrm>
            <a:custGeom>
              <a:avLst/>
              <a:gdLst>
                <a:gd name="connsiteX0" fmla="*/ 0 w 5129974"/>
                <a:gd name="connsiteY0" fmla="*/ 0 h 216027"/>
                <a:gd name="connsiteX1" fmla="*/ 5129975 w 5129974"/>
                <a:gd name="connsiteY1" fmla="*/ 0 h 216027"/>
                <a:gd name="connsiteX2" fmla="*/ 5129975 w 5129974"/>
                <a:gd name="connsiteY2" fmla="*/ 216027 h 216027"/>
                <a:gd name="connsiteX3" fmla="*/ 0 w 5129974"/>
                <a:gd name="connsiteY3" fmla="*/ 216027 h 21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974" h="216027">
                  <a:moveTo>
                    <a:pt x="0" y="0"/>
                  </a:moveTo>
                  <a:lnTo>
                    <a:pt x="5129975" y="0"/>
                  </a:lnTo>
                  <a:lnTo>
                    <a:pt x="5129975" y="216027"/>
                  </a:lnTo>
                  <a:lnTo>
                    <a:pt x="0" y="216027"/>
                  </a:lnTo>
                  <a:close/>
                </a:path>
              </a:pathLst>
            </a:custGeom>
            <a:solidFill>
              <a:srgbClr val="C323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igura a mano libera: forma 28">
              <a:extLst>
                <a:ext uri="{FF2B5EF4-FFF2-40B4-BE49-F238E27FC236}">
                  <a16:creationId xmlns:a16="http://schemas.microsoft.com/office/drawing/2014/main" id="{4A41390A-DE87-4F75-96F4-DBFA31C9768C}"/>
                </a:ext>
              </a:extLst>
            </p:cNvPr>
            <p:cNvSpPr/>
            <p:nvPr/>
          </p:nvSpPr>
          <p:spPr>
            <a:xfrm rot="10800000">
              <a:off x="4571999" y="1552027"/>
              <a:ext cx="4583489" cy="288397"/>
            </a:xfrm>
            <a:custGeom>
              <a:avLst/>
              <a:gdLst>
                <a:gd name="connsiteX0" fmla="*/ 0 w 3402044"/>
                <a:gd name="connsiteY0" fmla="*/ 0 h 216026"/>
                <a:gd name="connsiteX1" fmla="*/ 3402044 w 3402044"/>
                <a:gd name="connsiteY1" fmla="*/ 0 h 216026"/>
                <a:gd name="connsiteX2" fmla="*/ 3402044 w 3402044"/>
                <a:gd name="connsiteY2" fmla="*/ 216027 h 216026"/>
                <a:gd name="connsiteX3" fmla="*/ 0 w 3402044"/>
                <a:gd name="connsiteY3" fmla="*/ 216027 h 21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044" h="216026">
                  <a:moveTo>
                    <a:pt x="0" y="0"/>
                  </a:moveTo>
                  <a:lnTo>
                    <a:pt x="3402044" y="0"/>
                  </a:lnTo>
                  <a:lnTo>
                    <a:pt x="3402044" y="216027"/>
                  </a:lnTo>
                  <a:lnTo>
                    <a:pt x="0" y="21602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uppo 32">
              <a:extLst>
                <a:ext uri="{FF2B5EF4-FFF2-40B4-BE49-F238E27FC236}">
                  <a16:creationId xmlns:a16="http://schemas.microsoft.com/office/drawing/2014/main" id="{57D31CEE-2B62-4080-8D1A-F9DFB9D2C6AF}"/>
                </a:ext>
              </a:extLst>
            </p:cNvPr>
            <p:cNvGrpSpPr/>
            <p:nvPr userDrawn="1"/>
          </p:nvGrpSpPr>
          <p:grpSpPr>
            <a:xfrm>
              <a:off x="-1" y="1268392"/>
              <a:ext cx="4572001" cy="288397"/>
              <a:chOff x="-1" y="1268392"/>
              <a:chExt cx="4613858" cy="288397"/>
            </a:xfrm>
          </p:grpSpPr>
          <p:sp>
            <p:nvSpPr>
              <p:cNvPr id="21" name="Figura a mano libera: forma 29">
                <a:extLst>
                  <a:ext uri="{FF2B5EF4-FFF2-40B4-BE49-F238E27FC236}">
                    <a16:creationId xmlns:a16="http://schemas.microsoft.com/office/drawing/2014/main" id="{DE767E13-0706-4EBD-932E-D242050A0942}"/>
                  </a:ext>
                </a:extLst>
              </p:cNvPr>
              <p:cNvSpPr/>
              <p:nvPr/>
            </p:nvSpPr>
            <p:spPr>
              <a:xfrm>
                <a:off x="-1" y="1268392"/>
                <a:ext cx="2306929" cy="288397"/>
              </a:xfrm>
              <a:custGeom>
                <a:avLst/>
                <a:gdLst>
                  <a:gd name="connsiteX0" fmla="*/ 0 w 1728025"/>
                  <a:gd name="connsiteY0" fmla="*/ 0 h 216026"/>
                  <a:gd name="connsiteX1" fmla="*/ 1728026 w 1728025"/>
                  <a:gd name="connsiteY1" fmla="*/ 0 h 216026"/>
                  <a:gd name="connsiteX2" fmla="*/ 1728026 w 1728025"/>
                  <a:gd name="connsiteY2" fmla="*/ 216027 h 216026"/>
                  <a:gd name="connsiteX3" fmla="*/ 0 w 1728025"/>
                  <a:gd name="connsiteY3" fmla="*/ 216027 h 21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8025" h="216026">
                    <a:moveTo>
                      <a:pt x="0" y="0"/>
                    </a:moveTo>
                    <a:lnTo>
                      <a:pt x="1728026" y="0"/>
                    </a:lnTo>
                    <a:lnTo>
                      <a:pt x="1728026" y="216027"/>
                    </a:lnTo>
                    <a:lnTo>
                      <a:pt x="0" y="216027"/>
                    </a:lnTo>
                    <a:close/>
                  </a:path>
                </a:pathLst>
              </a:custGeom>
              <a:solidFill>
                <a:srgbClr val="C323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igura a mano libera: forma 30">
                <a:extLst>
                  <a:ext uri="{FF2B5EF4-FFF2-40B4-BE49-F238E27FC236}">
                    <a16:creationId xmlns:a16="http://schemas.microsoft.com/office/drawing/2014/main" id="{D6F6D7C4-7040-4138-9117-20C920F850CC}"/>
                  </a:ext>
                </a:extLst>
              </p:cNvPr>
              <p:cNvSpPr/>
              <p:nvPr/>
            </p:nvSpPr>
            <p:spPr>
              <a:xfrm>
                <a:off x="2306928" y="1268392"/>
                <a:ext cx="2306929" cy="288397"/>
              </a:xfrm>
              <a:custGeom>
                <a:avLst/>
                <a:gdLst>
                  <a:gd name="connsiteX0" fmla="*/ 0 w 1728025"/>
                  <a:gd name="connsiteY0" fmla="*/ 0 h 216026"/>
                  <a:gd name="connsiteX1" fmla="*/ 1728026 w 1728025"/>
                  <a:gd name="connsiteY1" fmla="*/ 0 h 216026"/>
                  <a:gd name="connsiteX2" fmla="*/ 1728026 w 1728025"/>
                  <a:gd name="connsiteY2" fmla="*/ 216027 h 216026"/>
                  <a:gd name="connsiteX3" fmla="*/ 0 w 1728025"/>
                  <a:gd name="connsiteY3" fmla="*/ 216027 h 21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8025" h="216026">
                    <a:moveTo>
                      <a:pt x="0" y="0"/>
                    </a:moveTo>
                    <a:lnTo>
                      <a:pt x="1728026" y="0"/>
                    </a:lnTo>
                    <a:lnTo>
                      <a:pt x="1728026" y="216027"/>
                    </a:lnTo>
                    <a:lnTo>
                      <a:pt x="0" y="2160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5912EFA-0D34-45E1-A998-56568B161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111" y="3429000"/>
            <a:ext cx="6220287" cy="9120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40B260C-7A84-4D05-8FFD-059270EE5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2112" y="4341053"/>
            <a:ext cx="6220287" cy="912052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0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91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17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5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13">
            <a:extLst>
              <a:ext uri="{FF2B5EF4-FFF2-40B4-BE49-F238E27FC236}">
                <a16:creationId xmlns:a16="http://schemas.microsoft.com/office/drawing/2014/main" id="{3127F091-9D09-4991-9A55-54C9EA235A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2679" y="6140597"/>
            <a:ext cx="1048784" cy="60596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2970EC-2A82-461F-A483-97490FEEABAD}"/>
              </a:ext>
            </a:extLst>
          </p:cNvPr>
          <p:cNvCxnSpPr>
            <a:cxnSpLocks/>
          </p:cNvCxnSpPr>
          <p:nvPr userDrawn="1"/>
        </p:nvCxnSpPr>
        <p:spPr>
          <a:xfrm>
            <a:off x="0" y="6471920"/>
            <a:ext cx="10379639" cy="0"/>
          </a:xfrm>
          <a:prstGeom prst="line">
            <a:avLst/>
          </a:prstGeom>
          <a:ln w="38100">
            <a:solidFill>
              <a:srgbClr val="C323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9B09D7-6A04-4EA4-B8AB-472D9FB3DFCE}"/>
              </a:ext>
            </a:extLst>
          </p:cNvPr>
          <p:cNvCxnSpPr>
            <a:cxnSpLocks/>
          </p:cNvCxnSpPr>
          <p:nvPr userDrawn="1"/>
        </p:nvCxnSpPr>
        <p:spPr>
          <a:xfrm>
            <a:off x="0" y="6563360"/>
            <a:ext cx="103796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65E9943C-86A6-410C-B8D5-C3BF9264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84478"/>
            <a:ext cx="11699240" cy="6076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67D26FA-7312-4A4D-9FED-6FF7E59B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175053"/>
            <a:ext cx="11699240" cy="4697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1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5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5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89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64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13">
            <a:extLst>
              <a:ext uri="{FF2B5EF4-FFF2-40B4-BE49-F238E27FC236}">
                <a16:creationId xmlns:a16="http://schemas.microsoft.com/office/drawing/2014/main" id="{3127F091-9D09-4991-9A55-54C9EA235A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2679" y="6140597"/>
            <a:ext cx="1048784" cy="60596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2970EC-2A82-461F-A483-97490FEEABAD}"/>
              </a:ext>
            </a:extLst>
          </p:cNvPr>
          <p:cNvCxnSpPr>
            <a:cxnSpLocks/>
          </p:cNvCxnSpPr>
          <p:nvPr userDrawn="1"/>
        </p:nvCxnSpPr>
        <p:spPr>
          <a:xfrm>
            <a:off x="0" y="6471920"/>
            <a:ext cx="10379639" cy="0"/>
          </a:xfrm>
          <a:prstGeom prst="line">
            <a:avLst/>
          </a:prstGeom>
          <a:ln w="38100">
            <a:solidFill>
              <a:srgbClr val="C323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9B09D7-6A04-4EA4-B8AB-472D9FB3DFCE}"/>
              </a:ext>
            </a:extLst>
          </p:cNvPr>
          <p:cNvCxnSpPr>
            <a:cxnSpLocks/>
          </p:cNvCxnSpPr>
          <p:nvPr userDrawn="1"/>
        </p:nvCxnSpPr>
        <p:spPr>
          <a:xfrm>
            <a:off x="0" y="6563360"/>
            <a:ext cx="103796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65E9943C-86A6-410C-B8D5-C3BF9264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84478"/>
            <a:ext cx="11699240" cy="6076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67D26FA-7312-4A4D-9FED-6FF7E59B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175053"/>
            <a:ext cx="5857240" cy="4697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1BCC9B-B8E0-4C12-93CC-50A7150899E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16320" y="1175053"/>
            <a:ext cx="5857240" cy="4697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3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9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1" r:id="rId2"/>
    <p:sldLayoutId id="2147483686" r:id="rId3"/>
    <p:sldLayoutId id="2147483662" r:id="rId4"/>
    <p:sldLayoutId id="2147483685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3F70-58D9-406A-9A17-0E14FFCC1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CE816-EEB0-489D-8F16-533A7ADE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91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81DD-980E-42CE-871E-E75010B1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Criar</a:t>
            </a:r>
            <a:r>
              <a:rPr lang="en-US" dirty="0"/>
              <a:t> link 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B90EF-2EAF-4237-8306-05B48306A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608" y="1174750"/>
            <a:ext cx="7528909" cy="4697413"/>
          </a:xfrm>
        </p:spPr>
      </p:pic>
    </p:spTree>
    <p:extLst>
      <p:ext uri="{BB962C8B-B14F-4D97-AF65-F5344CB8AC3E}">
        <p14:creationId xmlns:p14="http://schemas.microsoft.com/office/powerpoint/2010/main" val="19949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A454-550B-4FB4-8A3F-0EE76058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Cartão</a:t>
            </a:r>
            <a:r>
              <a:rPr lang="en-US" dirty="0"/>
              <a:t> </a:t>
            </a:r>
            <a:r>
              <a:rPr lang="en-US" dirty="0" err="1"/>
              <a:t>ecofrotas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171DA-03E9-4810-8FA6-1C958ACF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857" y="1174750"/>
            <a:ext cx="7560410" cy="4697413"/>
          </a:xfrm>
        </p:spPr>
      </p:pic>
    </p:spTree>
    <p:extLst>
      <p:ext uri="{BB962C8B-B14F-4D97-AF65-F5344CB8AC3E}">
        <p14:creationId xmlns:p14="http://schemas.microsoft.com/office/powerpoint/2010/main" val="322724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937A-F41C-4EA4-94B3-846C7B99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Automovel</a:t>
            </a:r>
            <a:r>
              <a:rPr lang="en-US" dirty="0"/>
              <a:t> particular</a:t>
            </a:r>
            <a:br>
              <a:rPr lang="en-US" dirty="0"/>
            </a:br>
            <a:r>
              <a:rPr lang="en-US" dirty="0"/>
              <a:t>missing on CNHI environment</a:t>
            </a:r>
            <a:endParaRPr lang="pt-B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49E52C-AA06-478E-A08F-F45F7E4A5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1439405"/>
            <a:ext cx="5857875" cy="416810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893802-36A3-4002-8F99-B99FCA9AD0F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116638" y="1702420"/>
            <a:ext cx="5856287" cy="3642072"/>
          </a:xfrm>
        </p:spPr>
      </p:pic>
    </p:spTree>
    <p:extLst>
      <p:ext uri="{BB962C8B-B14F-4D97-AF65-F5344CB8AC3E}">
        <p14:creationId xmlns:p14="http://schemas.microsoft.com/office/powerpoint/2010/main" val="228718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E0BB-A660-45EB-B8D0-86269378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recibo</a:t>
            </a:r>
            <a:r>
              <a:rPr lang="en-US" dirty="0"/>
              <a:t> </a:t>
            </a:r>
            <a:r>
              <a:rPr lang="en-US" dirty="0" err="1"/>
              <a:t>perdido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EEB8D-7B37-4F95-802B-9746A1F06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19" y="1262729"/>
            <a:ext cx="8021169" cy="44773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623EB-E632-4830-9C6D-7E25AE92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410" y="284478"/>
            <a:ext cx="977311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553D2-3B3B-4177-A47D-BBA454F90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997" y="892172"/>
            <a:ext cx="645885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9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36EB-8CBF-4EC9-97A0-F40ACF7D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Viagens</a:t>
            </a:r>
            <a:r>
              <a:rPr lang="en-US" dirty="0"/>
              <a:t> de </a:t>
            </a:r>
            <a:r>
              <a:rPr lang="en-US" dirty="0" err="1"/>
              <a:t>estagiários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8AAE6-62B2-4431-88A9-3D8E47D0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210" y="1174750"/>
            <a:ext cx="6439704" cy="4697413"/>
          </a:xfrm>
        </p:spPr>
      </p:pic>
    </p:spTree>
    <p:extLst>
      <p:ext uri="{BB962C8B-B14F-4D97-AF65-F5344CB8AC3E}">
        <p14:creationId xmlns:p14="http://schemas.microsoft.com/office/powerpoint/2010/main" val="396034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7A71-F49B-4CFA-ABCE-D27D1257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9365-B47F-4126-B6B4-B3F1F54D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Despesas</a:t>
            </a:r>
            <a:r>
              <a:rPr lang="en-US" dirty="0"/>
              <a:t> </a:t>
            </a:r>
            <a:r>
              <a:rPr lang="en-US" dirty="0" err="1"/>
              <a:t>duplicadas</a:t>
            </a:r>
            <a:r>
              <a:rPr lang="en-US" dirty="0"/>
              <a:t> no </a:t>
            </a:r>
            <a:r>
              <a:rPr lang="en-US" dirty="0" err="1"/>
              <a:t>etrip</a:t>
            </a:r>
            <a:r>
              <a:rPr lang="en-US" dirty="0"/>
              <a:t>/</a:t>
            </a:r>
            <a:r>
              <a:rPr lang="en-US" dirty="0" err="1"/>
              <a:t>ecorporate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10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8D24F78CD144AAA4483C01D6EF7FD" ma:contentTypeVersion="2" ma:contentTypeDescription="Create a new document." ma:contentTypeScope="" ma:versionID="4f510a0316beb063ebbff11c6bea98cb">
  <xsd:schema xmlns:xsd="http://www.w3.org/2001/XMLSchema" xmlns:xs="http://www.w3.org/2001/XMLSchema" xmlns:p="http://schemas.microsoft.com/office/2006/metadata/properties" xmlns:ns2="c448e365-1c04-408f-8318-81887d30177b" targetNamespace="http://schemas.microsoft.com/office/2006/metadata/properties" ma:root="true" ma:fieldsID="06067555c61fe77246ec82940a784fc4" ns2:_="">
    <xsd:import namespace="c448e365-1c04-408f-8318-81887d3017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8e365-1c04-408f-8318-81887d3017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C55349-5D5C-46BE-B375-7A7F55560BA0}">
  <ds:schemaRefs>
    <ds:schemaRef ds:uri="http://schemas.microsoft.com/office/2006/documentManagement/types"/>
    <ds:schemaRef ds:uri="http://schemas.openxmlformats.org/package/2006/metadata/core-properties"/>
    <ds:schemaRef ds:uri="c448e365-1c04-408f-8318-81887d30177b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313997-94E6-4BF1-8226-9E3BB2B529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7B71B-246A-4F03-896E-74A2D6C16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48e365-1c04-408f-8318-81887d3017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7098</TotalTime>
  <Words>24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Univers</vt:lpstr>
      <vt:lpstr>office theme</vt:lpstr>
      <vt:lpstr>1_office theme</vt:lpstr>
      <vt:lpstr>PowerPoint Presentation</vt:lpstr>
      <vt:lpstr>Criar link </vt:lpstr>
      <vt:lpstr>Cartão ecofrotas</vt:lpstr>
      <vt:lpstr>Automovel particular missing on CNHI environment</vt:lpstr>
      <vt:lpstr>Declaração de recibo perdido</vt:lpstr>
      <vt:lpstr>Viagens de estagiários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AYRES MORAES DIOGO</dc:creator>
  <cp:lastModifiedBy>AYRES Diogo (CNH Industrial)</cp:lastModifiedBy>
  <cp:revision>7</cp:revision>
  <dcterms:created xsi:type="dcterms:W3CDTF">2013-07-15T20:26:40Z</dcterms:created>
  <dcterms:modified xsi:type="dcterms:W3CDTF">2022-11-21T18:18:11Z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0x0101008468D24F78CD144AAA4483C01D6EF7FD</vt:lpwstr>
  </property>
</Properties>
</file>