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05FECE-6B36-4A67-80AB-47B256F51A1A}" v="99" dt="2019-01-07T17:25:34.869"/>
    <p1510:client id="{46B426CD-093E-4218-8468-8EDB15EB3829}" v="159" dt="2019-01-07T17:13:04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go Soares" userId="479a0b660a7244a3" providerId="Windows Live" clId="Web-{F205FECE-6B36-4A67-80AB-47B256F51A1A}"/>
    <pc:docChg chg="addSld delSld modSld sldOrd">
      <pc:chgData name="Diogo Soares" userId="479a0b660a7244a3" providerId="Windows Live" clId="Web-{F205FECE-6B36-4A67-80AB-47B256F51A1A}" dt="2019-01-07T17:27:09.401" v="1956" actId="1076"/>
      <pc:docMkLst>
        <pc:docMk/>
      </pc:docMkLst>
      <pc:sldChg chg="addSp modSp">
        <pc:chgData name="Diogo Soares" userId="479a0b660a7244a3" providerId="Windows Live" clId="Web-{F205FECE-6B36-4A67-80AB-47B256F51A1A}" dt="2019-01-07T16:02:36.455" v="127" actId="20577"/>
        <pc:sldMkLst>
          <pc:docMk/>
          <pc:sldMk cId="2210866551" sldId="256"/>
        </pc:sldMkLst>
        <pc:spChg chg="mod">
          <ac:chgData name="Diogo Soares" userId="479a0b660a7244a3" providerId="Windows Live" clId="Web-{F205FECE-6B36-4A67-80AB-47B256F51A1A}" dt="2019-01-07T15:59:38.593" v="48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Diogo Soares" userId="479a0b660a7244a3" providerId="Windows Live" clId="Web-{F205FECE-6B36-4A67-80AB-47B256F51A1A}" dt="2019-01-07T15:59:25.141" v="41" actId="20577"/>
          <ac:spMkLst>
            <pc:docMk/>
            <pc:sldMk cId="2210866551" sldId="256"/>
            <ac:spMk id="3" creationId="{00000000-0000-0000-0000-000000000000}"/>
          </ac:spMkLst>
        </pc:spChg>
        <pc:spChg chg="add mod">
          <ac:chgData name="Diogo Soares" userId="479a0b660a7244a3" providerId="Windows Live" clId="Web-{F205FECE-6B36-4A67-80AB-47B256F51A1A}" dt="2019-01-07T15:56:10.357" v="1"/>
          <ac:spMkLst>
            <pc:docMk/>
            <pc:sldMk cId="2210866551" sldId="256"/>
            <ac:spMk id="4" creationId="{2C66C75F-5AD1-49F2-ADA9-1AF80BA7B7C3}"/>
          </ac:spMkLst>
        </pc:spChg>
        <pc:spChg chg="add mod">
          <ac:chgData name="Diogo Soares" userId="479a0b660a7244a3" providerId="Windows Live" clId="Web-{F205FECE-6B36-4A67-80AB-47B256F51A1A}" dt="2019-01-07T16:00:28.672" v="67" actId="20577"/>
          <ac:spMkLst>
            <pc:docMk/>
            <pc:sldMk cId="2210866551" sldId="256"/>
            <ac:spMk id="7" creationId="{64281C68-5641-4836-93A7-EE22EEE2380F}"/>
          </ac:spMkLst>
        </pc:spChg>
        <pc:spChg chg="add mod">
          <ac:chgData name="Diogo Soares" userId="479a0b660a7244a3" providerId="Windows Live" clId="Web-{F205FECE-6B36-4A67-80AB-47B256F51A1A}" dt="2019-01-07T16:01:36.126" v="88" actId="20577"/>
          <ac:spMkLst>
            <pc:docMk/>
            <pc:sldMk cId="2210866551" sldId="256"/>
            <ac:spMk id="8" creationId="{CEE88E02-0C63-4C94-9F50-444273F0BEA8}"/>
          </ac:spMkLst>
        </pc:spChg>
        <pc:spChg chg="add mod">
          <ac:chgData name="Diogo Soares" userId="479a0b660a7244a3" providerId="Windows Live" clId="Web-{F205FECE-6B36-4A67-80AB-47B256F51A1A}" dt="2019-01-07T16:02:36.455" v="127" actId="20577"/>
          <ac:spMkLst>
            <pc:docMk/>
            <pc:sldMk cId="2210866551" sldId="256"/>
            <ac:spMk id="9" creationId="{BC69ECC3-F8F0-40AF-8FDE-BE76C5794943}"/>
          </ac:spMkLst>
        </pc:spChg>
        <pc:picChg chg="add mod">
          <ac:chgData name="Diogo Soares" userId="479a0b660a7244a3" providerId="Windows Live" clId="Web-{F205FECE-6B36-4A67-80AB-47B256F51A1A}" dt="2019-01-07T15:56:35.559" v="5" actId="1076"/>
          <ac:picMkLst>
            <pc:docMk/>
            <pc:sldMk cId="2210866551" sldId="256"/>
            <ac:picMk id="5" creationId="{B4EE8075-8D9F-49B4-A671-AB0E991BC708}"/>
          </ac:picMkLst>
        </pc:picChg>
      </pc:sldChg>
      <pc:sldChg chg="addSp delSp modSp add del replId">
        <pc:chgData name="Diogo Soares" userId="479a0b660a7244a3" providerId="Windows Live" clId="Web-{F205FECE-6B36-4A67-80AB-47B256F51A1A}" dt="2019-01-07T16:04:12.974" v="162"/>
        <pc:sldMkLst>
          <pc:docMk/>
          <pc:sldMk cId="2653035448" sldId="257"/>
        </pc:sldMkLst>
        <pc:spChg chg="del mod">
          <ac:chgData name="Diogo Soares" userId="479a0b660a7244a3" providerId="Windows Live" clId="Web-{F205FECE-6B36-4A67-80AB-47B256F51A1A}" dt="2019-01-07T16:03:35.081" v="151"/>
          <ac:spMkLst>
            <pc:docMk/>
            <pc:sldMk cId="2653035448" sldId="257"/>
            <ac:spMk id="2" creationId="{00000000-0000-0000-0000-000000000000}"/>
          </ac:spMkLst>
        </pc:spChg>
        <pc:spChg chg="del">
          <ac:chgData name="Diogo Soares" userId="479a0b660a7244a3" providerId="Windows Live" clId="Web-{F205FECE-6B36-4A67-80AB-47B256F51A1A}" dt="2019-01-07T16:02:46.268" v="134"/>
          <ac:spMkLst>
            <pc:docMk/>
            <pc:sldMk cId="2653035448" sldId="257"/>
            <ac:spMk id="3" creationId="{00000000-0000-0000-0000-000000000000}"/>
          </ac:spMkLst>
        </pc:spChg>
        <pc:spChg chg="del">
          <ac:chgData name="Diogo Soares" userId="479a0b660a7244a3" providerId="Windows Live" clId="Web-{F205FECE-6B36-4A67-80AB-47B256F51A1A}" dt="2019-01-07T16:02:44.408" v="133"/>
          <ac:spMkLst>
            <pc:docMk/>
            <pc:sldMk cId="2653035448" sldId="257"/>
            <ac:spMk id="7" creationId="{64281C68-5641-4836-93A7-EE22EEE2380F}"/>
          </ac:spMkLst>
        </pc:spChg>
        <pc:spChg chg="del mod">
          <ac:chgData name="Diogo Soares" userId="479a0b660a7244a3" providerId="Windows Live" clId="Web-{F205FECE-6B36-4A67-80AB-47B256F51A1A}" dt="2019-01-07T16:02:43.705" v="132"/>
          <ac:spMkLst>
            <pc:docMk/>
            <pc:sldMk cId="2653035448" sldId="257"/>
            <ac:spMk id="8" creationId="{CEE88E02-0C63-4C94-9F50-444273F0BEA8}"/>
          </ac:spMkLst>
        </pc:spChg>
        <pc:spChg chg="del">
          <ac:chgData name="Diogo Soares" userId="479a0b660a7244a3" providerId="Windows Live" clId="Web-{F205FECE-6B36-4A67-80AB-47B256F51A1A}" dt="2019-01-07T16:02:41.720" v="130"/>
          <ac:spMkLst>
            <pc:docMk/>
            <pc:sldMk cId="2653035448" sldId="257"/>
            <ac:spMk id="9" creationId="{BC69ECC3-F8F0-40AF-8FDE-BE76C5794943}"/>
          </ac:spMkLst>
        </pc:spChg>
        <pc:spChg chg="add del mod">
          <ac:chgData name="Diogo Soares" userId="479a0b660a7244a3" providerId="Windows Live" clId="Web-{F205FECE-6B36-4A67-80AB-47B256F51A1A}" dt="2019-01-07T16:03:21.752" v="149"/>
          <ac:spMkLst>
            <pc:docMk/>
            <pc:sldMk cId="2653035448" sldId="257"/>
            <ac:spMk id="10" creationId="{AA8B08B2-5CA6-4AD0-9A00-06F959E81086}"/>
          </ac:spMkLst>
        </pc:spChg>
        <pc:spChg chg="add del mod">
          <ac:chgData name="Diogo Soares" userId="479a0b660a7244a3" providerId="Windows Live" clId="Web-{F205FECE-6B36-4A67-80AB-47B256F51A1A}" dt="2019-01-07T16:03:07.940" v="144"/>
          <ac:spMkLst>
            <pc:docMk/>
            <pc:sldMk cId="2653035448" sldId="257"/>
            <ac:spMk id="11" creationId="{4A534D1D-DEC7-4F19-8FC5-6F3CBE94FC16}"/>
          </ac:spMkLst>
        </pc:spChg>
        <pc:spChg chg="add del mod">
          <ac:chgData name="Diogo Soares" userId="479a0b660a7244a3" providerId="Windows Live" clId="Web-{F205FECE-6B36-4A67-80AB-47B256F51A1A}" dt="2019-01-07T16:03:45.284" v="155"/>
          <ac:spMkLst>
            <pc:docMk/>
            <pc:sldMk cId="2653035448" sldId="257"/>
            <ac:spMk id="12" creationId="{942BB4FD-82D2-4356-9068-0A9905C0BA0A}"/>
          </ac:spMkLst>
        </pc:spChg>
        <pc:spChg chg="add del mod">
          <ac:chgData name="Diogo Soares" userId="479a0b660a7244a3" providerId="Windows Live" clId="Web-{F205FECE-6B36-4A67-80AB-47B256F51A1A}" dt="2019-01-07T16:03:25.362" v="150"/>
          <ac:spMkLst>
            <pc:docMk/>
            <pc:sldMk cId="2653035448" sldId="257"/>
            <ac:spMk id="13" creationId="{4BC4696E-4332-4BB6-8E01-6AFC3A9CD9CF}"/>
          </ac:spMkLst>
        </pc:spChg>
        <pc:spChg chg="add mod">
          <ac:chgData name="Diogo Soares" userId="479a0b660a7244a3" providerId="Windows Live" clId="Web-{F205FECE-6B36-4A67-80AB-47B256F51A1A}" dt="2019-01-07T16:03:43.519" v="154" actId="1076"/>
          <ac:spMkLst>
            <pc:docMk/>
            <pc:sldMk cId="2653035448" sldId="257"/>
            <ac:spMk id="14" creationId="{8A17D9D9-4145-41F7-8EF6-C05684A97CBA}"/>
          </ac:spMkLst>
        </pc:spChg>
        <pc:picChg chg="del">
          <ac:chgData name="Diogo Soares" userId="479a0b660a7244a3" providerId="Windows Live" clId="Web-{F205FECE-6B36-4A67-80AB-47B256F51A1A}" dt="2019-01-07T16:02:47.080" v="135"/>
          <ac:picMkLst>
            <pc:docMk/>
            <pc:sldMk cId="2653035448" sldId="257"/>
            <ac:picMk id="5" creationId="{B4EE8075-8D9F-49B4-A671-AB0E991BC708}"/>
          </ac:picMkLst>
        </pc:picChg>
      </pc:sldChg>
      <pc:sldChg chg="addSp delSp modSp new">
        <pc:chgData name="Diogo Soares" userId="479a0b660a7244a3" providerId="Windows Live" clId="Web-{F205FECE-6B36-4A67-80AB-47B256F51A1A}" dt="2019-01-07T16:11:26.853" v="401" actId="20577"/>
        <pc:sldMkLst>
          <pc:docMk/>
          <pc:sldMk cId="3227257137" sldId="258"/>
        </pc:sldMkLst>
        <pc:spChg chg="mod">
          <ac:chgData name="Diogo Soares" userId="479a0b660a7244a3" providerId="Windows Live" clId="Web-{F205FECE-6B36-4A67-80AB-47B256F51A1A}" dt="2019-01-07T16:04:09.706" v="159" actId="20577"/>
          <ac:spMkLst>
            <pc:docMk/>
            <pc:sldMk cId="3227257137" sldId="258"/>
            <ac:spMk id="2" creationId="{296F9AA0-4895-4178-88F1-AC517B4CA3C5}"/>
          </ac:spMkLst>
        </pc:spChg>
        <pc:spChg chg="add del mod">
          <ac:chgData name="Diogo Soares" userId="479a0b660a7244a3" providerId="Windows Live" clId="Web-{F205FECE-6B36-4A67-80AB-47B256F51A1A}" dt="2019-01-07T16:11:26.853" v="401" actId="20577"/>
          <ac:spMkLst>
            <pc:docMk/>
            <pc:sldMk cId="3227257137" sldId="258"/>
            <ac:spMk id="3" creationId="{D32C7888-58B5-4B42-BDB1-D1753A554250}"/>
          </ac:spMkLst>
        </pc:spChg>
        <pc:spChg chg="add mod">
          <ac:chgData name="Diogo Soares" userId="479a0b660a7244a3" providerId="Windows Live" clId="Web-{F205FECE-6B36-4A67-80AB-47B256F51A1A}" dt="2019-01-07T16:05:50.254" v="193" actId="20577"/>
          <ac:spMkLst>
            <pc:docMk/>
            <pc:sldMk cId="3227257137" sldId="258"/>
            <ac:spMk id="4" creationId="{0BA5CC29-3379-43D8-8AA4-8E9C697A8F9A}"/>
          </ac:spMkLst>
        </pc:spChg>
        <pc:spChg chg="add mod">
          <ac:chgData name="Diogo Soares" userId="479a0b660a7244a3" providerId="Windows Live" clId="Web-{F205FECE-6B36-4A67-80AB-47B256F51A1A}" dt="2019-01-07T16:06:16.270" v="202" actId="20577"/>
          <ac:spMkLst>
            <pc:docMk/>
            <pc:sldMk cId="3227257137" sldId="258"/>
            <ac:spMk id="5" creationId="{7105A63A-4923-49EA-9431-9577FEAC3309}"/>
          </ac:spMkLst>
        </pc:spChg>
      </pc:sldChg>
      <pc:sldChg chg="new del">
        <pc:chgData name="Diogo Soares" userId="479a0b660a7244a3" providerId="Windows Live" clId="Web-{F205FECE-6B36-4A67-80AB-47B256F51A1A}" dt="2019-01-07T16:11:47.306" v="404"/>
        <pc:sldMkLst>
          <pc:docMk/>
          <pc:sldMk cId="2176406001" sldId="259"/>
        </pc:sldMkLst>
      </pc:sldChg>
      <pc:sldChg chg="addSp delSp modSp add replId">
        <pc:chgData name="Diogo Soares" userId="479a0b660a7244a3" providerId="Windows Live" clId="Web-{F205FECE-6B36-4A67-80AB-47B256F51A1A}" dt="2019-01-07T17:27:09.401" v="1956" actId="1076"/>
        <pc:sldMkLst>
          <pc:docMk/>
          <pc:sldMk cId="2979585157" sldId="259"/>
        </pc:sldMkLst>
        <pc:spChg chg="del">
          <ac:chgData name="Diogo Soares" userId="479a0b660a7244a3" providerId="Windows Live" clId="Web-{F205FECE-6B36-4A67-80AB-47B256F51A1A}" dt="2019-01-07T17:26:35.589" v="1949"/>
          <ac:spMkLst>
            <pc:docMk/>
            <pc:sldMk cId="2979585157" sldId="259"/>
            <ac:spMk id="3" creationId="{CB89D08F-617B-47F4-956B-94EC70E4DBFC}"/>
          </ac:spMkLst>
        </pc:spChg>
        <pc:spChg chg="del mod">
          <ac:chgData name="Diogo Soares" userId="479a0b660a7244a3" providerId="Windows Live" clId="Web-{F205FECE-6B36-4A67-80AB-47B256F51A1A}" dt="2019-01-07T16:11:55.134" v="409"/>
          <ac:spMkLst>
            <pc:docMk/>
            <pc:sldMk cId="2979585157" sldId="259"/>
            <ac:spMk id="3" creationId="{D32C7888-58B5-4B42-BDB1-D1753A554250}"/>
          </ac:spMkLst>
        </pc:spChg>
        <pc:spChg chg="mod">
          <ac:chgData name="Diogo Soares" userId="479a0b660a7244a3" providerId="Windows Live" clId="Web-{F205FECE-6B36-4A67-80AB-47B256F51A1A}" dt="2019-01-07T16:18:45.203" v="433" actId="20577"/>
          <ac:spMkLst>
            <pc:docMk/>
            <pc:sldMk cId="2979585157" sldId="259"/>
            <ac:spMk id="5" creationId="{7105A63A-4923-49EA-9431-9577FEAC3309}"/>
          </ac:spMkLst>
        </pc:spChg>
        <pc:spChg chg="add del mod">
          <ac:chgData name="Diogo Soares" userId="479a0b660a7244a3" providerId="Windows Live" clId="Web-{F205FECE-6B36-4A67-80AB-47B256F51A1A}" dt="2019-01-07T16:12:18.323" v="410"/>
          <ac:spMkLst>
            <pc:docMk/>
            <pc:sldMk cId="2979585157" sldId="259"/>
            <ac:spMk id="7" creationId="{E9F76616-9305-4B8D-B38B-38A9A4D71A18}"/>
          </ac:spMkLst>
        </pc:spChg>
        <pc:spChg chg="del">
          <ac:chgData name="Diogo Soares" userId="479a0b660a7244a3" providerId="Windows Live" clId="Web-{F205FECE-6B36-4A67-80AB-47B256F51A1A}" dt="2019-01-07T17:27:04.511" v="1955"/>
          <ac:spMkLst>
            <pc:docMk/>
            <pc:sldMk cId="2979585157" sldId="259"/>
            <ac:spMk id="11" creationId="{4B1C0372-5632-4343-85ED-8499705E8A19}"/>
          </ac:spMkLst>
        </pc:spChg>
        <pc:spChg chg="del">
          <ac:chgData name="Diogo Soares" userId="479a0b660a7244a3" providerId="Windows Live" clId="Web-{F205FECE-6B36-4A67-80AB-47B256F51A1A}" dt="2019-01-07T17:26:46.198" v="1951"/>
          <ac:spMkLst>
            <pc:docMk/>
            <pc:sldMk cId="2979585157" sldId="259"/>
            <ac:spMk id="13" creationId="{CFB1A1E6-E1C6-4AE4-95FA-88A3B5BA6DD5}"/>
          </ac:spMkLst>
        </pc:spChg>
        <pc:spChg chg="del">
          <ac:chgData name="Diogo Soares" userId="479a0b660a7244a3" providerId="Windows Live" clId="Web-{F205FECE-6B36-4A67-80AB-47B256F51A1A}" dt="2019-01-07T17:26:51.448" v="1952"/>
          <ac:spMkLst>
            <pc:docMk/>
            <pc:sldMk cId="2979585157" sldId="259"/>
            <ac:spMk id="15" creationId="{73ADCFCB-19A7-4649-B613-4FCDAC2055DD}"/>
          </ac:spMkLst>
        </pc:spChg>
        <pc:picChg chg="add mod ord">
          <ac:chgData name="Diogo Soares" userId="479a0b660a7244a3" providerId="Windows Live" clId="Web-{F205FECE-6B36-4A67-80AB-47B256F51A1A}" dt="2019-01-07T17:26:30.323" v="1948"/>
          <ac:picMkLst>
            <pc:docMk/>
            <pc:sldMk cId="2979585157" sldId="259"/>
            <ac:picMk id="8" creationId="{FA3C8980-4E6B-45D0-B2CF-48B8CA56F1A0}"/>
          </ac:picMkLst>
        </pc:picChg>
        <pc:picChg chg="add mod ord">
          <ac:chgData name="Diogo Soares" userId="479a0b660a7244a3" providerId="Windows Live" clId="Web-{F205FECE-6B36-4A67-80AB-47B256F51A1A}" dt="2019-01-07T17:26:43.323" v="1950"/>
          <ac:picMkLst>
            <pc:docMk/>
            <pc:sldMk cId="2979585157" sldId="259"/>
            <ac:picMk id="10" creationId="{09C11841-F519-4008-A65B-D232BE9C56F2}"/>
          </ac:picMkLst>
        </pc:picChg>
        <pc:picChg chg="add mod">
          <ac:chgData name="Diogo Soares" userId="479a0b660a7244a3" providerId="Windows Live" clId="Web-{F205FECE-6B36-4A67-80AB-47B256F51A1A}" dt="2019-01-07T17:27:00.886" v="1953" actId="1076"/>
          <ac:picMkLst>
            <pc:docMk/>
            <pc:sldMk cId="2979585157" sldId="259"/>
            <ac:picMk id="12" creationId="{7387B424-3C4E-4F38-89A7-87488F5E6371}"/>
          </ac:picMkLst>
        </pc:picChg>
        <pc:picChg chg="add mod">
          <ac:chgData name="Diogo Soares" userId="479a0b660a7244a3" providerId="Windows Live" clId="Web-{F205FECE-6B36-4A67-80AB-47B256F51A1A}" dt="2019-01-07T17:27:09.401" v="1956" actId="1076"/>
          <ac:picMkLst>
            <pc:docMk/>
            <pc:sldMk cId="2979585157" sldId="259"/>
            <ac:picMk id="14" creationId="{D5262B8F-EEED-492B-BBB1-C6FA9F43CA60}"/>
          </ac:picMkLst>
        </pc:picChg>
      </pc:sldChg>
      <pc:sldChg chg="addSp delSp modSp add replId">
        <pc:chgData name="Diogo Soares" userId="479a0b660a7244a3" providerId="Windows Live" clId="Web-{F205FECE-6B36-4A67-80AB-47B256F51A1A}" dt="2019-01-07T16:44:16.678" v="1335" actId="20577"/>
        <pc:sldMkLst>
          <pc:docMk/>
          <pc:sldMk cId="10740856" sldId="260"/>
        </pc:sldMkLst>
        <pc:spChg chg="mod">
          <ac:chgData name="Diogo Soares" userId="479a0b660a7244a3" providerId="Windows Live" clId="Web-{F205FECE-6B36-4A67-80AB-47B256F51A1A}" dt="2019-01-07T16:15:29.357" v="426" actId="20577"/>
          <ac:spMkLst>
            <pc:docMk/>
            <pc:sldMk cId="10740856" sldId="260"/>
            <ac:spMk id="2" creationId="{296F9AA0-4895-4178-88F1-AC517B4CA3C5}"/>
          </ac:spMkLst>
        </pc:spChg>
        <pc:spChg chg="add mod">
          <ac:chgData name="Diogo Soares" userId="479a0b660a7244a3" providerId="Windows Live" clId="Web-{F205FECE-6B36-4A67-80AB-47B256F51A1A}" dt="2019-01-07T16:44:16.678" v="1335" actId="20577"/>
          <ac:spMkLst>
            <pc:docMk/>
            <pc:sldMk cId="10740856" sldId="260"/>
            <ac:spMk id="3" creationId="{405C6CD2-7D90-4207-B424-44AC60265E29}"/>
          </ac:spMkLst>
        </pc:spChg>
        <pc:spChg chg="mod">
          <ac:chgData name="Diogo Soares" userId="479a0b660a7244a3" providerId="Windows Live" clId="Web-{F205FECE-6B36-4A67-80AB-47B256F51A1A}" dt="2019-01-07T16:18:50" v="436" actId="20577"/>
          <ac:spMkLst>
            <pc:docMk/>
            <pc:sldMk cId="10740856" sldId="260"/>
            <ac:spMk id="5" creationId="{7105A63A-4923-49EA-9431-9577FEAC3309}"/>
          </ac:spMkLst>
        </pc:spChg>
        <pc:picChg chg="del">
          <ac:chgData name="Diogo Soares" userId="479a0b660a7244a3" providerId="Windows Live" clId="Web-{F205FECE-6B36-4A67-80AB-47B256F51A1A}" dt="2019-01-07T16:15:25.481" v="425"/>
          <ac:picMkLst>
            <pc:docMk/>
            <pc:sldMk cId="10740856" sldId="260"/>
            <ac:picMk id="8" creationId="{FA3C8980-4E6B-45D0-B2CF-48B8CA56F1A0}"/>
          </ac:picMkLst>
        </pc:picChg>
        <pc:picChg chg="del">
          <ac:chgData name="Diogo Soares" userId="479a0b660a7244a3" providerId="Windows Live" clId="Web-{F205FECE-6B36-4A67-80AB-47B256F51A1A}" dt="2019-01-07T16:15:24.012" v="422"/>
          <ac:picMkLst>
            <pc:docMk/>
            <pc:sldMk cId="10740856" sldId="260"/>
            <ac:picMk id="10" creationId="{09C11841-F519-4008-A65B-D232BE9C56F2}"/>
          </ac:picMkLst>
        </pc:picChg>
        <pc:picChg chg="del">
          <ac:chgData name="Diogo Soares" userId="479a0b660a7244a3" providerId="Windows Live" clId="Web-{F205FECE-6B36-4A67-80AB-47B256F51A1A}" dt="2019-01-07T16:15:25.091" v="424"/>
          <ac:picMkLst>
            <pc:docMk/>
            <pc:sldMk cId="10740856" sldId="260"/>
            <ac:picMk id="12" creationId="{7387B424-3C4E-4F38-89A7-87488F5E6371}"/>
          </ac:picMkLst>
        </pc:picChg>
        <pc:picChg chg="del">
          <ac:chgData name="Diogo Soares" userId="479a0b660a7244a3" providerId="Windows Live" clId="Web-{F205FECE-6B36-4A67-80AB-47B256F51A1A}" dt="2019-01-07T16:15:24.578" v="423"/>
          <ac:picMkLst>
            <pc:docMk/>
            <pc:sldMk cId="10740856" sldId="260"/>
            <ac:picMk id="14" creationId="{D5262B8F-EEED-492B-BBB1-C6FA9F43CA60}"/>
          </ac:picMkLst>
        </pc:picChg>
      </pc:sldChg>
      <pc:sldChg chg="addSp delSp modSp add del replId">
        <pc:chgData name="Diogo Soares" userId="479a0b660a7244a3" providerId="Windows Live" clId="Web-{F205FECE-6B36-4A67-80AB-47B256F51A1A}" dt="2019-01-07T16:34:23.889" v="1024"/>
        <pc:sldMkLst>
          <pc:docMk/>
          <pc:sldMk cId="2522517292" sldId="261"/>
        </pc:sldMkLst>
        <pc:spChg chg="mod">
          <ac:chgData name="Diogo Soares" userId="479a0b660a7244a3" providerId="Windows Live" clId="Web-{F205FECE-6B36-4A67-80AB-47B256F51A1A}" dt="2019-01-07T16:19:49.626" v="518" actId="20577"/>
          <ac:spMkLst>
            <pc:docMk/>
            <pc:sldMk cId="2522517292" sldId="261"/>
            <ac:spMk id="2" creationId="{296F9AA0-4895-4178-88F1-AC517B4CA3C5}"/>
          </ac:spMkLst>
        </pc:spChg>
        <pc:spChg chg="del">
          <ac:chgData name="Diogo Soares" userId="479a0b660a7244a3" providerId="Windows Live" clId="Web-{F205FECE-6B36-4A67-80AB-47B256F51A1A}" dt="2019-01-07T16:19:51.876" v="521"/>
          <ac:spMkLst>
            <pc:docMk/>
            <pc:sldMk cId="2522517292" sldId="261"/>
            <ac:spMk id="3" creationId="{405C6CD2-7D90-4207-B424-44AC60265E29}"/>
          </ac:spMkLst>
        </pc:spChg>
        <pc:spChg chg="mod">
          <ac:chgData name="Diogo Soares" userId="479a0b660a7244a3" providerId="Windows Live" clId="Web-{F205FECE-6B36-4A67-80AB-47B256F51A1A}" dt="2019-01-07T16:28:30.149" v="819" actId="20577"/>
          <ac:spMkLst>
            <pc:docMk/>
            <pc:sldMk cId="2522517292" sldId="261"/>
            <ac:spMk id="5" creationId="{7105A63A-4923-49EA-9431-9577FEAC3309}"/>
          </ac:spMkLst>
        </pc:spChg>
        <pc:spChg chg="add mod">
          <ac:chgData name="Diogo Soares" userId="479a0b660a7244a3" providerId="Windows Live" clId="Web-{F205FECE-6B36-4A67-80AB-47B256F51A1A}" dt="2019-01-07T16:27:51.039" v="813" actId="20577"/>
          <ac:spMkLst>
            <pc:docMk/>
            <pc:sldMk cId="2522517292" sldId="261"/>
            <ac:spMk id="6" creationId="{B2C9735B-079A-4BE8-A3CE-AB8FBB4E8B20}"/>
          </ac:spMkLst>
        </pc:spChg>
      </pc:sldChg>
      <pc:sldChg chg="addSp modSp add replId">
        <pc:chgData name="Diogo Soares" userId="479a0b660a7244a3" providerId="Windows Live" clId="Web-{F205FECE-6B36-4A67-80AB-47B256F51A1A}" dt="2019-01-07T16:42:58.723" v="1284" actId="20577"/>
        <pc:sldMkLst>
          <pc:docMk/>
          <pc:sldMk cId="2148343239" sldId="262"/>
        </pc:sldMkLst>
        <pc:spChg chg="mod">
          <ac:chgData name="Diogo Soares" userId="479a0b660a7244a3" providerId="Windows Live" clId="Web-{F205FECE-6B36-4A67-80AB-47B256F51A1A}" dt="2019-01-07T16:35:01.857" v="1063" actId="20577"/>
          <ac:spMkLst>
            <pc:docMk/>
            <pc:sldMk cId="2148343239" sldId="262"/>
            <ac:spMk id="2" creationId="{296F9AA0-4895-4178-88F1-AC517B4CA3C5}"/>
          </ac:spMkLst>
        </pc:spChg>
        <pc:spChg chg="mod">
          <ac:chgData name="Diogo Soares" userId="479a0b660a7244a3" providerId="Windows Live" clId="Web-{F205FECE-6B36-4A67-80AB-47B256F51A1A}" dt="2019-01-07T16:42:58.723" v="1284" actId="20577"/>
          <ac:spMkLst>
            <pc:docMk/>
            <pc:sldMk cId="2148343239" sldId="262"/>
            <ac:spMk id="5" creationId="{7105A63A-4923-49EA-9431-9577FEAC3309}"/>
          </ac:spMkLst>
        </pc:spChg>
        <pc:spChg chg="mod">
          <ac:chgData name="Diogo Soares" userId="479a0b660a7244a3" providerId="Windows Live" clId="Web-{F205FECE-6B36-4A67-80AB-47B256F51A1A}" dt="2019-01-07T16:39:44.299" v="1260" actId="20577"/>
          <ac:spMkLst>
            <pc:docMk/>
            <pc:sldMk cId="2148343239" sldId="262"/>
            <ac:spMk id="6" creationId="{B2C9735B-079A-4BE8-A3CE-AB8FBB4E8B20}"/>
          </ac:spMkLst>
        </pc:spChg>
        <pc:picChg chg="add mod">
          <ac:chgData name="Diogo Soares" userId="479a0b660a7244a3" providerId="Windows Live" clId="Web-{F205FECE-6B36-4A67-80AB-47B256F51A1A}" dt="2019-01-07T16:42:41.926" v="1283" actId="1076"/>
          <ac:picMkLst>
            <pc:docMk/>
            <pc:sldMk cId="2148343239" sldId="262"/>
            <ac:picMk id="3" creationId="{FC313F5D-4225-4F60-8226-245BAE1282E5}"/>
          </ac:picMkLst>
        </pc:picChg>
      </pc:sldChg>
      <pc:sldChg chg="modSp add replId">
        <pc:chgData name="Diogo Soares" userId="479a0b660a7244a3" providerId="Windows Live" clId="Web-{F205FECE-6B36-4A67-80AB-47B256F51A1A}" dt="2019-01-07T17:25:46.650" v="1945" actId="20577"/>
        <pc:sldMkLst>
          <pc:docMk/>
          <pc:sldMk cId="2389842806" sldId="263"/>
        </pc:sldMkLst>
        <pc:spChg chg="mod">
          <ac:chgData name="Diogo Soares" userId="479a0b660a7244a3" providerId="Windows Live" clId="Web-{F205FECE-6B36-4A67-80AB-47B256F51A1A}" dt="2019-01-07T17:05:08.383" v="1874" actId="20577"/>
          <ac:spMkLst>
            <pc:docMk/>
            <pc:sldMk cId="2389842806" sldId="263"/>
            <ac:spMk id="2" creationId="{296F9AA0-4895-4178-88F1-AC517B4CA3C5}"/>
          </ac:spMkLst>
        </pc:spChg>
        <pc:spChg chg="mod">
          <ac:chgData name="Diogo Soares" userId="479a0b660a7244a3" providerId="Windows Live" clId="Web-{F205FECE-6B36-4A67-80AB-47B256F51A1A}" dt="2019-01-07T16:53:46.092" v="1597" actId="20577"/>
          <ac:spMkLst>
            <pc:docMk/>
            <pc:sldMk cId="2389842806" sldId="263"/>
            <ac:spMk id="6" creationId="{B2C9735B-079A-4BE8-A3CE-AB8FBB4E8B20}"/>
          </ac:spMkLst>
        </pc:spChg>
        <pc:spChg chg="mod">
          <ac:chgData name="Diogo Soares" userId="479a0b660a7244a3" providerId="Windows Live" clId="Web-{F205FECE-6B36-4A67-80AB-47B256F51A1A}" dt="2019-01-07T17:25:46.650" v="1945" actId="20577"/>
          <ac:spMkLst>
            <pc:docMk/>
            <pc:sldMk cId="2389842806" sldId="263"/>
            <ac:spMk id="7" creationId="{368E4EE1-8AB4-4F62-8435-A72C7711F4F1}"/>
          </ac:spMkLst>
        </pc:spChg>
      </pc:sldChg>
      <pc:sldChg chg="addSp delSp modSp add mod replId setBg">
        <pc:chgData name="Diogo Soares" userId="479a0b660a7244a3" providerId="Windows Live" clId="Web-{F205FECE-6B36-4A67-80AB-47B256F51A1A}" dt="2019-01-07T17:09:40.746" v="1894" actId="14100"/>
        <pc:sldMkLst>
          <pc:docMk/>
          <pc:sldMk cId="1085050861" sldId="264"/>
        </pc:sldMkLst>
        <pc:spChg chg="mod">
          <ac:chgData name="Diogo Soares" userId="479a0b660a7244a3" providerId="Windows Live" clId="Web-{F205FECE-6B36-4A67-80AB-47B256F51A1A}" dt="2019-01-07T16:55:58.891" v="1628"/>
          <ac:spMkLst>
            <pc:docMk/>
            <pc:sldMk cId="1085050861" sldId="264"/>
            <ac:spMk id="2" creationId="{296F9AA0-4895-4178-88F1-AC517B4CA3C5}"/>
          </ac:spMkLst>
        </pc:spChg>
        <pc:spChg chg="mod ord">
          <ac:chgData name="Diogo Soares" userId="479a0b660a7244a3" providerId="Windows Live" clId="Web-{F205FECE-6B36-4A67-80AB-47B256F51A1A}" dt="2019-01-07T16:55:58.891" v="1628"/>
          <ac:spMkLst>
            <pc:docMk/>
            <pc:sldMk cId="1085050861" sldId="264"/>
            <ac:spMk id="4" creationId="{0BA5CC29-3379-43D8-8AA4-8E9C697A8F9A}"/>
          </ac:spMkLst>
        </pc:spChg>
        <pc:spChg chg="mod ord">
          <ac:chgData name="Diogo Soares" userId="479a0b660a7244a3" providerId="Windows Live" clId="Web-{F205FECE-6B36-4A67-80AB-47B256F51A1A}" dt="2019-01-07T16:55:58.891" v="1628"/>
          <ac:spMkLst>
            <pc:docMk/>
            <pc:sldMk cId="1085050861" sldId="264"/>
            <ac:spMk id="5" creationId="{7105A63A-4923-49EA-9431-9577FEAC3309}"/>
          </ac:spMkLst>
        </pc:spChg>
        <pc:spChg chg="del">
          <ac:chgData name="Diogo Soares" userId="479a0b660a7244a3" providerId="Windows Live" clId="Web-{F205FECE-6B36-4A67-80AB-47B256F51A1A}" dt="2019-01-07T16:54:24.155" v="1624"/>
          <ac:spMkLst>
            <pc:docMk/>
            <pc:sldMk cId="1085050861" sldId="264"/>
            <ac:spMk id="6" creationId="{B2C9735B-079A-4BE8-A3CE-AB8FBB4E8B20}"/>
          </ac:spMkLst>
        </pc:spChg>
        <pc:spChg chg="add del">
          <ac:chgData name="Diogo Soares" userId="479a0b660a7244a3" providerId="Windows Live" clId="Web-{F205FECE-6B36-4A67-80AB-47B256F51A1A}" dt="2019-01-07T16:55:58.891" v="1628"/>
          <ac:spMkLst>
            <pc:docMk/>
            <pc:sldMk cId="1085050861" sldId="264"/>
            <ac:spMk id="10" creationId="{BB2B8762-61F0-4F1B-9364-D633EE9D6AF5}"/>
          </ac:spMkLst>
        </pc:spChg>
        <pc:spChg chg="add del">
          <ac:chgData name="Diogo Soares" userId="479a0b660a7244a3" providerId="Windows Live" clId="Web-{F205FECE-6B36-4A67-80AB-47B256F51A1A}" dt="2019-01-07T16:55:58.891" v="1628"/>
          <ac:spMkLst>
            <pc:docMk/>
            <pc:sldMk cId="1085050861" sldId="264"/>
            <ac:spMk id="12" creationId="{E97675C8-1328-460C-9EBF-6B446B67EAD3}"/>
          </ac:spMkLst>
        </pc:spChg>
        <pc:spChg chg="add del">
          <ac:chgData name="Diogo Soares" userId="479a0b660a7244a3" providerId="Windows Live" clId="Web-{F205FECE-6B36-4A67-80AB-47B256F51A1A}" dt="2019-01-07T16:55:58.891" v="1628"/>
          <ac:spMkLst>
            <pc:docMk/>
            <pc:sldMk cId="1085050861" sldId="264"/>
            <ac:spMk id="16" creationId="{2AD83CFE-1CA3-4832-A4B9-C48CD1347C03}"/>
          </ac:spMkLst>
        </pc:spChg>
        <pc:spChg chg="add del">
          <ac:chgData name="Diogo Soares" userId="479a0b660a7244a3" providerId="Windows Live" clId="Web-{F205FECE-6B36-4A67-80AB-47B256F51A1A}" dt="2019-01-07T16:55:58.891" v="1628"/>
          <ac:spMkLst>
            <pc:docMk/>
            <pc:sldMk cId="1085050861" sldId="264"/>
            <ac:spMk id="18" creationId="{BC98641C-7F74-435D-996F-A4387A3C3C26}"/>
          </ac:spMkLst>
        </pc:spChg>
        <pc:spChg chg="add del">
          <ac:chgData name="Diogo Soares" userId="479a0b660a7244a3" providerId="Windows Live" clId="Web-{F205FECE-6B36-4A67-80AB-47B256F51A1A}" dt="2019-01-07T16:55:58.891" v="1628"/>
          <ac:spMkLst>
            <pc:docMk/>
            <pc:sldMk cId="1085050861" sldId="264"/>
            <ac:spMk id="20" creationId="{F530C0F6-C8DF-4539-B30C-8105DB618C20}"/>
          </ac:spMkLst>
        </pc:spChg>
        <pc:spChg chg="add del">
          <ac:chgData name="Diogo Soares" userId="479a0b660a7244a3" providerId="Windows Live" clId="Web-{F205FECE-6B36-4A67-80AB-47B256F51A1A}" dt="2019-01-07T16:55:58.891" v="1628"/>
          <ac:spMkLst>
            <pc:docMk/>
            <pc:sldMk cId="1085050861" sldId="264"/>
            <ac:spMk id="22" creationId="{BAE51241-AA8B-4B82-9C59-6738DB85674C}"/>
          </ac:spMkLst>
        </pc:spChg>
        <pc:picChg chg="add mod">
          <ac:chgData name="Diogo Soares" userId="479a0b660a7244a3" providerId="Windows Live" clId="Web-{F205FECE-6B36-4A67-80AB-47B256F51A1A}" dt="2019-01-07T16:56:45.157" v="1640" actId="14100"/>
          <ac:picMkLst>
            <pc:docMk/>
            <pc:sldMk cId="1085050861" sldId="264"/>
            <ac:picMk id="3" creationId="{64280BA9-C7EA-4CEF-8A44-FAB2DBD1373D}"/>
          </ac:picMkLst>
        </pc:picChg>
        <pc:picChg chg="add mod">
          <ac:chgData name="Diogo Soares" userId="479a0b660a7244a3" providerId="Windows Live" clId="Web-{F205FECE-6B36-4A67-80AB-47B256F51A1A}" dt="2019-01-07T17:09:40.746" v="1894" actId="14100"/>
          <ac:picMkLst>
            <pc:docMk/>
            <pc:sldMk cId="1085050861" sldId="264"/>
            <ac:picMk id="8" creationId="{EA7947CE-05C1-43B8-8F77-9CB39EB65C7E}"/>
          </ac:picMkLst>
        </pc:picChg>
        <pc:cxnChg chg="add del">
          <ac:chgData name="Diogo Soares" userId="479a0b660a7244a3" providerId="Windows Live" clId="Web-{F205FECE-6B36-4A67-80AB-47B256F51A1A}" dt="2019-01-07T16:55:58.891" v="1628"/>
          <ac:cxnSpMkLst>
            <pc:docMk/>
            <pc:sldMk cId="1085050861" sldId="264"/>
            <ac:cxnSpMk id="14" creationId="{514EE78B-AF71-4195-A01B-F1165D9233BF}"/>
          </ac:cxnSpMkLst>
        </pc:cxnChg>
      </pc:sldChg>
      <pc:sldChg chg="addSp delSp modSp add replId">
        <pc:chgData name="Diogo Soares" userId="479a0b660a7244a3" providerId="Windows Live" clId="Web-{F205FECE-6B36-4A67-80AB-47B256F51A1A}" dt="2019-01-07T17:07:56.979" v="1887" actId="20577"/>
        <pc:sldMkLst>
          <pc:docMk/>
          <pc:sldMk cId="1887492642" sldId="265"/>
        </pc:sldMkLst>
        <pc:spChg chg="mod">
          <ac:chgData name="Diogo Soares" userId="479a0b660a7244a3" providerId="Windows Live" clId="Web-{F205FECE-6B36-4A67-80AB-47B256F51A1A}" dt="2019-01-07T17:00:22.957" v="1667" actId="1076"/>
          <ac:spMkLst>
            <pc:docMk/>
            <pc:sldMk cId="1887492642" sldId="265"/>
            <ac:spMk id="2" creationId="{296F9AA0-4895-4178-88F1-AC517B4CA3C5}"/>
          </ac:spMkLst>
        </pc:spChg>
        <pc:spChg chg="mod">
          <ac:chgData name="Diogo Soares" userId="479a0b660a7244a3" providerId="Windows Live" clId="Web-{F205FECE-6B36-4A67-80AB-47B256F51A1A}" dt="2019-01-07T17:07:56.979" v="1887" actId="20577"/>
          <ac:spMkLst>
            <pc:docMk/>
            <pc:sldMk cId="1887492642" sldId="265"/>
            <ac:spMk id="5" creationId="{7105A63A-4923-49EA-9431-9577FEAC3309}"/>
          </ac:spMkLst>
        </pc:spChg>
        <pc:spChg chg="add mod">
          <ac:chgData name="Diogo Soares" userId="479a0b660a7244a3" providerId="Windows Live" clId="Web-{F205FECE-6B36-4A67-80AB-47B256F51A1A}" dt="2019-01-07T17:00:49.926" v="1692" actId="20577"/>
          <ac:spMkLst>
            <pc:docMk/>
            <pc:sldMk cId="1887492642" sldId="265"/>
            <ac:spMk id="6" creationId="{91C09F79-1E28-45C7-864F-1C241CBAC8B9}"/>
          </ac:spMkLst>
        </pc:spChg>
        <pc:spChg chg="add mod">
          <ac:chgData name="Diogo Soares" userId="479a0b660a7244a3" providerId="Windows Live" clId="Web-{F205FECE-6B36-4A67-80AB-47B256F51A1A}" dt="2019-01-07T17:03:12.990" v="1819" actId="1076"/>
          <ac:spMkLst>
            <pc:docMk/>
            <pc:sldMk cId="1887492642" sldId="265"/>
            <ac:spMk id="7" creationId="{92534345-8C74-49F3-8495-79493EB4C62F}"/>
          </ac:spMkLst>
        </pc:spChg>
        <pc:picChg chg="del">
          <ac:chgData name="Diogo Soares" userId="479a0b660a7244a3" providerId="Windows Live" clId="Web-{F205FECE-6B36-4A67-80AB-47B256F51A1A}" dt="2019-01-07T16:59:23.409" v="1658"/>
          <ac:picMkLst>
            <pc:docMk/>
            <pc:sldMk cId="1887492642" sldId="265"/>
            <ac:picMk id="3" creationId="{64280BA9-C7EA-4CEF-8A44-FAB2DBD1373D}"/>
          </ac:picMkLst>
        </pc:picChg>
        <pc:picChg chg="del">
          <ac:chgData name="Diogo Soares" userId="479a0b660a7244a3" providerId="Windows Live" clId="Web-{F205FECE-6B36-4A67-80AB-47B256F51A1A}" dt="2019-01-07T16:59:24.534" v="1659"/>
          <ac:picMkLst>
            <pc:docMk/>
            <pc:sldMk cId="1887492642" sldId="265"/>
            <ac:picMk id="8" creationId="{EA7947CE-05C1-43B8-8F77-9CB39EB65C7E}"/>
          </ac:picMkLst>
        </pc:picChg>
      </pc:sldChg>
      <pc:sldChg chg="addSp delSp modSp add replId">
        <pc:chgData name="Diogo Soares" userId="479a0b660a7244a3" providerId="Windows Live" clId="Web-{F205FECE-6B36-4A67-80AB-47B256F51A1A}" dt="2019-01-07T17:22:32.101" v="1925" actId="14100"/>
        <pc:sldMkLst>
          <pc:docMk/>
          <pc:sldMk cId="3432588323" sldId="266"/>
        </pc:sldMkLst>
        <pc:spChg chg="mod">
          <ac:chgData name="Diogo Soares" userId="479a0b660a7244a3" providerId="Windows Live" clId="Web-{F205FECE-6B36-4A67-80AB-47B256F51A1A}" dt="2019-01-07T17:08:03.245" v="1890" actId="20577"/>
          <ac:spMkLst>
            <pc:docMk/>
            <pc:sldMk cId="3432588323" sldId="266"/>
            <ac:spMk id="5" creationId="{7105A63A-4923-49EA-9431-9577FEAC3309}"/>
          </ac:spMkLst>
        </pc:spChg>
        <pc:spChg chg="del">
          <ac:chgData name="Diogo Soares" userId="479a0b660a7244a3" providerId="Windows Live" clId="Web-{F205FECE-6B36-4A67-80AB-47B256F51A1A}" dt="2019-01-07T17:06:55.353" v="1882"/>
          <ac:spMkLst>
            <pc:docMk/>
            <pc:sldMk cId="3432588323" sldId="266"/>
            <ac:spMk id="6" creationId="{91C09F79-1E28-45C7-864F-1C241CBAC8B9}"/>
          </ac:spMkLst>
        </pc:spChg>
        <pc:spChg chg="del">
          <ac:chgData name="Diogo Soares" userId="479a0b660a7244a3" providerId="Windows Live" clId="Web-{F205FECE-6B36-4A67-80AB-47B256F51A1A}" dt="2019-01-07T17:06:54.150" v="1881"/>
          <ac:spMkLst>
            <pc:docMk/>
            <pc:sldMk cId="3432588323" sldId="266"/>
            <ac:spMk id="7" creationId="{92534345-8C74-49F3-8495-79493EB4C62F}"/>
          </ac:spMkLst>
        </pc:spChg>
        <pc:spChg chg="add mod">
          <ac:chgData name="Diogo Soares" userId="479a0b660a7244a3" providerId="Windows Live" clId="Web-{F205FECE-6B36-4A67-80AB-47B256F51A1A}" dt="2019-01-07T17:21:59.256" v="1920" actId="20577"/>
          <ac:spMkLst>
            <pc:docMk/>
            <pc:sldMk cId="3432588323" sldId="266"/>
            <ac:spMk id="9" creationId="{3B146E9B-F310-4340-94FF-6AD825C966B7}"/>
          </ac:spMkLst>
        </pc:spChg>
        <pc:picChg chg="add mod">
          <ac:chgData name="Diogo Soares" userId="479a0b660a7244a3" providerId="Windows Live" clId="Web-{F205FECE-6B36-4A67-80AB-47B256F51A1A}" dt="2019-01-07T17:22:32.101" v="1925" actId="14100"/>
          <ac:picMkLst>
            <pc:docMk/>
            <pc:sldMk cId="3432588323" sldId="266"/>
            <ac:picMk id="3" creationId="{359E5EC9-6D3C-4039-8442-2D8B6671FAC1}"/>
          </ac:picMkLst>
        </pc:picChg>
      </pc:sldChg>
      <pc:sldChg chg="add ord replId">
        <pc:chgData name="Diogo Soares" userId="479a0b660a7244a3" providerId="Windows Live" clId="Web-{F205FECE-6B36-4A67-80AB-47B256F51A1A}" dt="2019-01-07T17:07:44.869" v="1884"/>
        <pc:sldMkLst>
          <pc:docMk/>
          <pc:sldMk cId="2919770853" sldId="267"/>
        </pc:sldMkLst>
      </pc:sldChg>
    </pc:docChg>
  </pc:docChgLst>
  <pc:docChgLst>
    <pc:chgData name="Utilizador Convidado" providerId="Windows Live" clId="Web-{46B426CD-093E-4218-8468-8EDB15EB3829}"/>
    <pc:docChg chg="modSld">
      <pc:chgData name="Utilizador Convidado" userId="" providerId="Windows Live" clId="Web-{46B426CD-093E-4218-8468-8EDB15EB3829}" dt="2019-01-07T17:13:04.464" v="179" actId="1076"/>
      <pc:docMkLst>
        <pc:docMk/>
      </pc:docMkLst>
      <pc:sldChg chg="addSp modSp">
        <pc:chgData name="Utilizador Convidado" userId="" providerId="Windows Live" clId="Web-{46B426CD-093E-4218-8468-8EDB15EB3829}" dt="2019-01-07T17:13:04.464" v="179" actId="1076"/>
        <pc:sldMkLst>
          <pc:docMk/>
          <pc:sldMk cId="2979585157" sldId="259"/>
        </pc:sldMkLst>
        <pc:spChg chg="add mod ord">
          <ac:chgData name="Utilizador Convidado" userId="" providerId="Windows Live" clId="Web-{46B426CD-093E-4218-8468-8EDB15EB3829}" dt="2019-01-07T17:10:16.354" v="149" actId="14100"/>
          <ac:spMkLst>
            <pc:docMk/>
            <pc:sldMk cId="2979585157" sldId="259"/>
            <ac:spMk id="3" creationId="{CB89D08F-617B-47F4-956B-94EC70E4DBFC}"/>
          </ac:spMkLst>
        </pc:spChg>
        <pc:spChg chg="add mod ord">
          <ac:chgData name="Utilizador Convidado" userId="" providerId="Windows Live" clId="Web-{46B426CD-093E-4218-8468-8EDB15EB3829}" dt="2019-01-07T17:12:37.902" v="173" actId="1076"/>
          <ac:spMkLst>
            <pc:docMk/>
            <pc:sldMk cId="2979585157" sldId="259"/>
            <ac:spMk id="11" creationId="{4B1C0372-5632-4343-85ED-8499705E8A19}"/>
          </ac:spMkLst>
        </pc:spChg>
        <pc:spChg chg="add mod ord">
          <ac:chgData name="Utilizador Convidado" userId="" providerId="Windows Live" clId="Web-{46B426CD-093E-4218-8468-8EDB15EB3829}" dt="2019-01-07T17:12:49.855" v="175" actId="1076"/>
          <ac:spMkLst>
            <pc:docMk/>
            <pc:sldMk cId="2979585157" sldId="259"/>
            <ac:spMk id="13" creationId="{CFB1A1E6-E1C6-4AE4-95FA-88A3B5BA6DD5}"/>
          </ac:spMkLst>
        </pc:spChg>
        <pc:spChg chg="add mod ord">
          <ac:chgData name="Utilizador Convidado" userId="" providerId="Windows Live" clId="Web-{46B426CD-093E-4218-8468-8EDB15EB3829}" dt="2019-01-07T17:13:00.324" v="178" actId="1076"/>
          <ac:spMkLst>
            <pc:docMk/>
            <pc:sldMk cId="2979585157" sldId="259"/>
            <ac:spMk id="15" creationId="{73ADCFCB-19A7-4649-B613-4FCDAC2055DD}"/>
          </ac:spMkLst>
        </pc:spChg>
        <pc:picChg chg="mod">
          <ac:chgData name="Utilizador Convidado" userId="" providerId="Windows Live" clId="Web-{46B426CD-093E-4218-8468-8EDB15EB3829}" dt="2019-01-07T17:12:30.339" v="171" actId="1076"/>
          <ac:picMkLst>
            <pc:docMk/>
            <pc:sldMk cId="2979585157" sldId="259"/>
            <ac:picMk id="8" creationId="{FA3C8980-4E6B-45D0-B2CF-48B8CA56F1A0}"/>
          </ac:picMkLst>
        </pc:picChg>
        <pc:picChg chg="mod">
          <ac:chgData name="Utilizador Convidado" userId="" providerId="Windows Live" clId="Web-{46B426CD-093E-4218-8468-8EDB15EB3829}" dt="2019-01-07T17:12:53.933" v="176" actId="1076"/>
          <ac:picMkLst>
            <pc:docMk/>
            <pc:sldMk cId="2979585157" sldId="259"/>
            <ac:picMk id="10" creationId="{09C11841-F519-4008-A65B-D232BE9C56F2}"/>
          </ac:picMkLst>
        </pc:picChg>
        <pc:picChg chg="mod modCrop">
          <ac:chgData name="Utilizador Convidado" userId="" providerId="Windows Live" clId="Web-{46B426CD-093E-4218-8468-8EDB15EB3829}" dt="2019-01-07T17:13:04.464" v="179" actId="1076"/>
          <ac:picMkLst>
            <pc:docMk/>
            <pc:sldMk cId="2979585157" sldId="259"/>
            <ac:picMk id="12" creationId="{7387B424-3C4E-4F38-89A7-87488F5E6371}"/>
          </ac:picMkLst>
        </pc:picChg>
        <pc:picChg chg="mod">
          <ac:chgData name="Utilizador Convidado" userId="" providerId="Windows Live" clId="Web-{46B426CD-093E-4218-8468-8EDB15EB3829}" dt="2019-01-07T17:12:42.324" v="174" actId="1076"/>
          <ac:picMkLst>
            <pc:docMk/>
            <pc:sldMk cId="2979585157" sldId="259"/>
            <ac:picMk id="14" creationId="{D5262B8F-EEED-492B-BBB1-C6FA9F43CA60}"/>
          </ac:picMkLst>
        </pc:picChg>
      </pc:sldChg>
      <pc:sldChg chg="addSp modSp">
        <pc:chgData name="Utilizador Convidado" userId="" providerId="Windows Live" clId="Web-{46B426CD-093E-4218-8468-8EDB15EB3829}" dt="2019-01-07T17:05:45.133" v="131" actId="20577"/>
        <pc:sldMkLst>
          <pc:docMk/>
          <pc:sldMk cId="2389842806" sldId="263"/>
        </pc:sldMkLst>
        <pc:spChg chg="mod">
          <ac:chgData name="Utilizador Convidado" userId="" providerId="Windows Live" clId="Web-{46B426CD-093E-4218-8468-8EDB15EB3829}" dt="2019-01-07T17:05:21.648" v="69" actId="20577"/>
          <ac:spMkLst>
            <pc:docMk/>
            <pc:sldMk cId="2389842806" sldId="263"/>
            <ac:spMk id="2" creationId="{296F9AA0-4895-4178-88F1-AC517B4CA3C5}"/>
          </ac:spMkLst>
        </pc:spChg>
        <pc:spChg chg="mod">
          <ac:chgData name="Utilizador Convidado" userId="" providerId="Windows Live" clId="Web-{46B426CD-093E-4218-8468-8EDB15EB3829}" dt="2019-01-07T17:04:22.226" v="7" actId="20577"/>
          <ac:spMkLst>
            <pc:docMk/>
            <pc:sldMk cId="2389842806" sldId="263"/>
            <ac:spMk id="6" creationId="{B2C9735B-079A-4BE8-A3CE-AB8FBB4E8B20}"/>
          </ac:spMkLst>
        </pc:spChg>
        <pc:spChg chg="add mod">
          <ac:chgData name="Utilizador Convidado" userId="" providerId="Windows Live" clId="Web-{46B426CD-093E-4218-8468-8EDB15EB3829}" dt="2019-01-07T17:05:45.133" v="131" actId="20577"/>
          <ac:spMkLst>
            <pc:docMk/>
            <pc:sldMk cId="2389842806" sldId="263"/>
            <ac:spMk id="7" creationId="{368E4EE1-8AB4-4F62-8435-A72C7711F4F1}"/>
          </ac:spMkLst>
        </pc:spChg>
      </pc:sldChg>
      <pc:sldChg chg="modSp">
        <pc:chgData name="Utilizador Convidado" userId="" providerId="Windows Live" clId="Web-{46B426CD-093E-4218-8468-8EDB15EB3829}" dt="2019-01-07T17:06:20.539" v="139" actId="20577"/>
        <pc:sldMkLst>
          <pc:docMk/>
          <pc:sldMk cId="1887492642" sldId="265"/>
        </pc:sldMkLst>
        <pc:spChg chg="mod">
          <ac:chgData name="Utilizador Convidado" userId="" providerId="Windows Live" clId="Web-{46B426CD-093E-4218-8468-8EDB15EB3829}" dt="2019-01-07T17:06:20.539" v="139" actId="20577"/>
          <ac:spMkLst>
            <pc:docMk/>
            <pc:sldMk cId="1887492642" sldId="265"/>
            <ac:spMk id="7" creationId="{92534345-8C74-49F3-8495-79493EB4C62F}"/>
          </ac:spMkLst>
        </pc:spChg>
      </pc:sldChg>
      <pc:sldChg chg="modSp">
        <pc:chgData name="Utilizador Convidado" userId="" providerId="Windows Live" clId="Web-{46B426CD-093E-4218-8468-8EDB15EB3829}" dt="2019-01-07T17:06:12.649" v="135" actId="20577"/>
        <pc:sldMkLst>
          <pc:docMk/>
          <pc:sldMk cId="3432588323" sldId="266"/>
        </pc:sldMkLst>
        <pc:spChg chg="mod">
          <ac:chgData name="Utilizador Convidado" userId="" providerId="Windows Live" clId="Web-{46B426CD-093E-4218-8468-8EDB15EB3829}" dt="2019-01-07T17:06:12.649" v="135" actId="20577"/>
          <ac:spMkLst>
            <pc:docMk/>
            <pc:sldMk cId="3432588323" sldId="266"/>
            <ac:spMk id="7" creationId="{92534345-8C74-49F3-8495-79493EB4C6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dirty="0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83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dirty="0"/>
              <a:t>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 dirty="0"/>
              <a:t>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40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/>
              <a:t>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69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dirty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06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 dirty="0"/>
              <a:t>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 dirty="0"/>
              <a:t>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7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 dirty="0"/>
              <a:t>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 dirty="0"/>
              <a:t>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58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4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71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 dirty="0"/>
              <a:t>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E51C7C-CEA3-4CAA-BE4B-344879E7C37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87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26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dirty="0"/>
              <a:t>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46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76480" y="766009"/>
            <a:ext cx="6492816" cy="712386"/>
          </a:xfrm>
        </p:spPr>
        <p:txBody>
          <a:bodyPr>
            <a:normAutofit/>
          </a:bodyPr>
          <a:lstStyle/>
          <a:p>
            <a:r>
              <a:rPr lang="de-DE" sz="2000" dirty="0" err="1">
                <a:cs typeface="Calibri Light"/>
              </a:rPr>
              <a:t>Universidade</a:t>
            </a:r>
            <a:r>
              <a:rPr lang="de-DE" sz="2000" dirty="0">
                <a:cs typeface="Calibri Light"/>
              </a:rPr>
              <a:t> do </a:t>
            </a:r>
            <a:r>
              <a:rPr lang="de-DE" sz="2000" dirty="0" err="1">
                <a:cs typeface="Calibri Light"/>
              </a:rPr>
              <a:t>Minho</a:t>
            </a:r>
            <a:br>
              <a:rPr lang="de-DE" sz="2000" dirty="0">
                <a:cs typeface="Calibri Light"/>
              </a:rPr>
            </a:br>
            <a:r>
              <a:rPr lang="de-DE" sz="2000" dirty="0" err="1">
                <a:cs typeface="Calibri Light"/>
              </a:rPr>
              <a:t>Mestrado</a:t>
            </a:r>
            <a:r>
              <a:rPr lang="de-DE" sz="2000" dirty="0">
                <a:cs typeface="Calibri Light"/>
              </a:rPr>
              <a:t> </a:t>
            </a:r>
            <a:r>
              <a:rPr lang="de-DE" sz="2000" dirty="0" err="1">
                <a:cs typeface="Calibri Light"/>
              </a:rPr>
              <a:t>Integrado</a:t>
            </a:r>
            <a:r>
              <a:rPr lang="de-DE" sz="2000" dirty="0">
                <a:cs typeface="Calibri Light"/>
              </a:rPr>
              <a:t> </a:t>
            </a:r>
            <a:r>
              <a:rPr lang="de-DE" sz="2000" dirty="0" err="1">
                <a:cs typeface="Calibri Light"/>
              </a:rPr>
              <a:t>em</a:t>
            </a:r>
            <a:r>
              <a:rPr lang="de-DE" sz="2000" dirty="0">
                <a:cs typeface="Calibri Light"/>
              </a:rPr>
              <a:t> </a:t>
            </a:r>
            <a:r>
              <a:rPr lang="de-DE" sz="2000" dirty="0" err="1">
                <a:cs typeface="Calibri Light"/>
              </a:rPr>
              <a:t>Engenharia</a:t>
            </a:r>
            <a:r>
              <a:rPr lang="de-DE" sz="2000" dirty="0">
                <a:cs typeface="Calibri Light"/>
              </a:rPr>
              <a:t> </a:t>
            </a:r>
            <a:r>
              <a:rPr lang="de-DE" sz="2000" dirty="0" err="1">
                <a:cs typeface="Calibri Light"/>
              </a:rPr>
              <a:t>Informática</a:t>
            </a:r>
            <a:endParaRPr lang="pt-PT" sz="2000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 dirty="0">
              <a:cs typeface="Calibri Light"/>
            </a:endParaRPr>
          </a:p>
          <a:p>
            <a:endParaRPr lang="de-DE" dirty="0">
              <a:cs typeface="Calibri Ligh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C66C75F-5AD1-49F2-ADA9-1AF80BA7B7C3}"/>
              </a:ext>
            </a:extLst>
          </p:cNvPr>
          <p:cNvSpPr txBox="1"/>
          <p:nvPr/>
        </p:nvSpPr>
        <p:spPr>
          <a:xfrm>
            <a:off x="3048000" y="32004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Imagem 5" descr="Uma imagem com objeto&#10;&#10;Descrição gerada com confiança muito alta">
            <a:extLst>
              <a:ext uri="{FF2B5EF4-FFF2-40B4-BE49-F238E27FC236}">
                <a16:creationId xmlns:a16="http://schemas.microsoft.com/office/drawing/2014/main" id="{B4EE8075-8D9F-49B4-A671-AB0E991BC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13" y="764156"/>
            <a:ext cx="2838450" cy="1447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4281C68-5641-4836-93A7-EE22EEE2380F}"/>
              </a:ext>
            </a:extLst>
          </p:cNvPr>
          <p:cNvSpPr txBox="1"/>
          <p:nvPr/>
        </p:nvSpPr>
        <p:spPr>
          <a:xfrm>
            <a:off x="1094510" y="3262744"/>
            <a:ext cx="987829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7200" dirty="0" err="1"/>
              <a:t>UMeR</a:t>
            </a:r>
            <a:endParaRPr lang="pt-PT" sz="7200">
              <a:cs typeface="Calibri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EE88E02-0C63-4C94-9F50-444273F0BEA8}"/>
              </a:ext>
            </a:extLst>
          </p:cNvPr>
          <p:cNvSpPr txBox="1"/>
          <p:nvPr/>
        </p:nvSpPr>
        <p:spPr>
          <a:xfrm>
            <a:off x="1094509" y="4565073"/>
            <a:ext cx="987829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dirty="0"/>
              <a:t>Análise e Testes de Software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C69ECC3-F8F0-40AF-8FDE-BE76C5794943}"/>
              </a:ext>
            </a:extLst>
          </p:cNvPr>
          <p:cNvSpPr txBox="1"/>
          <p:nvPr/>
        </p:nvSpPr>
        <p:spPr>
          <a:xfrm>
            <a:off x="8312727" y="5278583"/>
            <a:ext cx="2660073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637052"/>
                </a:solidFill>
                <a:cs typeface="Calibri"/>
              </a:rPr>
              <a:t>Diogo</a:t>
            </a:r>
            <a:r>
              <a:rPr lang="en-US" dirty="0">
                <a:solidFill>
                  <a:srgbClr val="637052"/>
                </a:solidFill>
                <a:cs typeface="Calibri"/>
              </a:rPr>
              <a:t> Soares</a:t>
            </a:r>
            <a:endParaRPr lang="pt-PT" dirty="0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solidFill>
                  <a:srgbClr val="637052"/>
                </a:solidFill>
                <a:cs typeface="Calibri"/>
              </a:rPr>
              <a:t>Ricardo Leal</a:t>
            </a:r>
          </a:p>
          <a:p>
            <a:r>
              <a:rPr lang="en-US" dirty="0">
                <a:solidFill>
                  <a:srgbClr val="637052"/>
                </a:solidFill>
                <a:cs typeface="Calibri"/>
              </a:rPr>
              <a:t>Samuel Martins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76480" y="766009"/>
            <a:ext cx="6492816" cy="712386"/>
          </a:xfrm>
        </p:spPr>
        <p:txBody>
          <a:bodyPr>
            <a:normAutofit/>
          </a:bodyPr>
          <a:lstStyle/>
          <a:p>
            <a:r>
              <a:rPr lang="de-DE" sz="2000" dirty="0" err="1">
                <a:cs typeface="Calibri Light"/>
              </a:rPr>
              <a:t>Universidade</a:t>
            </a:r>
            <a:r>
              <a:rPr lang="de-DE" sz="2000" dirty="0">
                <a:cs typeface="Calibri Light"/>
              </a:rPr>
              <a:t> do </a:t>
            </a:r>
            <a:r>
              <a:rPr lang="de-DE" sz="2000" dirty="0" err="1">
                <a:cs typeface="Calibri Light"/>
              </a:rPr>
              <a:t>Minho</a:t>
            </a:r>
            <a:br>
              <a:rPr lang="de-DE" sz="2000" dirty="0">
                <a:cs typeface="Calibri Light"/>
              </a:rPr>
            </a:br>
            <a:r>
              <a:rPr lang="de-DE" sz="2000" dirty="0" err="1">
                <a:cs typeface="Calibri Light"/>
              </a:rPr>
              <a:t>Mestrado</a:t>
            </a:r>
            <a:r>
              <a:rPr lang="de-DE" sz="2000" dirty="0">
                <a:cs typeface="Calibri Light"/>
              </a:rPr>
              <a:t> </a:t>
            </a:r>
            <a:r>
              <a:rPr lang="de-DE" sz="2000" dirty="0" err="1">
                <a:cs typeface="Calibri Light"/>
              </a:rPr>
              <a:t>Integrado</a:t>
            </a:r>
            <a:r>
              <a:rPr lang="de-DE" sz="2000" dirty="0">
                <a:cs typeface="Calibri Light"/>
              </a:rPr>
              <a:t> </a:t>
            </a:r>
            <a:r>
              <a:rPr lang="de-DE" sz="2000" dirty="0" err="1">
                <a:cs typeface="Calibri Light"/>
              </a:rPr>
              <a:t>em</a:t>
            </a:r>
            <a:r>
              <a:rPr lang="de-DE" sz="2000" dirty="0">
                <a:cs typeface="Calibri Light"/>
              </a:rPr>
              <a:t> </a:t>
            </a:r>
            <a:r>
              <a:rPr lang="de-DE" sz="2000" dirty="0" err="1">
                <a:cs typeface="Calibri Light"/>
              </a:rPr>
              <a:t>Engenharia</a:t>
            </a:r>
            <a:r>
              <a:rPr lang="de-DE" sz="2000" dirty="0">
                <a:cs typeface="Calibri Light"/>
              </a:rPr>
              <a:t> </a:t>
            </a:r>
            <a:r>
              <a:rPr lang="de-DE" sz="2000" dirty="0" err="1">
                <a:cs typeface="Calibri Light"/>
              </a:rPr>
              <a:t>Informática</a:t>
            </a:r>
            <a:endParaRPr lang="pt-PT" sz="2000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 dirty="0">
              <a:cs typeface="Calibri Light"/>
            </a:endParaRPr>
          </a:p>
          <a:p>
            <a:endParaRPr lang="de-DE" dirty="0">
              <a:cs typeface="Calibri Ligh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C66C75F-5AD1-49F2-ADA9-1AF80BA7B7C3}"/>
              </a:ext>
            </a:extLst>
          </p:cNvPr>
          <p:cNvSpPr txBox="1"/>
          <p:nvPr/>
        </p:nvSpPr>
        <p:spPr>
          <a:xfrm>
            <a:off x="3048000" y="32004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Imagem 5" descr="Uma imagem com objeto&#10;&#10;Descrição gerada com confiança muito alta">
            <a:extLst>
              <a:ext uri="{FF2B5EF4-FFF2-40B4-BE49-F238E27FC236}">
                <a16:creationId xmlns:a16="http://schemas.microsoft.com/office/drawing/2014/main" id="{B4EE8075-8D9F-49B4-A671-AB0E991BC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13" y="764156"/>
            <a:ext cx="2838450" cy="1447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4281C68-5641-4836-93A7-EE22EEE2380F}"/>
              </a:ext>
            </a:extLst>
          </p:cNvPr>
          <p:cNvSpPr txBox="1"/>
          <p:nvPr/>
        </p:nvSpPr>
        <p:spPr>
          <a:xfrm>
            <a:off x="1094510" y="3262744"/>
            <a:ext cx="987829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7200" dirty="0" err="1"/>
              <a:t>UMeR</a:t>
            </a:r>
            <a:endParaRPr lang="pt-PT" sz="7200">
              <a:cs typeface="Calibri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EE88E02-0C63-4C94-9F50-444273F0BEA8}"/>
              </a:ext>
            </a:extLst>
          </p:cNvPr>
          <p:cNvSpPr txBox="1"/>
          <p:nvPr/>
        </p:nvSpPr>
        <p:spPr>
          <a:xfrm>
            <a:off x="1094509" y="4565073"/>
            <a:ext cx="987829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dirty="0"/>
              <a:t>Análise e Testes de Software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C69ECC3-F8F0-40AF-8FDE-BE76C5794943}"/>
              </a:ext>
            </a:extLst>
          </p:cNvPr>
          <p:cNvSpPr txBox="1"/>
          <p:nvPr/>
        </p:nvSpPr>
        <p:spPr>
          <a:xfrm>
            <a:off x="8312727" y="5278583"/>
            <a:ext cx="2660073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637052"/>
                </a:solidFill>
                <a:cs typeface="Calibri"/>
              </a:rPr>
              <a:t>Diogo</a:t>
            </a:r>
            <a:r>
              <a:rPr lang="en-US" dirty="0">
                <a:solidFill>
                  <a:srgbClr val="637052"/>
                </a:solidFill>
                <a:cs typeface="Calibri"/>
              </a:rPr>
              <a:t> Soares</a:t>
            </a:r>
            <a:endParaRPr lang="pt-PT" dirty="0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solidFill>
                  <a:srgbClr val="637052"/>
                </a:solidFill>
                <a:cs typeface="Calibri"/>
              </a:rPr>
              <a:t>Ricardo Leal</a:t>
            </a:r>
          </a:p>
          <a:p>
            <a:r>
              <a:rPr lang="en-US" dirty="0">
                <a:solidFill>
                  <a:srgbClr val="637052"/>
                </a:solidFill>
                <a:cs typeface="Calibri"/>
              </a:rPr>
              <a:t>Samuel Martins</a:t>
            </a:r>
          </a:p>
        </p:txBody>
      </p:sp>
    </p:spTree>
    <p:extLst>
      <p:ext uri="{BB962C8B-B14F-4D97-AF65-F5344CB8AC3E}">
        <p14:creationId xmlns:p14="http://schemas.microsoft.com/office/powerpoint/2010/main" val="291977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F9AA0-4895-4178-88F1-AC517B4C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cs typeface="Calibri Light"/>
              </a:rPr>
              <a:t>1ª Fase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2C7888-58B5-4B42-BDB1-D1753A55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/>
            <a:endParaRPr lang="pt-PT" dirty="0">
              <a:cs typeface="Calibri" panose="020F0502020204030204"/>
            </a:endParaRPr>
          </a:p>
          <a:p>
            <a:pPr marL="342900" indent="-342900"/>
            <a:endParaRPr lang="pt-PT" dirty="0">
              <a:cs typeface="Calibri" panose="020F0502020204030204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pt-PT" dirty="0">
                <a:cs typeface="Calibri" panose="020F0502020204030204"/>
              </a:rPr>
              <a:t>Verificação dos requisitos mínimos;</a:t>
            </a:r>
          </a:p>
          <a:p>
            <a:pPr marL="342900" indent="-342900"/>
            <a:endParaRPr lang="pt-PT" dirty="0">
              <a:cs typeface="Calibri" panose="020F0502020204030204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pt-PT" dirty="0">
                <a:cs typeface="Calibri" panose="020F0502020204030204"/>
              </a:rPr>
              <a:t>Criação de </a:t>
            </a:r>
            <a:r>
              <a:rPr lang="pt-PT" dirty="0" err="1">
                <a:cs typeface="Calibri" panose="020F0502020204030204"/>
              </a:rPr>
              <a:t>Parser</a:t>
            </a:r>
            <a:r>
              <a:rPr lang="pt-PT" dirty="0">
                <a:cs typeface="Calibri" panose="020F0502020204030204"/>
              </a:rPr>
              <a:t> para  teste a grande escala;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A5CC29-3379-43D8-8AA4-8E9C697A8F9A}"/>
              </a:ext>
            </a:extLst>
          </p:cNvPr>
          <p:cNvSpPr txBox="1"/>
          <p:nvPr/>
        </p:nvSpPr>
        <p:spPr>
          <a:xfrm>
            <a:off x="581890" y="6511637"/>
            <a:ext cx="6096000" cy="2308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i="1" dirty="0" err="1">
                <a:solidFill>
                  <a:srgbClr val="FFFFFF"/>
                </a:solidFill>
                <a:cs typeface="Calibri"/>
              </a:rPr>
              <a:t>Análise</a:t>
            </a:r>
            <a:r>
              <a:rPr lang="en-US" sz="900" i="1" dirty="0">
                <a:solidFill>
                  <a:srgbClr val="FFFFFF"/>
                </a:solidFill>
                <a:cs typeface="Calibri"/>
              </a:rPr>
              <a:t> e Testes de Software, </a:t>
            </a:r>
            <a:r>
              <a:rPr lang="en-US" sz="900" i="1" dirty="0" err="1">
                <a:solidFill>
                  <a:srgbClr val="FFFFFF"/>
                </a:solidFill>
                <a:cs typeface="Calibri"/>
              </a:rPr>
              <a:t>UMeR</a:t>
            </a:r>
            <a:endParaRPr lang="pt-PT" dirty="0" err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05A63A-4923-49EA-9431-9577FEAC3309}"/>
              </a:ext>
            </a:extLst>
          </p:cNvPr>
          <p:cNvSpPr txBox="1"/>
          <p:nvPr/>
        </p:nvSpPr>
        <p:spPr>
          <a:xfrm>
            <a:off x="10889673" y="6497781"/>
            <a:ext cx="609600" cy="2539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cs typeface="Calibri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5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8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FA3C8980-4E6B-45D0-B2CF-48B8CA56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30" y="1996023"/>
            <a:ext cx="2496457" cy="41148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96F9AA0-4895-4178-88F1-AC517B4C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cs typeface="Calibri Light"/>
              </a:rPr>
              <a:t>1ª Fase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A5CC29-3379-43D8-8AA4-8E9C697A8F9A}"/>
              </a:ext>
            </a:extLst>
          </p:cNvPr>
          <p:cNvSpPr txBox="1"/>
          <p:nvPr/>
        </p:nvSpPr>
        <p:spPr>
          <a:xfrm>
            <a:off x="581890" y="6511637"/>
            <a:ext cx="6096000" cy="2308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i="1" dirty="0" err="1">
                <a:solidFill>
                  <a:srgbClr val="FFFFFF"/>
                </a:solidFill>
                <a:cs typeface="Calibri"/>
              </a:rPr>
              <a:t>Análise</a:t>
            </a:r>
            <a:r>
              <a:rPr lang="en-US" sz="900" i="1" dirty="0">
                <a:solidFill>
                  <a:srgbClr val="FFFFFF"/>
                </a:solidFill>
                <a:cs typeface="Calibri"/>
              </a:rPr>
              <a:t> e Testes de Software, </a:t>
            </a:r>
            <a:r>
              <a:rPr lang="en-US" sz="900" i="1" dirty="0" err="1">
                <a:solidFill>
                  <a:srgbClr val="FFFFFF"/>
                </a:solidFill>
                <a:cs typeface="Calibri"/>
              </a:rPr>
              <a:t>UMeR</a:t>
            </a:r>
            <a:endParaRPr lang="pt-PT" dirty="0" err="1"/>
          </a:p>
        </p:txBody>
      </p:sp>
      <p:pic>
        <p:nvPicPr>
          <p:cNvPr id="10" name="Imagem 10" descr="Uma imagem com texto, jornal&#10;&#10;Descrição gerada com confiança alta">
            <a:extLst>
              <a:ext uri="{FF2B5EF4-FFF2-40B4-BE49-F238E27FC236}">
                <a16:creationId xmlns:a16="http://schemas.microsoft.com/office/drawing/2014/main" id="{09C11841-F519-4008-A65B-D232BE9C5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067" y="2042066"/>
            <a:ext cx="2743200" cy="244279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105A63A-4923-49EA-9431-9577FEAC3309}"/>
              </a:ext>
            </a:extLst>
          </p:cNvPr>
          <p:cNvSpPr txBox="1"/>
          <p:nvPr/>
        </p:nvSpPr>
        <p:spPr>
          <a:xfrm>
            <a:off x="10889673" y="6497781"/>
            <a:ext cx="609600" cy="2539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cs typeface="Calibri"/>
              </a:rPr>
              <a:t>3</a:t>
            </a:r>
            <a:endParaRPr lang="en-US" dirty="0"/>
          </a:p>
        </p:txBody>
      </p:sp>
      <p:pic>
        <p:nvPicPr>
          <p:cNvPr id="12" name="Imagem 12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7387B424-3C4E-4F38-89A7-87488F5E63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18"/>
          <a:stretch/>
        </p:blipFill>
        <p:spPr>
          <a:xfrm>
            <a:off x="6274675" y="4734161"/>
            <a:ext cx="2671370" cy="1375486"/>
          </a:xfrm>
          <a:prstGeom prst="rect">
            <a:avLst/>
          </a:prstGeom>
        </p:spPr>
      </p:pic>
      <p:pic>
        <p:nvPicPr>
          <p:cNvPr id="14" name="Imagem 14" descr="Uma imagem com texto&#10;&#10;Descrição gerada com confiança muito alta">
            <a:extLst>
              <a:ext uri="{FF2B5EF4-FFF2-40B4-BE49-F238E27FC236}">
                <a16:creationId xmlns:a16="http://schemas.microsoft.com/office/drawing/2014/main" id="{D5262B8F-EEED-492B-BBB1-C6FA9F43C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0055" y="2259544"/>
            <a:ext cx="2743200" cy="21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8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F9AA0-4895-4178-88F1-AC517B4C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cs typeface="Calibri Light"/>
              </a:rPr>
              <a:t>2ª Fase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A5CC29-3379-43D8-8AA4-8E9C697A8F9A}"/>
              </a:ext>
            </a:extLst>
          </p:cNvPr>
          <p:cNvSpPr txBox="1"/>
          <p:nvPr/>
        </p:nvSpPr>
        <p:spPr>
          <a:xfrm>
            <a:off x="581890" y="6511637"/>
            <a:ext cx="6096000" cy="2308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i="1" dirty="0" err="1">
                <a:solidFill>
                  <a:srgbClr val="FFFFFF"/>
                </a:solidFill>
                <a:cs typeface="Calibri"/>
              </a:rPr>
              <a:t>Análise</a:t>
            </a:r>
            <a:r>
              <a:rPr lang="en-US" sz="900" i="1" dirty="0">
                <a:solidFill>
                  <a:srgbClr val="FFFFFF"/>
                </a:solidFill>
                <a:cs typeface="Calibri"/>
              </a:rPr>
              <a:t> e Testes de Software, </a:t>
            </a:r>
            <a:r>
              <a:rPr lang="en-US" sz="900" i="1" dirty="0" err="1">
                <a:solidFill>
                  <a:srgbClr val="FFFFFF"/>
                </a:solidFill>
                <a:cs typeface="Calibri"/>
              </a:rPr>
              <a:t>UMeR</a:t>
            </a:r>
            <a:endParaRPr lang="pt-PT" dirty="0" err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05A63A-4923-49EA-9431-9577FEAC3309}"/>
              </a:ext>
            </a:extLst>
          </p:cNvPr>
          <p:cNvSpPr txBox="1"/>
          <p:nvPr/>
        </p:nvSpPr>
        <p:spPr>
          <a:xfrm>
            <a:off x="10889673" y="6497781"/>
            <a:ext cx="609600" cy="2539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cs typeface="Calibri"/>
              </a:rPr>
              <a:t>4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5C6CD2-7D90-4207-B424-44AC60265E29}"/>
              </a:ext>
            </a:extLst>
          </p:cNvPr>
          <p:cNvSpPr txBox="1"/>
          <p:nvPr/>
        </p:nvSpPr>
        <p:spPr>
          <a:xfrm>
            <a:off x="1260764" y="1898073"/>
            <a:ext cx="9892145" cy="36933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PT" dirty="0">
                <a:cs typeface="Calibri"/>
              </a:rPr>
              <a:t>Testes Unitários:</a:t>
            </a:r>
          </a:p>
          <a:p>
            <a:pPr marL="800100" indent="-342900">
              <a:buFont typeface="Wingdings"/>
              <a:buChar char="Ø"/>
            </a:pPr>
            <a:r>
              <a:rPr lang="pt-PT" dirty="0">
                <a:cs typeface="Calibri"/>
              </a:rPr>
              <a:t>  Gerador de Testes </a:t>
            </a:r>
            <a:r>
              <a:rPr lang="pt-PT" dirty="0" err="1">
                <a:cs typeface="Calibri"/>
              </a:rPr>
              <a:t>Evosuite</a:t>
            </a:r>
            <a:r>
              <a:rPr lang="pt-PT" dirty="0">
                <a:cs typeface="Calibri"/>
              </a:rPr>
              <a:t>;</a:t>
            </a:r>
          </a:p>
          <a:p>
            <a:pPr marL="742950" indent="-285750">
              <a:buFont typeface="Wingdings"/>
              <a:buChar char="Ø"/>
            </a:pPr>
            <a:r>
              <a:rPr lang="pt-PT" dirty="0">
                <a:cs typeface="Calibri"/>
              </a:rPr>
              <a:t>  Mutação de Código.</a:t>
            </a:r>
          </a:p>
          <a:p>
            <a:pPr lvl="1"/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PT" dirty="0">
                <a:cs typeface="Calibri"/>
              </a:rPr>
              <a:t>Testes de Sistema:</a:t>
            </a:r>
          </a:p>
          <a:p>
            <a:pPr marL="742950" lvl="1" indent="-285750">
              <a:buFont typeface="Wingdings"/>
              <a:buChar char="Ø"/>
            </a:pPr>
            <a:r>
              <a:rPr lang="pt-PT" dirty="0">
                <a:cs typeface="Calibri"/>
              </a:rPr>
              <a:t>Gerador de ficheiros input usando o </a:t>
            </a:r>
            <a:r>
              <a:rPr lang="pt-PT" dirty="0" err="1">
                <a:cs typeface="Calibri"/>
              </a:rPr>
              <a:t>quickcheck</a:t>
            </a:r>
            <a:r>
              <a:rPr lang="pt-PT" dirty="0">
                <a:cs typeface="Calibri"/>
              </a:rPr>
              <a:t> do </a:t>
            </a:r>
            <a:r>
              <a:rPr lang="pt-PT" dirty="0" err="1">
                <a:cs typeface="Calibri"/>
              </a:rPr>
              <a:t>Haskell</a:t>
            </a:r>
            <a:r>
              <a:rPr lang="pt-PT" dirty="0">
                <a:cs typeface="Calibri"/>
              </a:rPr>
              <a:t>:</a:t>
            </a:r>
          </a:p>
          <a:p>
            <a:pPr marL="628650" lvl="2"/>
            <a:r>
              <a:rPr lang="pt-PT" dirty="0">
                <a:cs typeface="Calibri"/>
              </a:rPr>
              <a:t> - Inclusão de mudança de disponibilidade (motorista), registo de veículos e solicitar viagens especificando condutor/empresa;</a:t>
            </a:r>
          </a:p>
          <a:p>
            <a:pPr marL="628650" lvl="2"/>
            <a:r>
              <a:rPr lang="pt-PT" dirty="0">
                <a:cs typeface="Calibri"/>
              </a:rPr>
              <a:t>- Atualização do </a:t>
            </a:r>
            <a:r>
              <a:rPr lang="pt-PT" dirty="0" err="1">
                <a:cs typeface="Calibri"/>
              </a:rPr>
              <a:t>Parser</a:t>
            </a:r>
            <a:r>
              <a:rPr lang="pt-PT" dirty="0">
                <a:cs typeface="Calibri"/>
              </a:rPr>
              <a:t>.</a:t>
            </a:r>
          </a:p>
          <a:p>
            <a:pPr lvl="2" indent="-285750">
              <a:buFont typeface="Wingdings"/>
              <a:buChar char="Ø"/>
            </a:pPr>
            <a:endParaRPr lang="pt-P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4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F9AA0-4895-4178-88F1-AC517B4C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cs typeface="Calibri Light"/>
              </a:rPr>
              <a:t>2ª Fase - Resultados/Erros Encontrados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A5CC29-3379-43D8-8AA4-8E9C697A8F9A}"/>
              </a:ext>
            </a:extLst>
          </p:cNvPr>
          <p:cNvSpPr txBox="1"/>
          <p:nvPr/>
        </p:nvSpPr>
        <p:spPr>
          <a:xfrm>
            <a:off x="581890" y="6511637"/>
            <a:ext cx="6096000" cy="2308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i="1" dirty="0" err="1">
                <a:solidFill>
                  <a:srgbClr val="FFFFFF"/>
                </a:solidFill>
                <a:cs typeface="Calibri"/>
              </a:rPr>
              <a:t>Análise</a:t>
            </a:r>
            <a:r>
              <a:rPr lang="en-US" sz="900" i="1" dirty="0">
                <a:solidFill>
                  <a:srgbClr val="FFFFFF"/>
                </a:solidFill>
                <a:cs typeface="Calibri"/>
              </a:rPr>
              <a:t> e Testes de Software, </a:t>
            </a:r>
            <a:r>
              <a:rPr lang="en-US" sz="900" i="1" dirty="0" err="1">
                <a:solidFill>
                  <a:srgbClr val="FFFFFF"/>
                </a:solidFill>
                <a:cs typeface="Calibri"/>
              </a:rPr>
              <a:t>UMeR</a:t>
            </a:r>
            <a:endParaRPr lang="pt-PT" dirty="0" err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05A63A-4923-49EA-9431-9577FEAC3309}"/>
              </a:ext>
            </a:extLst>
          </p:cNvPr>
          <p:cNvSpPr txBox="1"/>
          <p:nvPr/>
        </p:nvSpPr>
        <p:spPr>
          <a:xfrm>
            <a:off x="10889673" y="6497781"/>
            <a:ext cx="609600" cy="2539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cs typeface="Calibri"/>
              </a:rPr>
              <a:t>5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C9735B-079A-4BE8-A3CE-AB8FBB4E8B20}"/>
              </a:ext>
            </a:extLst>
          </p:cNvPr>
          <p:cNvSpPr txBox="1"/>
          <p:nvPr/>
        </p:nvSpPr>
        <p:spPr>
          <a:xfrm>
            <a:off x="1094510" y="2112818"/>
            <a:ext cx="9905999" cy="36933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dirty="0">
                <a:cs typeface="Calibri"/>
              </a:rPr>
              <a:t>Má utilização de clones;</a:t>
            </a:r>
          </a:p>
          <a:p>
            <a:pPr marL="285750" indent="-285750">
              <a:buFont typeface="Arial"/>
              <a:buChar char="•"/>
            </a:pPr>
            <a:endParaRPr lang="pt-PT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PT" dirty="0">
                <a:cs typeface="Calibri"/>
              </a:rPr>
              <a:t>Não acontece a mudança de disponibilidade;</a:t>
            </a:r>
          </a:p>
          <a:p>
            <a:pPr marL="285750" indent="-285750">
              <a:buFont typeface="Arial"/>
              <a:buChar char="•"/>
            </a:pPr>
            <a:endParaRPr lang="pt-PT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PT" dirty="0" err="1">
                <a:cs typeface="Calibri"/>
              </a:rPr>
              <a:t>Number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of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Reviews</a:t>
            </a:r>
            <a:r>
              <a:rPr lang="pt-PT" dirty="0">
                <a:cs typeface="Calibri"/>
              </a:rPr>
              <a:t> não é aumentado;</a:t>
            </a:r>
          </a:p>
          <a:p>
            <a:pPr marL="285750" indent="-285750">
              <a:buFont typeface="Arial"/>
              <a:buChar char="•"/>
            </a:pPr>
            <a:endParaRPr lang="pt-PT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PT" dirty="0">
                <a:cs typeface="Calibri"/>
              </a:rPr>
              <a:t>Rating de Viagens não é convertido na viagem;</a:t>
            </a:r>
          </a:p>
          <a:p>
            <a:pPr marL="285750" indent="-285750">
              <a:buFont typeface="Arial"/>
              <a:buChar char="•"/>
            </a:pPr>
            <a:endParaRPr lang="pt-PT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PT" dirty="0">
                <a:cs typeface="Calibri"/>
              </a:rPr>
              <a:t>Viagem não registada em todos os intervenientes.</a:t>
            </a:r>
          </a:p>
          <a:p>
            <a:pPr marL="285750" indent="-285750">
              <a:buFont typeface="Arial"/>
              <a:buChar char="•"/>
            </a:pPr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PT" dirty="0">
              <a:cs typeface="Calibri"/>
            </a:endParaRPr>
          </a:p>
          <a:p>
            <a:r>
              <a:rPr lang="pt-PT" dirty="0">
                <a:cs typeface="Calibri"/>
              </a:rPr>
              <a:t> </a:t>
            </a:r>
          </a:p>
        </p:txBody>
      </p:sp>
      <p:pic>
        <p:nvPicPr>
          <p:cNvPr id="3" name="Imagem 6">
            <a:extLst>
              <a:ext uri="{FF2B5EF4-FFF2-40B4-BE49-F238E27FC236}">
                <a16:creationId xmlns:a16="http://schemas.microsoft.com/office/drawing/2014/main" id="{FC313F5D-4225-4F60-8226-245BAE12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09" y="5051576"/>
            <a:ext cx="4211781" cy="32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4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F9AA0-4895-4178-88F1-AC517B4C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3ª Fase  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A5CC29-3379-43D8-8AA4-8E9C697A8F9A}"/>
              </a:ext>
            </a:extLst>
          </p:cNvPr>
          <p:cNvSpPr txBox="1"/>
          <p:nvPr/>
        </p:nvSpPr>
        <p:spPr>
          <a:xfrm>
            <a:off x="581890" y="6511637"/>
            <a:ext cx="6096000" cy="2308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i="1" dirty="0" err="1">
                <a:solidFill>
                  <a:srgbClr val="FFFFFF"/>
                </a:solidFill>
                <a:cs typeface="Calibri"/>
              </a:rPr>
              <a:t>Análise</a:t>
            </a:r>
            <a:r>
              <a:rPr lang="en-US" sz="900" i="1" dirty="0">
                <a:solidFill>
                  <a:srgbClr val="FFFFFF"/>
                </a:solidFill>
                <a:cs typeface="Calibri"/>
              </a:rPr>
              <a:t> e Testes de Software, </a:t>
            </a:r>
            <a:r>
              <a:rPr lang="en-US" sz="900" i="1" dirty="0" err="1">
                <a:solidFill>
                  <a:srgbClr val="FFFFFF"/>
                </a:solidFill>
                <a:cs typeface="Calibri"/>
              </a:rPr>
              <a:t>UMeR</a:t>
            </a:r>
            <a:endParaRPr lang="pt-PT" dirty="0" err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05A63A-4923-49EA-9431-9577FEAC3309}"/>
              </a:ext>
            </a:extLst>
          </p:cNvPr>
          <p:cNvSpPr txBox="1"/>
          <p:nvPr/>
        </p:nvSpPr>
        <p:spPr>
          <a:xfrm>
            <a:off x="10889673" y="6497781"/>
            <a:ext cx="609600" cy="2539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cs typeface="Calibri"/>
              </a:rPr>
              <a:t>6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C9735B-079A-4BE8-A3CE-AB8FBB4E8B20}"/>
              </a:ext>
            </a:extLst>
          </p:cNvPr>
          <p:cNvSpPr txBox="1"/>
          <p:nvPr/>
        </p:nvSpPr>
        <p:spPr>
          <a:xfrm>
            <a:off x="1094510" y="2112818"/>
            <a:ext cx="9905999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PT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cs typeface="Calibri"/>
              </a:rPr>
              <a:t>Métricas de código fonte:</a:t>
            </a:r>
          </a:p>
          <a:p>
            <a:pPr marL="742950" lvl="1" indent="-285750">
              <a:buFont typeface="Wingdings" panose="020B0604020202020204" pitchFamily="34" charset="0"/>
              <a:buChar char="Ø"/>
            </a:pPr>
            <a:r>
              <a:rPr lang="pt-PT" dirty="0" err="1">
                <a:cs typeface="Calibri"/>
              </a:rPr>
              <a:t>SLOCCount</a:t>
            </a:r>
            <a:r>
              <a:rPr lang="pt-PT" dirty="0">
                <a:cs typeface="Calibri"/>
              </a:rPr>
              <a:t>:</a:t>
            </a:r>
            <a:r>
              <a:rPr lang="pt-PT">
                <a:cs typeface="Calibri"/>
              </a:rPr>
              <a:t> </a:t>
            </a:r>
          </a:p>
          <a:p>
            <a:pPr marL="1085850" lvl="3"/>
            <a:r>
              <a:rPr lang="pt-PT" dirty="0">
                <a:cs typeface="Calibri"/>
              </a:rPr>
              <a:t>- 2558 linhas de código;</a:t>
            </a:r>
          </a:p>
          <a:p>
            <a:pPr marL="1085850" lvl="3"/>
            <a:r>
              <a:rPr lang="pt-PT" dirty="0">
                <a:cs typeface="Calibri"/>
              </a:rPr>
              <a:t>- 1 programador demoraria cerca de 5 meses a escrever este código;</a:t>
            </a:r>
          </a:p>
          <a:p>
            <a:pPr marL="1085850" lvl="3"/>
            <a:r>
              <a:rPr lang="pt-PT" dirty="0">
                <a:cs typeface="Calibri"/>
              </a:rPr>
              <a:t>- custo estimado de 72,433$.</a:t>
            </a:r>
            <a:endParaRPr lang="pt-PT"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8E4EE1-8AB4-4F62-8435-A72C7711F4F1}"/>
              </a:ext>
            </a:extLst>
          </p:cNvPr>
          <p:cNvSpPr txBox="1"/>
          <p:nvPr/>
        </p:nvSpPr>
        <p:spPr>
          <a:xfrm>
            <a:off x="1094510" y="3557990"/>
            <a:ext cx="9905999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PT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cs typeface="Calibri"/>
              </a:rPr>
              <a:t>Métrica dos testes;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>
                <a:cs typeface="Calibri"/>
              </a:rPr>
              <a:t>Refactoring</a:t>
            </a:r>
            <a:r>
              <a:rPr lang="pt-PT" dirty="0">
                <a:cs typeface="Calibri"/>
              </a:rPr>
              <a:t> e Análise de Execução. </a:t>
            </a:r>
          </a:p>
        </p:txBody>
      </p:sp>
    </p:spTree>
    <p:extLst>
      <p:ext uri="{BB962C8B-B14F-4D97-AF65-F5344CB8AC3E}">
        <p14:creationId xmlns:p14="http://schemas.microsoft.com/office/powerpoint/2010/main" val="238984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F9AA0-4895-4178-88F1-AC517B4C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dirty="0">
                <a:cs typeface="Calibri Light"/>
              </a:rPr>
              <a:t>3ª Fase  - Métricas dos Testes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A5CC29-3379-43D8-8AA4-8E9C697A8F9A}"/>
              </a:ext>
            </a:extLst>
          </p:cNvPr>
          <p:cNvSpPr txBox="1"/>
          <p:nvPr/>
        </p:nvSpPr>
        <p:spPr>
          <a:xfrm>
            <a:off x="581890" y="6511637"/>
            <a:ext cx="6096000" cy="2308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i="1" dirty="0" err="1">
                <a:solidFill>
                  <a:srgbClr val="FFFFFF"/>
                </a:solidFill>
                <a:cs typeface="Calibri"/>
              </a:rPr>
              <a:t>Análise</a:t>
            </a:r>
            <a:r>
              <a:rPr lang="en-US" sz="900" i="1" dirty="0">
                <a:solidFill>
                  <a:srgbClr val="FFFFFF"/>
                </a:solidFill>
                <a:cs typeface="Calibri"/>
              </a:rPr>
              <a:t> e Testes de Software, </a:t>
            </a:r>
            <a:r>
              <a:rPr lang="en-US" sz="900" i="1" dirty="0" err="1">
                <a:solidFill>
                  <a:srgbClr val="FFFFFF"/>
                </a:solidFill>
                <a:cs typeface="Calibri"/>
              </a:rPr>
              <a:t>UMeR</a:t>
            </a:r>
            <a:endParaRPr lang="pt-PT" dirty="0" err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05A63A-4923-49EA-9431-9577FEAC3309}"/>
              </a:ext>
            </a:extLst>
          </p:cNvPr>
          <p:cNvSpPr txBox="1"/>
          <p:nvPr/>
        </p:nvSpPr>
        <p:spPr>
          <a:xfrm>
            <a:off x="10889673" y="6497781"/>
            <a:ext cx="609600" cy="2539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cs typeface="Calibri"/>
              </a:rPr>
              <a:t>7</a:t>
            </a:r>
            <a:endParaRPr lang="en-US" dirty="0"/>
          </a:p>
        </p:txBody>
      </p:sp>
      <p:pic>
        <p:nvPicPr>
          <p:cNvPr id="3" name="Imagem 6" descr="Uma imagem com captura de ecrã, monitor&#10;&#10;Descrição gerada com confiança muito alta">
            <a:extLst>
              <a:ext uri="{FF2B5EF4-FFF2-40B4-BE49-F238E27FC236}">
                <a16:creationId xmlns:a16="http://schemas.microsoft.com/office/drawing/2014/main" id="{64280BA9-C7EA-4CEF-8A44-FAB2DBD13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160" y="1891285"/>
            <a:ext cx="4698519" cy="3369508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EA7947CE-05C1-43B8-8F77-9CB39EB65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545" y="5330959"/>
            <a:ext cx="4696690" cy="82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5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F9AA0-4895-4178-88F1-AC517B4C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844" y="868494"/>
            <a:ext cx="10058400" cy="1450757"/>
          </a:xfrm>
        </p:spPr>
        <p:txBody>
          <a:bodyPr/>
          <a:lstStyle/>
          <a:p>
            <a:r>
              <a:rPr lang="pt-PT" dirty="0">
                <a:cs typeface="Calibri Light"/>
              </a:rPr>
              <a:t>3ª Fase  - </a:t>
            </a:r>
            <a:r>
              <a:rPr lang="pt-PT" sz="4400" dirty="0" err="1">
                <a:cs typeface="Calibri Light"/>
              </a:rPr>
              <a:t>Refactoring</a:t>
            </a:r>
            <a:r>
              <a:rPr lang="pt-PT" sz="4400" dirty="0">
                <a:cs typeface="Calibri Light"/>
              </a:rPr>
              <a:t> e Análise de Execução</a:t>
            </a:r>
          </a:p>
          <a:p>
            <a:endParaRPr lang="pt-PT" dirty="0">
              <a:cs typeface="Calibri Ligh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A5CC29-3379-43D8-8AA4-8E9C697A8F9A}"/>
              </a:ext>
            </a:extLst>
          </p:cNvPr>
          <p:cNvSpPr txBox="1"/>
          <p:nvPr/>
        </p:nvSpPr>
        <p:spPr>
          <a:xfrm>
            <a:off x="581890" y="6511637"/>
            <a:ext cx="6096000" cy="2308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i="1" dirty="0" err="1">
                <a:solidFill>
                  <a:srgbClr val="FFFFFF"/>
                </a:solidFill>
                <a:cs typeface="Calibri"/>
              </a:rPr>
              <a:t>Análise</a:t>
            </a:r>
            <a:r>
              <a:rPr lang="en-US" sz="900" i="1" dirty="0">
                <a:solidFill>
                  <a:srgbClr val="FFFFFF"/>
                </a:solidFill>
                <a:cs typeface="Calibri"/>
              </a:rPr>
              <a:t> e Testes de Software, </a:t>
            </a:r>
            <a:r>
              <a:rPr lang="en-US" sz="900" i="1" dirty="0" err="1">
                <a:solidFill>
                  <a:srgbClr val="FFFFFF"/>
                </a:solidFill>
                <a:cs typeface="Calibri"/>
              </a:rPr>
              <a:t>UMeR</a:t>
            </a:r>
            <a:endParaRPr lang="pt-PT" dirty="0" err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05A63A-4923-49EA-9431-9577FEAC3309}"/>
              </a:ext>
            </a:extLst>
          </p:cNvPr>
          <p:cNvSpPr txBox="1"/>
          <p:nvPr/>
        </p:nvSpPr>
        <p:spPr>
          <a:xfrm>
            <a:off x="10889673" y="6497781"/>
            <a:ext cx="609600" cy="2539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cs typeface="Calibri"/>
              </a:rPr>
              <a:t>8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C09F79-1E28-45C7-864F-1C241CBAC8B9}"/>
              </a:ext>
            </a:extLst>
          </p:cNvPr>
          <p:cNvSpPr txBox="1"/>
          <p:nvPr/>
        </p:nvSpPr>
        <p:spPr>
          <a:xfrm>
            <a:off x="1136073" y="2015836"/>
            <a:ext cx="3297381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4000" dirty="0" err="1"/>
              <a:t>Bad</a:t>
            </a:r>
            <a:r>
              <a:rPr lang="pt-PT" sz="4000" dirty="0"/>
              <a:t> </a:t>
            </a:r>
            <a:r>
              <a:rPr lang="pt-PT" sz="4000" dirty="0" err="1"/>
              <a:t>Smells</a:t>
            </a:r>
            <a:r>
              <a:rPr lang="pt-PT" sz="4000" dirty="0"/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534345-8C74-49F3-8495-79493EB4C62F}"/>
              </a:ext>
            </a:extLst>
          </p:cNvPr>
          <p:cNvSpPr txBox="1"/>
          <p:nvPr/>
        </p:nvSpPr>
        <p:spPr>
          <a:xfrm>
            <a:off x="1759527" y="3054927"/>
            <a:ext cx="9434945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pt-PT" dirty="0">
                <a:cs typeface="Calibri"/>
              </a:rPr>
              <a:t>Parâmetros Inutilizados;</a:t>
            </a:r>
          </a:p>
          <a:p>
            <a:pPr marL="342900" indent="-342900">
              <a:buFont typeface="Wingdings"/>
              <a:buChar char="q"/>
            </a:pPr>
            <a:endParaRPr lang="pt-PT" dirty="0">
              <a:cs typeface="Calibri"/>
            </a:endParaRPr>
          </a:p>
          <a:p>
            <a:pPr marL="342900" indent="-342900">
              <a:buFont typeface="Wingdings"/>
              <a:buChar char="q"/>
            </a:pPr>
            <a:r>
              <a:rPr lang="pt-PT" dirty="0">
                <a:cs typeface="Calibri"/>
              </a:rPr>
              <a:t>Parênteses Desnecessários;</a:t>
            </a:r>
          </a:p>
          <a:p>
            <a:pPr marL="342900" indent="-342900">
              <a:buFont typeface="Wingdings"/>
              <a:buChar char="q"/>
            </a:pPr>
            <a:endParaRPr lang="pt-PT" dirty="0"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pt-PT" dirty="0">
                <a:cs typeface="Calibri"/>
              </a:rPr>
              <a:t> Variáveis Locais inutilizadas;</a:t>
            </a:r>
          </a:p>
          <a:p>
            <a:pPr marL="285750" indent="-285750">
              <a:buFont typeface="Wingdings"/>
              <a:buChar char="q"/>
            </a:pPr>
            <a:endParaRPr lang="pt-PT" dirty="0"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pt-PT" dirty="0">
                <a:cs typeface="Calibri"/>
              </a:rPr>
              <a:t>Expressões </a:t>
            </a:r>
            <a:r>
              <a:rPr lang="pt-PT">
                <a:cs typeface="Calibri"/>
              </a:rPr>
              <a:t>condicionais</a:t>
            </a:r>
            <a:r>
              <a:rPr lang="pt-PT" dirty="0">
                <a:cs typeface="Calibri"/>
              </a:rPr>
              <a:t> que podem ser agrupadas.</a:t>
            </a:r>
          </a:p>
        </p:txBody>
      </p:sp>
    </p:spTree>
    <p:extLst>
      <p:ext uri="{BB962C8B-B14F-4D97-AF65-F5344CB8AC3E}">
        <p14:creationId xmlns:p14="http://schemas.microsoft.com/office/powerpoint/2010/main" val="188749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F9AA0-4895-4178-88F1-AC517B4C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844" y="868494"/>
            <a:ext cx="10058400" cy="1450757"/>
          </a:xfrm>
        </p:spPr>
        <p:txBody>
          <a:bodyPr/>
          <a:lstStyle/>
          <a:p>
            <a:r>
              <a:rPr lang="pt-PT" dirty="0">
                <a:cs typeface="Calibri Light"/>
              </a:rPr>
              <a:t>3ª Fase  - </a:t>
            </a:r>
            <a:r>
              <a:rPr lang="pt-PT" sz="4400" dirty="0" err="1">
                <a:cs typeface="Calibri Light"/>
              </a:rPr>
              <a:t>Refactoring</a:t>
            </a:r>
            <a:r>
              <a:rPr lang="pt-PT" sz="4400" dirty="0">
                <a:cs typeface="Calibri Light"/>
              </a:rPr>
              <a:t> e Análise de Execução</a:t>
            </a:r>
          </a:p>
          <a:p>
            <a:endParaRPr lang="pt-PT" dirty="0">
              <a:cs typeface="Calibri Ligh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A5CC29-3379-43D8-8AA4-8E9C697A8F9A}"/>
              </a:ext>
            </a:extLst>
          </p:cNvPr>
          <p:cNvSpPr txBox="1"/>
          <p:nvPr/>
        </p:nvSpPr>
        <p:spPr>
          <a:xfrm>
            <a:off x="581890" y="6511637"/>
            <a:ext cx="6096000" cy="2308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i="1" dirty="0" err="1">
                <a:solidFill>
                  <a:srgbClr val="FFFFFF"/>
                </a:solidFill>
                <a:cs typeface="Calibri"/>
              </a:rPr>
              <a:t>Análise</a:t>
            </a:r>
            <a:r>
              <a:rPr lang="en-US" sz="900" i="1" dirty="0">
                <a:solidFill>
                  <a:srgbClr val="FFFFFF"/>
                </a:solidFill>
                <a:cs typeface="Calibri"/>
              </a:rPr>
              <a:t> e Testes de Software, </a:t>
            </a:r>
            <a:r>
              <a:rPr lang="en-US" sz="900" i="1" dirty="0" err="1">
                <a:solidFill>
                  <a:srgbClr val="FFFFFF"/>
                </a:solidFill>
                <a:cs typeface="Calibri"/>
              </a:rPr>
              <a:t>UMeR</a:t>
            </a:r>
            <a:endParaRPr lang="pt-PT" dirty="0" err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05A63A-4923-49EA-9431-9577FEAC3309}"/>
              </a:ext>
            </a:extLst>
          </p:cNvPr>
          <p:cNvSpPr txBox="1"/>
          <p:nvPr/>
        </p:nvSpPr>
        <p:spPr>
          <a:xfrm>
            <a:off x="10889673" y="6497781"/>
            <a:ext cx="609600" cy="2539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cs typeface="Calibri"/>
              </a:rPr>
              <a:t>9</a:t>
            </a:r>
            <a:endParaRPr lang="en-US" dirty="0"/>
          </a:p>
        </p:txBody>
      </p:sp>
      <p:pic>
        <p:nvPicPr>
          <p:cNvPr id="3" name="Imagem 7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359E5EC9-6D3C-4039-8442-2D8B6671F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722" y="1816806"/>
            <a:ext cx="6898256" cy="447521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B146E9B-F310-4340-94FF-6AD825C966B7}"/>
              </a:ext>
            </a:extLst>
          </p:cNvPr>
          <p:cNvSpPr txBox="1"/>
          <p:nvPr/>
        </p:nvSpPr>
        <p:spPr>
          <a:xfrm>
            <a:off x="1144438" y="2316192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800" dirty="0"/>
              <a:t>Resultados:</a:t>
            </a:r>
          </a:p>
        </p:txBody>
      </p:sp>
    </p:spTree>
    <p:extLst>
      <p:ext uri="{BB962C8B-B14F-4D97-AF65-F5344CB8AC3E}">
        <p14:creationId xmlns:p14="http://schemas.microsoft.com/office/powerpoint/2010/main" val="34325883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Ecrã Panorâmico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1" baseType="lpstr">
      <vt:lpstr>Retrospetiva</vt:lpstr>
      <vt:lpstr>Universidade do Minho Mestrado Integrado em Engenharia Informática</vt:lpstr>
      <vt:lpstr>1ª Fase</vt:lpstr>
      <vt:lpstr>1ª Fase</vt:lpstr>
      <vt:lpstr>2ª Fase</vt:lpstr>
      <vt:lpstr>2ª Fase - Resultados/Erros Encontrados</vt:lpstr>
      <vt:lpstr>3ª Fase  </vt:lpstr>
      <vt:lpstr>3ª Fase  - Métricas dos Testes</vt:lpstr>
      <vt:lpstr>3ª Fase  - Refactoring e Análise de Execução </vt:lpstr>
      <vt:lpstr>3ª Fase  - Refactoring e Análise de Execução </vt:lpstr>
      <vt:lpstr>Universidade do Minho Mestrado Integrado em Engenharia Informática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543</cp:revision>
  <dcterms:created xsi:type="dcterms:W3CDTF">2012-07-30T23:50:35Z</dcterms:created>
  <dcterms:modified xsi:type="dcterms:W3CDTF">2019-01-07T17:29:25Z</dcterms:modified>
</cp:coreProperties>
</file>