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9.png" ContentType="image/png"/>
  <Override PartName="/ppt/media/image48.png" ContentType="image/png"/>
  <Override PartName="/ppt/media/image47.png" ContentType="image/png"/>
  <Override PartName="/ppt/media/image21.png" ContentType="image/png"/>
  <Override PartName="/ppt/media/image6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22.png" ContentType="image/png"/>
  <Override PartName="/ppt/media/image2.png" ContentType="image/png"/>
  <Override PartName="/ppt/media/image37.png" ContentType="image/png"/>
  <Override PartName="/ppt/media/image3.png" ContentType="image/png"/>
  <Override PartName="/ppt/media/image4.jpeg" ContentType="image/jpeg"/>
  <Override PartName="/ppt/media/image38.png" ContentType="image/png"/>
  <Override PartName="/ppt/media/image11.png" ContentType="image/png"/>
  <Override PartName="/ppt/media/image1.jpeg" ContentType="image/jpeg"/>
  <Override PartName="/ppt/media/image41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7559337" cy="987583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5E15EC-63D7-47D4-BD12-6F87BDD74652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MonkeyBusiness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em Movimento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www.monkeybusiness.com.br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77680" y="530280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97516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7768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189760" y="2310840"/>
            <a:ext cx="7178400" cy="5727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189760" y="2310840"/>
            <a:ext cx="7178400" cy="5727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77680" y="393840"/>
            <a:ext cx="15802920" cy="76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87768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97516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77680" y="530280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77680" y="530280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97516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87768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5189760" y="2310840"/>
            <a:ext cx="7178400" cy="5727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189760" y="2310840"/>
            <a:ext cx="7178400" cy="5727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77680" y="393840"/>
            <a:ext cx="15802920" cy="76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7768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5727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975160" y="530280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975160" y="2310840"/>
            <a:ext cx="771156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77680" y="5302800"/>
            <a:ext cx="15802920" cy="27320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7553240" cy="9871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7553240" cy="9871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77680" y="393840"/>
            <a:ext cx="15802920" cy="16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77680" y="2310840"/>
            <a:ext cx="15802920" cy="5727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hyperlink" Target="https://www.linkedin.com/in/diogoalvesbarbosa/" TargetMode="External"/><Relationship Id="rId4" Type="http://schemas.openxmlformats.org/officeDocument/2006/relationships/hyperlink" Target="https://www.instagram.com/diogo.alvesoficial/" TargetMode="External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2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80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81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5493960" y="7524720"/>
            <a:ext cx="686808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46720" y="6378480"/>
            <a:ext cx="6129720" cy="36324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rot="5400000">
            <a:off x="2466360" y="346140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5346720" y="578160"/>
            <a:ext cx="6129720" cy="36360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3528000" y="-295200"/>
            <a:ext cx="11085840" cy="69782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 rot="16200000">
            <a:off x="8229960" y="346608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m 1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99" name="Imagem 5" descr=""/>
          <p:cNvPicPr/>
          <p:nvPr/>
        </p:nvPicPr>
        <p:blipFill>
          <a:blip r:embed="rId2"/>
          <a:srcRect l="18317" t="38726" r="73585" b="48255"/>
          <a:stretch/>
        </p:blipFill>
        <p:spPr>
          <a:xfrm>
            <a:off x="8253360" y="3670200"/>
            <a:ext cx="1405800" cy="127224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7948800" y="3184560"/>
            <a:ext cx="2015280" cy="2015280"/>
          </a:xfrm>
          <a:prstGeom prst="rect">
            <a:avLst/>
          </a:prstGeom>
          <a:noFill/>
          <a:ln w="13968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5339520" y="1775880"/>
            <a:ext cx="687708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766760" y="5499360"/>
            <a:ext cx="94860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  <a:hlinkClick r:id="rId3"/>
              </a:rPr>
              <a:t>https://www.linkedin.com/in/diogoalvesbarbosa/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  <a:hlinkClick r:id="rId4"/>
              </a:rPr>
              <a:t>https://www.instagram.com/diogo.alvesoficial/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      </a:t>
            </a:r>
            <a:r>
              <a:rPr b="1" lang="pt-BR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diogo.alves.barbosa@gmail.com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4544000" y="50292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3611600" y="103068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 rot="5400000">
            <a:off x="13234320" y="64692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"/>
          <p:cNvSpPr/>
          <p:nvPr/>
        </p:nvSpPr>
        <p:spPr>
          <a:xfrm>
            <a:off x="13611600" y="26748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5"/>
          <a:stretch/>
        </p:blipFill>
        <p:spPr>
          <a:xfrm>
            <a:off x="13372200" y="15228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208" name="CustomShape 8"/>
          <p:cNvSpPr/>
          <p:nvPr/>
        </p:nvSpPr>
        <p:spPr>
          <a:xfrm rot="16200000">
            <a:off x="13991040" y="64944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203" dur="indefinite" restart="never" nodeType="tmRoot">
          <p:childTnLst>
            <p:seq>
              <p:cTn id="204" nodeType="mainSeq">
                <p:childTnLst>
                  <p:par>
                    <p:cTn id="205" fill="freeze">
                      <p:stCondLst>
                        <p:cond delay="0"/>
                      </p:stCondLst>
                      <p:childTnLst>
                        <p:par>
                          <p:cTn id="206" fill="freeze">
                            <p:stCondLst>
                              <p:cond delay="0"/>
                            </p:stCondLst>
                            <p:childTnLst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211" nodeType="withEffect" fill="hold" presetClass="entr" presetID="5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3" dur="15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14" dur="15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5" dur="1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mph" presetID="6">
                                  <p:stCondLst>
                                    <p:cond delay="450"/>
                                  </p:stCondLst>
                                </p:cTn>
                              </p:par>
                              <p:par>
                                <p:cTn id="217" nodeType="withEffect" fill="hold" presetClass="entr" presetID="1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path" presetID="63">
                                  <p:stCondLst>
                                    <p:cond delay="450"/>
                                  </p:stCondLst>
                                </p:cTn>
                              </p:par>
                              <p:par>
                                <p:cTn id="221" nodeType="withEffect" fill="hold" presetClass="path" presetID="63">
                                  <p:stCondLst>
                                    <p:cond delay="450"/>
                                  </p:stCondLst>
                                </p:cTn>
                              </p:par>
                              <p:par>
                                <p:cTn id="222" nodeType="withEffect" fill="hold" presetClass="path" presetID="63">
                                  <p:stCondLst>
                                    <p:cond delay="450"/>
                                  </p:stCondLst>
                                </p:cTn>
                              </p:par>
                              <p:par>
                                <p:cTn id="223" nodeType="withEffect" fill="hold" presetClass="emph" presetID="6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224" nodeType="withEffect" fill="hold" presetClass="path" presetID="63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225" nodeType="withEffect" fill="hold" presetClass="path" presetID="63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226" nodeType="withEffect" fill="hold" presetClass="path" presetID="63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227" nodeType="withEffect" fill="hold" presetClass="emph" presetID="6">
                                  <p:stCondLst>
                                    <p:cond delay="750"/>
                                  </p:stCondLst>
                                </p:cTn>
                              </p:par>
                              <p:par>
                                <p:cTn id="228" nodeType="withEffect" fill="hold" presetClass="path" presetID="63">
                                  <p:stCondLst>
                                    <p:cond delay="750"/>
                                  </p:stCondLst>
                                </p:cTn>
                              </p:par>
                              <p:par>
                                <p:cTn id="229" nodeType="withEffect" fill="hold" presetClass="path" presetID="63">
                                  <p:stCondLst>
                                    <p:cond delay="750"/>
                                  </p:stCondLst>
                                </p:cTn>
                              </p:par>
                              <p:par>
                                <p:cTn id="230" nodeType="withEffect" fill="hold" presetClass="path" presetID="63">
                                  <p:stCondLst>
                                    <p:cond delay="750"/>
                                  </p:stCondLst>
                                </p:cTn>
                              </p:par>
                              <p:par>
                                <p:cTn id="231" nodeType="withEffect" fill="hold" presetClass="emph" presetID="6">
                                  <p:stCondLst>
                                    <p:cond delay="900"/>
                                  </p:stCondLst>
                                </p:cTn>
                              </p:par>
                              <p:par>
                                <p:cTn id="232" nodeType="withEffect" fill="hold" presetClass="path" presetID="63">
                                  <p:stCondLst>
                                    <p:cond delay="900"/>
                                  </p:stCondLst>
                                </p:cTn>
                              </p:par>
                              <p:par>
                                <p:cTn id="233" nodeType="withEffect" fill="hold" presetClass="path" presetID="63">
                                  <p:stCondLst>
                                    <p:cond delay="900"/>
                                  </p:stCondLst>
                                </p:cTn>
                              </p:par>
                              <p:par>
                                <p:cTn id="234" nodeType="withEffect" fill="hold" presetClass="path" presetID="63">
                                  <p:stCondLst>
                                    <p:cond delay="9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2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89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90" name="Imagem 5" descr=""/>
          <p:cNvPicPr/>
          <p:nvPr/>
        </p:nvPicPr>
        <p:blipFill>
          <a:blip r:embed="rId3"/>
          <a:srcRect l="5530" t="15619" r="55370" b="13967"/>
          <a:stretch/>
        </p:blipFill>
        <p:spPr>
          <a:xfrm>
            <a:off x="1152000" y="2926800"/>
            <a:ext cx="4352760" cy="4413600"/>
          </a:xfrm>
          <a:prstGeom prst="rect">
            <a:avLst/>
          </a:prstGeom>
          <a:ln>
            <a:noFill/>
          </a:ln>
        </p:spPr>
      </p:pic>
      <p:pic>
        <p:nvPicPr>
          <p:cNvPr id="91" name="Imagem 20" descr=""/>
          <p:cNvPicPr/>
          <p:nvPr/>
        </p:nvPicPr>
        <p:blipFill>
          <a:blip r:embed="rId4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598680" y="1134720"/>
            <a:ext cx="72565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&lt;Diogo Alves&gt;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1908000" y="3158640"/>
            <a:ext cx="2968920" cy="39657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7394760" y="3276720"/>
            <a:ext cx="464868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Arquiteto de Soluções 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Líder na iniciativa DevOps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 empresa Cedro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394760" y="5451840"/>
            <a:ext cx="36864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Formação: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Sistemas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156000" y="3148920"/>
            <a:ext cx="1083600" cy="108360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6394680" y="3390480"/>
            <a:ext cx="604800" cy="60228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 rot="2700000">
            <a:off x="6608880" y="5508000"/>
            <a:ext cx="177120" cy="731880"/>
          </a:xfrm>
          <a:custGeom>
            <a:avLst/>
            <a:gd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6156000" y="5289840"/>
            <a:ext cx="1083600" cy="108360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 rot="16200000">
            <a:off x="6401880" y="5478120"/>
            <a:ext cx="590040" cy="639000"/>
          </a:xfrm>
          <a:custGeom>
            <a:avLst/>
            <a:gdLst/>
            <a:ah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>
            <a:off x="12659400" y="5402520"/>
            <a:ext cx="3686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>
            <a:off x="12659400" y="4429800"/>
            <a:ext cx="36864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1"/>
          <p:cNvSpPr/>
          <p:nvPr/>
        </p:nvSpPr>
        <p:spPr>
          <a:xfrm>
            <a:off x="11419920" y="3148920"/>
            <a:ext cx="1083960" cy="108360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2"/>
          <p:cNvSpPr/>
          <p:nvPr/>
        </p:nvSpPr>
        <p:spPr>
          <a:xfrm>
            <a:off x="11419920" y="5280120"/>
            <a:ext cx="1083960" cy="108360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3"/>
          <p:cNvSpPr/>
          <p:nvPr/>
        </p:nvSpPr>
        <p:spPr>
          <a:xfrm>
            <a:off x="11694240" y="5571000"/>
            <a:ext cx="535320" cy="5007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4"/>
          <p:cNvSpPr/>
          <p:nvPr/>
        </p:nvSpPr>
        <p:spPr>
          <a:xfrm>
            <a:off x="11694240" y="3390480"/>
            <a:ext cx="575280" cy="57996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5"/>
          <p:cNvSpPr/>
          <p:nvPr/>
        </p:nvSpPr>
        <p:spPr>
          <a:xfrm>
            <a:off x="12656880" y="3168000"/>
            <a:ext cx="489888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Pouco mais de 12 anos como: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SysAdmin apaixonado por Linux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Desenvolvedor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Instrutor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Entusiasta de Segurança da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12646080" y="5357520"/>
            <a:ext cx="4953240" cy="19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Algumas Certificações: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CEH – Ethical Hacking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ISO 27001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Asterisk Administrator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 AWS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14544000" y="50400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13611600" y="103176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9"/>
          <p:cNvSpPr/>
          <p:nvPr/>
        </p:nvSpPr>
        <p:spPr>
          <a:xfrm rot="5400000">
            <a:off x="13234320" y="64800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0"/>
          <p:cNvSpPr/>
          <p:nvPr/>
        </p:nvSpPr>
        <p:spPr>
          <a:xfrm>
            <a:off x="13611600" y="26856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13372200" y="15336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114" name="CustomShape 21"/>
          <p:cNvSpPr/>
          <p:nvPr/>
        </p:nvSpPr>
        <p:spPr>
          <a:xfrm rot="16200000">
            <a:off x="13991040" y="65052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4" dur="indefinite" restart="never" nodeType="tmRoot">
          <p:childTnLst>
            <p:seq>
              <p:cTn id="15" nodeType="mainSeq">
                <p:childTnLst>
                  <p:par>
                    <p:cTn id="16" fill="freeze">
                      <p:stCondLst>
                        <p:cond delay="0"/>
                      </p:stCondLst>
                      <p:childTnLst>
                        <p:par>
                          <p:cTn id="17" fill="freeze">
                            <p:stCondLst>
                              <p:cond delay="0"/>
                            </p:stCondLst>
                            <p:childTnLst>
                              <p:par>
                                <p:cTn id="1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path" presetID="63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34" nodeType="with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freeze">
                      <p:stCondLst>
                        <p:cond delay="indefinite"/>
                      </p:stCondLst>
                      <p:childTnLst>
                        <p:par>
                          <p:cTn id="65" fill="freeze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freeze">
                      <p:stCondLst>
                        <p:cond delay="indefinite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m 2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16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17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821960" y="7315920"/>
            <a:ext cx="686808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74720" y="6169680"/>
            <a:ext cx="6129720" cy="36324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rot="5400000">
            <a:off x="-1203120" y="325260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674720" y="369360"/>
            <a:ext cx="6129720" cy="36360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-144000" y="-504000"/>
            <a:ext cx="11085840" cy="697824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 rot="16200000">
            <a:off x="4557960" y="325728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>
            <a:off x="10584000" y="2232000"/>
            <a:ext cx="521784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39480">
              <a:lnSpc>
                <a:spcPct val="100000"/>
              </a:lnSpc>
              <a:buClr>
                <a:srgbClr val="3c3c3c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Gerenciando múltiplos containers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 Docker Compose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3c3c3c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Hand-ons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510560" y="720000"/>
            <a:ext cx="5506560" cy="13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2" dur="indefinite" restart="never" nodeType="tmRoot">
          <p:childTnLst>
            <p:seq>
              <p:cTn id="93" nodeType="mainSeq">
                <p:childTnLst>
                  <p:par>
                    <p:cTn id="94" fill="freeze">
                      <p:stCondLst>
                        <p:cond delay="0"/>
                      </p:stCondLst>
                      <p:childTnLst>
                        <p:par>
                          <p:cTn id="95" fill="freeze">
                            <p:stCondLst>
                              <p:cond delay="0"/>
                            </p:stCondLst>
                            <p:childTnLst>
                              <p:par>
                                <p:cTn id="9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27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28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493960" y="7524720"/>
            <a:ext cx="686808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 Gerenciado multiplos containers com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346720" y="6378480"/>
            <a:ext cx="6129720" cy="36324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 rot="5400000">
            <a:off x="2466360" y="346140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5346720" y="578160"/>
            <a:ext cx="6129720" cy="36360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3528000" y="-295200"/>
            <a:ext cx="11085840" cy="697824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 rot="16200000">
            <a:off x="8229960" y="346608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>
                <p:childTnLst>
                  <p:par>
                    <p:cTn id="107" fill="freeze">
                      <p:stCondLst>
                        <p:cond delay="0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2" descr=""/>
          <p:cNvPicPr/>
          <p:nvPr/>
        </p:nvPicPr>
        <p:blipFill>
          <a:blip r:embed="rId1"/>
          <a:stretch/>
        </p:blipFill>
        <p:spPr>
          <a:xfrm>
            <a:off x="1080" y="-1260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36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9720" y="216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37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598680" y="1134720"/>
            <a:ext cx="72565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21360" y="2225880"/>
            <a:ext cx="13820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2808000" y="333000"/>
            <a:ext cx="576000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&lt;O Gerenciado multiplos containers com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Docker-compose&gt;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4544000" y="50364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3611600" y="103140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 rot="5400000">
            <a:off x="13234320" y="64764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13611600" y="26820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13372200" y="15300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146" name="CustomShape 8"/>
          <p:cNvSpPr/>
          <p:nvPr/>
        </p:nvSpPr>
        <p:spPr>
          <a:xfrm rot="16200000">
            <a:off x="13991040" y="65016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11771280" y="1776600"/>
            <a:ext cx="4428720" cy="7511400"/>
          </a:xfrm>
          <a:prstGeom prst="rect">
            <a:avLst/>
          </a:prstGeom>
          <a:ln>
            <a:noFill/>
          </a:ln>
        </p:spPr>
      </p:pic>
      <p:sp>
        <p:nvSpPr>
          <p:cNvPr id="148" name="CustomShape 9"/>
          <p:cNvSpPr/>
          <p:nvPr/>
        </p:nvSpPr>
        <p:spPr>
          <a:xfrm>
            <a:off x="432000" y="2188080"/>
            <a:ext cx="10944000" cy="59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Motivação: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Gerenciar multiplos containers com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 nos possibilita em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Minutos provisionar ambientes com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Aplicações complexas como veremos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Em sem seguida.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8" dur="indefinite" restart="never" nodeType="tmRoot">
          <p:childTnLst>
            <p:seq>
              <p:cTn id="119" nodeType="mainSeq">
                <p:childTnLst>
                  <p:par>
                    <p:cTn id="120" fill="freeze">
                      <p:stCondLst>
                        <p:cond delay="0"/>
                      </p:stCondLst>
                      <p:childTnLst>
                        <p:par>
                          <p:cTn id="121" fill="freeze">
                            <p:stCondLst>
                              <p:cond delay="0"/>
                            </p:stCondLst>
                            <p:childTnLst>
                              <p:par>
                                <p:cTn id="12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  <p:par>
                                <p:cTn id="13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path" presetID="63">
                                  <p:stCondLst>
                                    <p:cond delay="5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2" descr=""/>
          <p:cNvPicPr/>
          <p:nvPr/>
        </p:nvPicPr>
        <p:blipFill>
          <a:blip r:embed="rId1"/>
          <a:stretch/>
        </p:blipFill>
        <p:spPr>
          <a:xfrm>
            <a:off x="1080" y="-1260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50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9720" y="216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51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598680" y="1134720"/>
            <a:ext cx="72565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621360" y="2225880"/>
            <a:ext cx="13820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2808000" y="333000"/>
            <a:ext cx="576000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&lt;O Gerenciado multiplos containers com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          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Docker-compose&gt;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4544000" y="50364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3611600" y="103140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 rot="5400000">
            <a:off x="13234320" y="64764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13611600" y="26820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13372200" y="15300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160" name="CustomShape 8"/>
          <p:cNvSpPr/>
          <p:nvPr/>
        </p:nvSpPr>
        <p:spPr>
          <a:xfrm rot="16200000">
            <a:off x="13991040" y="65016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5"/>
          <a:stretch/>
        </p:blipFill>
        <p:spPr>
          <a:xfrm>
            <a:off x="11771280" y="1776600"/>
            <a:ext cx="4428720" cy="7511400"/>
          </a:xfrm>
          <a:prstGeom prst="rect">
            <a:avLst/>
          </a:prstGeom>
          <a:ln>
            <a:noFill/>
          </a:ln>
        </p:spPr>
      </p:pic>
      <p:sp>
        <p:nvSpPr>
          <p:cNvPr id="162" name="CustomShape 9"/>
          <p:cNvSpPr/>
          <p:nvPr/>
        </p:nvSpPr>
        <p:spPr>
          <a:xfrm>
            <a:off x="432000" y="2188080"/>
            <a:ext cx="10944000" cy="59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Alguns Comandos: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build :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Usada para construir todas as imagens dos ser-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viços que estão descritos com a definição build em seu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bloco de código.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up :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Iniciar todos os serviços que estão no arquivo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docker-compose.yml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stop :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Parar todos os serviços que estão no arquivo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docker-compose.yml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ps :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Listar todos os serviços que foram iniciados a partir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 arquivo docker-compose.yml.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5" dur="indefinite" restart="never" nodeType="tmRoot">
          <p:childTnLst>
            <p:seq>
              <p:cTn id="136" nodeType="mainSeq">
                <p:childTnLst>
                  <p:par>
                    <p:cTn id="137" fill="freeze">
                      <p:stCondLst>
                        <p:cond delay="0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path" presetID="63">
                                  <p:stCondLst>
                                    <p:cond delay="5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m 2" descr=""/>
          <p:cNvPicPr/>
          <p:nvPr/>
        </p:nvPicPr>
        <p:blipFill>
          <a:blip r:embed="rId1"/>
          <a:stretch/>
        </p:blipFill>
        <p:spPr>
          <a:xfrm>
            <a:off x="1080" y="3600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64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65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598680" y="1134720"/>
            <a:ext cx="72565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621360" y="2225880"/>
            <a:ext cx="13820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1980000" y="402120"/>
            <a:ext cx="576000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</a:t>
            </a: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&lt;O que é DockerHub?&gt;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544000" y="50364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3611600" y="103140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 rot="5400000">
            <a:off x="13234320" y="64764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13611600" y="26820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13372200" y="15300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174" name="CustomShape 8"/>
          <p:cNvSpPr/>
          <p:nvPr/>
        </p:nvSpPr>
        <p:spPr>
          <a:xfrm rot="16200000">
            <a:off x="13991040" y="65016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"/>
          <p:cNvSpPr/>
          <p:nvPr/>
        </p:nvSpPr>
        <p:spPr>
          <a:xfrm>
            <a:off x="1433880" y="2366640"/>
            <a:ext cx="179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0"/>
          <p:cNvSpPr/>
          <p:nvPr/>
        </p:nvSpPr>
        <p:spPr>
          <a:xfrm>
            <a:off x="1044000" y="2736000"/>
            <a:ext cx="15802560" cy="26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&gt;</a:t>
            </a:r>
            <a:r>
              <a:rPr b="1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 terminal execute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git clone https://github.com/diogoab/docker-compose-lamp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cd docker-compose-lamp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docker-compose up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2" dur="indefinite" restart="never" nodeType="tmRoot">
          <p:childTnLst>
            <p:seq>
              <p:cTn id="153" nodeType="mainSeq">
                <p:childTnLst>
                  <p:par>
                    <p:cTn id="154" fill="freeze">
                      <p:stCondLst>
                        <p:cond delay="0"/>
                      </p:stCondLst>
                      <p:childTnLst>
                        <p:par>
                          <p:cTn id="155" fill="freeze">
                            <p:stCondLst>
                              <p:cond delay="0"/>
                            </p:stCondLst>
                            <p:childTnLst>
                              <p:par>
                                <p:cTn id="15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  <p:par>
                                <p:cTn id="16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path" presetID="63">
                                  <p:stCondLst>
                                    <p:cond delay="5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2" descr=""/>
          <p:cNvPicPr/>
          <p:nvPr/>
        </p:nvPicPr>
        <p:blipFill>
          <a:blip r:embed="rId1"/>
          <a:stretch/>
        </p:blipFill>
        <p:spPr>
          <a:xfrm>
            <a:off x="1080" y="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78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79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5493960" y="7524720"/>
            <a:ext cx="686808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Hand-ons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346720" y="6378480"/>
            <a:ext cx="6129720" cy="36324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 rot="5400000">
            <a:off x="2466360" y="346140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5346720" y="578160"/>
            <a:ext cx="6129720" cy="36360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3528000" y="-295200"/>
            <a:ext cx="11085840" cy="697824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 rot="16200000">
            <a:off x="8229960" y="3466080"/>
            <a:ext cx="6129720" cy="3628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69" dur="indefinite" restart="never" nodeType="tmRoot">
          <p:childTnLst>
            <p:seq>
              <p:cTn id="170" nodeType="mainSeq">
                <p:childTnLst>
                  <p:par>
                    <p:cTn id="171" fill="freeze">
                      <p:stCondLst>
                        <p:cond delay="0"/>
                      </p:stCondLst>
                      <p:childTnLst>
                        <p:par>
                          <p:cTn id="172" fill="freeze">
                            <p:stCondLst>
                              <p:cond delay="0"/>
                            </p:stCondLst>
                            <p:childTnLst>
                              <p:par>
                                <p:cTn id="17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m 2" descr=""/>
          <p:cNvPicPr/>
          <p:nvPr/>
        </p:nvPicPr>
        <p:blipFill>
          <a:blip r:embed="rId1"/>
          <a:stretch/>
        </p:blipFill>
        <p:spPr>
          <a:xfrm>
            <a:off x="37080" y="36000"/>
            <a:ext cx="17553240" cy="9871920"/>
          </a:xfrm>
          <a:prstGeom prst="rect">
            <a:avLst/>
          </a:prstGeom>
          <a:ln>
            <a:noFill/>
          </a:ln>
        </p:spPr>
      </p:pic>
      <p:pic>
        <p:nvPicPr>
          <p:cNvPr id="187" name="Imagem 1" descr=""/>
          <p:cNvPicPr/>
          <p:nvPr/>
        </p:nvPicPr>
        <p:blipFill>
          <a:blip r:embed="rId2"/>
          <a:srcRect l="0" t="0" r="68815" b="43433"/>
          <a:stretch/>
        </p:blipFill>
        <p:spPr>
          <a:xfrm>
            <a:off x="1080" y="0"/>
            <a:ext cx="5462280" cy="5577840"/>
          </a:xfrm>
          <a:prstGeom prst="rect">
            <a:avLst/>
          </a:prstGeom>
          <a:ln>
            <a:noFill/>
          </a:ln>
        </p:spPr>
      </p:pic>
      <p:pic>
        <p:nvPicPr>
          <p:cNvPr id="188" name="Imagem 20" descr=""/>
          <p:cNvPicPr/>
          <p:nvPr/>
        </p:nvPicPr>
        <p:blipFill>
          <a:blip r:embed="rId3"/>
          <a:srcRect l="0" t="0" r="68815" b="43433"/>
          <a:stretch/>
        </p:blipFill>
        <p:spPr>
          <a:xfrm rot="10800000">
            <a:off x="72201960" y="65674080"/>
            <a:ext cx="5462280" cy="557784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98680" y="1134720"/>
            <a:ext cx="725652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1725120" y="720000"/>
            <a:ext cx="576000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&lt;Hand-ons&gt;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pt-BR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  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692000" y="1944000"/>
            <a:ext cx="13029120" cy="56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&gt;</a:t>
            </a:r>
            <a:r>
              <a:rPr b="1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Vamos lá?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Criar um docker-compose com varias aplicações de modo que consiga realizar o build das images no próprio servidor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3c3c3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Sugestão utilizar aplicações como Redis, Nginx, MYSQL, APACHE e etc...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4544000" y="502920"/>
            <a:ext cx="273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Começando com Docker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3611600" y="1030680"/>
            <a:ext cx="804960" cy="4608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 rot="5400000">
            <a:off x="13234320" y="64692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13611600" y="267480"/>
            <a:ext cx="80496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13372200" y="152280"/>
            <a:ext cx="1457640" cy="916920"/>
          </a:xfrm>
          <a:prstGeom prst="rect">
            <a:avLst/>
          </a:prstGeom>
          <a:ln>
            <a:noFill/>
          </a:ln>
        </p:spPr>
      </p:pic>
      <p:sp>
        <p:nvSpPr>
          <p:cNvPr id="197" name="CustomShape 8"/>
          <p:cNvSpPr/>
          <p:nvPr/>
        </p:nvSpPr>
        <p:spPr>
          <a:xfrm rot="16200000">
            <a:off x="13991040" y="649440"/>
            <a:ext cx="805320" cy="45720"/>
          </a:xfrm>
          <a:prstGeom prst="rect">
            <a:avLst/>
          </a:prstGeom>
          <a:solidFill>
            <a:srgbClr val="ffcc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182" dur="indefinite" restart="never" nodeType="tmRoot">
          <p:childTnLst>
            <p:seq>
              <p:cTn id="183" nodeType="mainSeq">
                <p:childTnLst>
                  <p:par>
                    <p:cTn id="184" fill="freeze">
                      <p:stCondLst>
                        <p:cond delay="0"/>
                      </p:stCondLst>
                      <p:childTnLst>
                        <p:par>
                          <p:cTn id="185" fill="freeze">
                            <p:stCondLst>
                              <p:cond delay="0"/>
                            </p:stCondLst>
                            <p:childTnLst>
                              <p:par>
                                <p:cTn id="18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nodeType="withEffect" fill="hold" presetClass="path" presetID="63">
                                  <p:stCondLst>
                                    <p:cond delay="250"/>
                                  </p:stCondLst>
                                </p:cTn>
                              </p:par>
                              <p:par>
                                <p:cTn id="19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path" presetID="63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Application>LibreOffice/5.1.6.2$Linux_X86_64 LibreOffice_project/10m0$Build-2</Application>
  <Company>MonkeyBusiness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2011-08-24T22:15:08Z</dcterms:created>
  <dc:creator>MonkeyBusiness</dc:creator>
  <dc:description>www.monkeybusiness.com.br_x000d_contato@monkeybusiness.com.br_x000d_(55 11) 2729.9615 / 2615.6096</dc:description>
  <dc:language>pt-BR</dc:language>
  <cp:lastModifiedBy/>
  <dcterms:modified xsi:type="dcterms:W3CDTF">2019-06-08T09:19:51Z</dcterms:modified>
  <cp:revision>188</cp:revision>
  <dc:subject>Direção de Arte</dc:subject>
  <dc:title>Apresentação MonkeyBusiness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Company">
    <vt:lpwstr>MonkeyBusiness</vt:lpwstr>
  </property>
  <property fmtid="{D5CDD505-2E9C-101B-9397-08002B2CF9AE}" pid="4" name="HiddenSlides">
    <vt:i4>0</vt:i4>
  </property>
  <property fmtid="{D5CDD505-2E9C-101B-9397-08002B2CF9AE}" pid="5" name="HyperlinkBase">
    <vt:lpwstr>www.monkeybusiness.com.br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1</vt:i4>
  </property>
  <property fmtid="{D5CDD505-2E9C-101B-9397-08002B2CF9AE}" pid="9" name="Manager">
    <vt:lpwstr>MonkeyBusiness</vt:lpwstr>
  </property>
  <property fmtid="{D5CDD505-2E9C-101B-9397-08002B2CF9AE}" pid="10" name="Notes">
    <vt:i4>7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7</vt:i4>
  </property>
  <property fmtid="{D5CDD505-2E9C-101B-9397-08002B2CF9AE}" pid="15" name="category">
    <vt:lpwstr>Agência de Apresentações Profissionais</vt:lpwstr>
  </property>
</Properties>
</file>