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4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3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42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391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06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81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44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52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7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34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7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98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1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174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68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14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1873-2B59-4739-97B1-B1B27C7D1990}" type="datetimeFigureOut">
              <a:rPr lang="pt-PT" smtClean="0"/>
              <a:t>16/11/2019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06FF4-8BD6-4B43-90A3-3EFD19C0A3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4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E1FE-47D8-44C6-8706-A163EF32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44" y="2062016"/>
            <a:ext cx="7766936" cy="1646302"/>
          </a:xfrm>
        </p:spPr>
        <p:txBody>
          <a:bodyPr/>
          <a:lstStyle/>
          <a:p>
            <a:r>
              <a:rPr lang="pt-PT" dirty="0"/>
              <a:t>Tema 7 – Delegação Olímpica de Portugal - Tóquio 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363DE-14F9-45DB-BDA0-1860ABB48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593" y="4412948"/>
            <a:ext cx="3883468" cy="262596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Projeto AEDA (Parte 1)</a:t>
            </a:r>
          </a:p>
          <a:p>
            <a:pPr algn="ctr"/>
            <a:r>
              <a:rPr lang="pt-PT" dirty="0"/>
              <a:t>Turma3_G6: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Diogo Nunes – up201808546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João </a:t>
            </a:r>
            <a:r>
              <a:rPr lang="pt-PT" dirty="0" err="1"/>
              <a:t>Dossena</a:t>
            </a:r>
            <a:r>
              <a:rPr lang="pt-PT" dirty="0"/>
              <a:t> – up201800174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PT" dirty="0"/>
              <a:t>Fábio Huang – up201806829</a:t>
            </a:r>
          </a:p>
        </p:txBody>
      </p:sp>
    </p:spTree>
    <p:extLst>
      <p:ext uri="{BB962C8B-B14F-4D97-AF65-F5344CB8AC3E}">
        <p14:creationId xmlns:p14="http://schemas.microsoft.com/office/powerpoint/2010/main" val="123669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D9B5-9D03-4ADC-B53D-BB27459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BED1E5-FE3B-4A9F-99F7-B2A9EB93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4805" cy="38807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Pesquisa:</a:t>
            </a:r>
          </a:p>
          <a:p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orderBy</a:t>
            </a:r>
            <a:r>
              <a:rPr lang="pt-PT" dirty="0"/>
              <a:t>(): esta função pergunta ao utilizador por qual parâmetro quer que o vetor “pessoas” seja ordenado. Consoante esse parâmetro, vai chamar outras funções: </a:t>
            </a:r>
          </a:p>
          <a:p>
            <a:pPr lvl="1"/>
            <a:r>
              <a:rPr lang="pt-PT" dirty="0" err="1"/>
              <a:t>orderByNome</a:t>
            </a:r>
            <a:r>
              <a:rPr lang="pt-PT" dirty="0"/>
              <a:t>(), </a:t>
            </a:r>
            <a:r>
              <a:rPr lang="pt-PT" dirty="0" err="1"/>
              <a:t>orderByNascimento</a:t>
            </a:r>
            <a:r>
              <a:rPr lang="pt-PT" dirty="0"/>
              <a:t>(), …</a:t>
            </a:r>
          </a:p>
          <a:p>
            <a:r>
              <a:rPr lang="pt-PT" dirty="0"/>
              <a:t>    sendo apresentada uma lista de todos os nomes do vetor pela ordem pedida e com informação simplificada (para facilitar a leitura).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644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882F-F343-45A4-83D0-569BE32C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456D4A-8075-4F0E-931C-FB0B1419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370"/>
            <a:ext cx="9089165" cy="1161822"/>
          </a:xfrm>
        </p:spPr>
        <p:txBody>
          <a:bodyPr/>
          <a:lstStyle/>
          <a:p>
            <a:r>
              <a:rPr lang="pt-PT" dirty="0"/>
              <a:t>Função </a:t>
            </a:r>
            <a:r>
              <a:rPr lang="pt-PT" dirty="0" err="1"/>
              <a:t>validData</a:t>
            </a:r>
            <a:r>
              <a:rPr lang="pt-PT" dirty="0"/>
              <a:t>(</a:t>
            </a:r>
            <a:r>
              <a:rPr lang="pt-PT" dirty="0" err="1"/>
              <a:t>int</a:t>
            </a:r>
            <a:r>
              <a:rPr lang="pt-PT" dirty="0"/>
              <a:t> d, </a:t>
            </a:r>
            <a:r>
              <a:rPr lang="pt-PT" dirty="0" err="1"/>
              <a:t>int</a:t>
            </a:r>
            <a:r>
              <a:rPr lang="pt-PT" dirty="0"/>
              <a:t> m, </a:t>
            </a:r>
            <a:r>
              <a:rPr lang="pt-PT" dirty="0" err="1"/>
              <a:t>int</a:t>
            </a:r>
            <a:r>
              <a:rPr lang="pt-PT" dirty="0"/>
              <a:t> a): testa se uma dada data é válida, tendo em conta os dias (30 ou 31) de cada mês e o caso “especial” do mês de fevereiro (28 ou 29 dias, conforme o ano é ou não bissexto).</a:t>
            </a:r>
          </a:p>
        </p:txBody>
      </p:sp>
      <p:pic>
        <p:nvPicPr>
          <p:cNvPr id="5" name="Imagem 4" descr="Uma imagem com captura de ecrã, monitor, computador, interior&#10;&#10;Descrição gerada automaticamente">
            <a:extLst>
              <a:ext uri="{FF2B5EF4-FFF2-40B4-BE49-F238E27FC236}">
                <a16:creationId xmlns:a16="http://schemas.microsoft.com/office/drawing/2014/main" id="{23123578-619A-425E-B805-E3ACA967B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4" t="11189" r="19783" b="52658"/>
          <a:stretch/>
        </p:blipFill>
        <p:spPr>
          <a:xfrm>
            <a:off x="677334" y="3047999"/>
            <a:ext cx="9089166" cy="32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7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FE3D-34E1-47A1-9633-FC6D56C5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 e esforço de cada elemento do grupo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71B3CD8-6B1D-4F76-BEC8-2B77F29E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76384"/>
          </a:xfrm>
        </p:spPr>
        <p:txBody>
          <a:bodyPr/>
          <a:lstStyle/>
          <a:p>
            <a:r>
              <a:rPr lang="pt-PT" dirty="0"/>
              <a:t>Pensamos que a maior dificuldade tenha sido relacionar a classe Medalhas com as classes restantes no sentido de atribuir medalhas aos atletas do vetor de pessoas da classe Comitiva.</a:t>
            </a:r>
          </a:p>
          <a:p>
            <a:endParaRPr lang="pt-PT" dirty="0"/>
          </a:p>
          <a:p>
            <a:r>
              <a:rPr lang="pt-PT" dirty="0"/>
              <a:t>O trabalho foi dividido igualmente entre os membros do grupo para a criação das classes e respetivos métodos, documentação 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15228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188C3-F1D3-42DF-AF13-6697E00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3379" cy="940904"/>
          </a:xfrm>
        </p:spPr>
        <p:txBody>
          <a:bodyPr/>
          <a:lstStyle/>
          <a:p>
            <a:r>
              <a:rPr lang="pt-PT" dirty="0"/>
              <a:t>Descrição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C6076A-2110-402B-9B7E-544E64626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641"/>
            <a:ext cx="8596668" cy="4531759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Objetivos: Desenvolver uma aplicação que deve:</a:t>
            </a:r>
          </a:p>
          <a:p>
            <a:r>
              <a:rPr lang="pt-PT" dirty="0"/>
              <a:t>Permitir as operações básicas CRUD (</a:t>
            </a:r>
            <a:r>
              <a:rPr lang="pt-PT" dirty="0" err="1"/>
              <a:t>Create</a:t>
            </a:r>
            <a:r>
              <a:rPr lang="pt-PT" dirty="0"/>
              <a:t>, </a:t>
            </a:r>
            <a:r>
              <a:rPr lang="pt-PT" dirty="0" err="1"/>
              <a:t>Read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, Delete);</a:t>
            </a:r>
          </a:p>
          <a:p>
            <a:r>
              <a:rPr lang="pt-PT" dirty="0"/>
              <a:t>Utilizar classes e atributos adequados para representar as entidades envolvidas e relacioná-las da melhor forma;</a:t>
            </a:r>
          </a:p>
          <a:p>
            <a:r>
              <a:rPr lang="pt-PT" dirty="0"/>
              <a:t>Utilizar os conceitos de herança e polimorfismo;</a:t>
            </a:r>
          </a:p>
          <a:p>
            <a:r>
              <a:rPr lang="pt-PT" dirty="0"/>
              <a:t>Utilizar estruturas lineares (ex.: vetores) para gerir conjuntos;</a:t>
            </a:r>
          </a:p>
          <a:p>
            <a:r>
              <a:rPr lang="pt-PT" dirty="0"/>
              <a:t>Tratar convenientemente possíveis exceções;</a:t>
            </a:r>
          </a:p>
          <a:p>
            <a:r>
              <a:rPr lang="pt-PT" dirty="0"/>
              <a:t>Guardar informação em ficheiros para uso futuro;</a:t>
            </a:r>
          </a:p>
          <a:p>
            <a:r>
              <a:rPr lang="pt-PT" dirty="0"/>
              <a:t>Permitir listagens (totais ou parciais) e ordenações (definidas pelo utilizador);</a:t>
            </a:r>
          </a:p>
          <a:p>
            <a:r>
              <a:rPr lang="pt-PT" dirty="0"/>
              <a:t>Usar algoritmos de pesquisa e ordenação para o ponto acima;</a:t>
            </a:r>
          </a:p>
          <a:p>
            <a:r>
              <a:rPr lang="pt-PT" dirty="0"/>
              <a:t>Ter as classes implementadas devidamente documentadas, usando </a:t>
            </a:r>
            <a:r>
              <a:rPr lang="pt-PT" dirty="0" err="1"/>
              <a:t>Doxygen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972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3B4F6-37BF-4052-9952-CE427F70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solução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BE22FD9-0A34-487A-8388-2A5E332D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/>
          <a:lstStyle/>
          <a:p>
            <a:r>
              <a:rPr lang="pt-PT" dirty="0"/>
              <a:t>Fizemos um programa com classes representando países, comitiva, pessoas (atleta e membro do staff), medalhas e exceções para gerir a comitiva portuguesa nos Jogos Olímpicos de Tóquio 2020. Para a comitiva e para as medalhas há funções para CRUD (Create, Read, Update, Delete), a fim de fazer possíveis alterações necessárias. Guardamos o vetor de pessoas em um ficheiro e o conteúdo das medalhas em outro.</a:t>
            </a:r>
          </a:p>
          <a:p>
            <a:r>
              <a:rPr lang="pt-PT" dirty="0"/>
              <a:t>Há funções com algoritmos de pesquisa e ordenação para que o usuário possa interagir com os dados da maneira que achar melhor. Por exemplo ordenar os atletas pelas suas posições no ranking ou pesquisar membros do staff pelos seus nomes.</a:t>
            </a:r>
          </a:p>
        </p:txBody>
      </p:sp>
    </p:spTree>
    <p:extLst>
      <p:ext uri="{BB962C8B-B14F-4D97-AF65-F5344CB8AC3E}">
        <p14:creationId xmlns:p14="http://schemas.microsoft.com/office/powerpoint/2010/main" val="152401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D5478-9F14-4303-B82D-187BDF31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de algoritmos relevantes</a:t>
            </a:r>
          </a:p>
        </p:txBody>
      </p:sp>
      <p:pic>
        <p:nvPicPr>
          <p:cNvPr id="9" name="Imagem 8" descr="Uma imagem com captura de ecrã, monitor, computador, preto&#10;&#10;Descrição gerada automaticamente">
            <a:extLst>
              <a:ext uri="{FF2B5EF4-FFF2-40B4-BE49-F238E27FC236}">
                <a16:creationId xmlns:a16="http://schemas.microsoft.com/office/drawing/2014/main" id="{899DFEB8-CAC0-4BA3-A34F-EE2A6C71E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6" t="15162" r="33308" b="47897"/>
          <a:stretch/>
        </p:blipFill>
        <p:spPr>
          <a:xfrm>
            <a:off x="677334" y="2942890"/>
            <a:ext cx="6628589" cy="3139858"/>
          </a:xfrm>
          <a:prstGeom prst="rect">
            <a:avLst/>
          </a:prstGeom>
        </p:spPr>
      </p:pic>
      <p:pic>
        <p:nvPicPr>
          <p:cNvPr id="11" name="Imagem 10" descr="Uma imagem com monitor, captura de ecrã, computador, interior&#10;&#10;Descrição gerada automaticamente">
            <a:extLst>
              <a:ext uri="{FF2B5EF4-FFF2-40B4-BE49-F238E27FC236}">
                <a16:creationId xmlns:a16="http://schemas.microsoft.com/office/drawing/2014/main" id="{7923225F-329B-4E50-B680-082784AE71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71863" r="29038" b="14239"/>
          <a:stretch/>
        </p:blipFill>
        <p:spPr>
          <a:xfrm>
            <a:off x="4175907" y="4656628"/>
            <a:ext cx="7442442" cy="1214501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605F0169-E253-410A-BB11-A6ED3B044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195"/>
            <a:ext cx="8596312" cy="1214502"/>
          </a:xfrm>
        </p:spPr>
        <p:txBody>
          <a:bodyPr/>
          <a:lstStyle/>
          <a:p>
            <a:r>
              <a:rPr lang="pt-PT" dirty="0"/>
              <a:t>Foram feitas funções úteis para manipulação de dados nos ficheiros e para limpeza do buffer do teclado (</a:t>
            </a:r>
            <a:r>
              <a:rPr lang="pt-PT" dirty="0" err="1"/>
              <a:t>trim</a:t>
            </a:r>
            <a:r>
              <a:rPr lang="pt-PT" dirty="0"/>
              <a:t> e </a:t>
            </a:r>
            <a:r>
              <a:rPr lang="pt-PT" dirty="0" err="1"/>
              <a:t>clearInput</a:t>
            </a:r>
            <a:r>
              <a:rPr lang="pt-PT" dirty="0"/>
              <a:t>), a fim de simplificar algumas linhas de código que seriam chamadas repetidas vezes.</a:t>
            </a:r>
          </a:p>
        </p:txBody>
      </p:sp>
    </p:spTree>
    <p:extLst>
      <p:ext uri="{BB962C8B-B14F-4D97-AF65-F5344CB8AC3E}">
        <p14:creationId xmlns:p14="http://schemas.microsoft.com/office/powerpoint/2010/main" val="28566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10D34-9F4C-4DD5-8306-FAF67CAF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EC63B0D8-68AC-4E67-A9C8-CF8AC8CF8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83" y="1346274"/>
            <a:ext cx="5913907" cy="53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5DCEF-B799-4A9F-903C-1D568146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84" y="137716"/>
            <a:ext cx="8596668" cy="1320800"/>
          </a:xfrm>
        </p:spPr>
        <p:txBody>
          <a:bodyPr/>
          <a:lstStyle/>
          <a:p>
            <a:r>
              <a:rPr lang="pt-PT" dirty="0"/>
              <a:t>Estrutura de ficheiros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BEEEFB-3121-4BF6-9306-CA23F5154A5F}"/>
              </a:ext>
            </a:extLst>
          </p:cNvPr>
          <p:cNvSpPr txBox="1"/>
          <p:nvPr/>
        </p:nvSpPr>
        <p:spPr>
          <a:xfrm>
            <a:off x="362184" y="5746427"/>
            <a:ext cx="5991366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que lê a informação guardada no ficheiro com o nome dado pela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comit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e guarda-a num vetor “pessoas”, atributo da classe Comitiva.</a:t>
            </a:r>
          </a:p>
        </p:txBody>
      </p:sp>
      <p:pic>
        <p:nvPicPr>
          <p:cNvPr id="6" name="Imagem 5" descr="Uma imagem com captura de ecrã, monitor, computador, portátil&#10;&#10;Descrição gerada automaticamente">
            <a:extLst>
              <a:ext uri="{FF2B5EF4-FFF2-40B4-BE49-F238E27FC236}">
                <a16:creationId xmlns:a16="http://schemas.microsoft.com/office/drawing/2014/main" id="{50C4C7B9-5A95-4A02-9EB5-159D9E766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t="15573" r="42538" b="13007"/>
          <a:stretch/>
        </p:blipFill>
        <p:spPr>
          <a:xfrm>
            <a:off x="362184" y="850870"/>
            <a:ext cx="4178105" cy="4895557"/>
          </a:xfrm>
          <a:prstGeom prst="rect">
            <a:avLst/>
          </a:prstGeom>
        </p:spPr>
      </p:pic>
      <p:pic>
        <p:nvPicPr>
          <p:cNvPr id="8" name="Imagem 7" descr="Alo">
            <a:extLst>
              <a:ext uri="{FF2B5EF4-FFF2-40B4-BE49-F238E27FC236}">
                <a16:creationId xmlns:a16="http://schemas.microsoft.com/office/drawing/2014/main" id="{721A2CF9-DFE1-4C36-A09C-C111E58D0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16192" r="14038" b="28581"/>
          <a:stretch/>
        </p:blipFill>
        <p:spPr>
          <a:xfrm>
            <a:off x="4019784" y="850870"/>
            <a:ext cx="7666893" cy="378565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0401063-2FBB-43A2-A566-36770BB4E6FB}"/>
              </a:ext>
            </a:extLst>
          </p:cNvPr>
          <p:cNvSpPr txBox="1"/>
          <p:nvPr/>
        </p:nvSpPr>
        <p:spPr>
          <a:xfrm>
            <a:off x="5392485" y="4636529"/>
            <a:ext cx="629419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Função que, em caso de haver alterações no vetor “pessoas” desde o início do programa, atualiza o ficheiro com o nome dado pela 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pt-P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comit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guardando toda a informação desse vetor de novo no ficheiro inicial.</a:t>
            </a:r>
          </a:p>
        </p:txBody>
      </p:sp>
    </p:spTree>
    <p:extLst>
      <p:ext uri="{BB962C8B-B14F-4D97-AF65-F5344CB8AC3E}">
        <p14:creationId xmlns:p14="http://schemas.microsoft.com/office/powerpoint/2010/main" val="7396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A07F9-879A-438C-A3D5-15F02A07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pic>
        <p:nvPicPr>
          <p:cNvPr id="9" name="Imagem 8" descr="Uma imagem com monitor, captura de ecrã, ecrã, computador&#10;&#10;Descrição gerada automaticamente">
            <a:extLst>
              <a:ext uri="{FF2B5EF4-FFF2-40B4-BE49-F238E27FC236}">
                <a16:creationId xmlns:a16="http://schemas.microsoft.com/office/drawing/2014/main" id="{79330CE3-9895-493A-8FAD-C09C8AB46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7384" r="19000" b="21678"/>
          <a:stretch/>
        </p:blipFill>
        <p:spPr>
          <a:xfrm>
            <a:off x="356493" y="4222066"/>
            <a:ext cx="7061982" cy="2120705"/>
          </a:xfrm>
          <a:prstGeom prst="rect">
            <a:avLst/>
          </a:prstGeom>
        </p:spPr>
      </p:pic>
      <p:pic>
        <p:nvPicPr>
          <p:cNvPr id="11" name="Imagem 10" descr="Uma imagem com captura de ecrã, monitor, computador, interior&#10;&#10;Descrição gerada automaticamente">
            <a:extLst>
              <a:ext uri="{FF2B5EF4-FFF2-40B4-BE49-F238E27FC236}">
                <a16:creationId xmlns:a16="http://schemas.microsoft.com/office/drawing/2014/main" id="{AE85EE26-6EDE-4191-A362-EFF5A270A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t="30965" r="29961" b="51796"/>
          <a:stretch/>
        </p:blipFill>
        <p:spPr>
          <a:xfrm>
            <a:off x="6096000" y="5161085"/>
            <a:ext cx="5697415" cy="1181686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979854CB-0434-427E-A895-C1A17BFA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0401484" cy="3880773"/>
          </a:xfrm>
        </p:spPr>
        <p:txBody>
          <a:bodyPr/>
          <a:lstStyle/>
          <a:p>
            <a:r>
              <a:rPr lang="pt-PT" dirty="0"/>
              <a:t>O programa faz tratamento de exceções para os inputs do usuário, aceitando apenas tipos e valores válidos, e mostrando as respectivas mensagens de erro. Para isso, foram feitas diversas classes representando cada tipo de exceção.</a:t>
            </a:r>
          </a:p>
          <a:p>
            <a:r>
              <a:rPr lang="pt-PT" dirty="0"/>
              <a:t>Exceções implementadas:</a:t>
            </a:r>
          </a:p>
          <a:p>
            <a:pPr lvl="1"/>
            <a:r>
              <a:rPr lang="pt-PT" dirty="0" err="1"/>
              <a:t>NumeroInvalido</a:t>
            </a:r>
            <a:r>
              <a:rPr lang="pt-PT" dirty="0"/>
              <a:t>, TipoInvalido, NoMoreMedalhas, NoSuchMedalhas, NoSuchCountry, NomeInexistente, DataNascimentoNaoEncontrado, PassaporteInexistente, PassaporteJaExistente, GeneroNaoEncontrado, ChegadaInexistente, PartidaInexistente, AnoInvalido,  MesInvalido, DiaInvalido, DataInvalida, StringVazia e DataChegadaPartida.</a:t>
            </a:r>
          </a:p>
        </p:txBody>
      </p:sp>
    </p:spTree>
    <p:extLst>
      <p:ext uri="{BB962C8B-B14F-4D97-AF65-F5344CB8AC3E}">
        <p14:creationId xmlns:p14="http://schemas.microsoft.com/office/powerpoint/2010/main" val="406289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8D167-AF6C-464B-A0DB-DF754D82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36B4E-ADB5-4149-8038-3C16DCBD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745"/>
            <a:ext cx="10136441" cy="4558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CRUD (</a:t>
            </a:r>
            <a:r>
              <a:rPr lang="pt-PT" dirty="0" err="1"/>
              <a:t>Create</a:t>
            </a:r>
            <a:r>
              <a:rPr lang="pt-PT" dirty="0"/>
              <a:t>, </a:t>
            </a:r>
            <a:r>
              <a:rPr lang="pt-PT" dirty="0" err="1"/>
              <a:t>Read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, Delete):</a:t>
            </a:r>
          </a:p>
          <a:p>
            <a:endParaRPr lang="pt-PT" dirty="0"/>
          </a:p>
          <a:p>
            <a:r>
              <a:rPr lang="pt-PT" dirty="0" err="1"/>
              <a:t>aboutComitiva</a:t>
            </a:r>
            <a:r>
              <a:rPr lang="pt-PT" dirty="0"/>
              <a:t>(): é um menu que permite, a partir dele, realizar as operações CRUD;</a:t>
            </a:r>
          </a:p>
          <a:p>
            <a:endParaRPr lang="pt-PT" dirty="0"/>
          </a:p>
          <a:p>
            <a:r>
              <a:rPr lang="pt-PT" dirty="0" err="1"/>
              <a:t>addPessoa</a:t>
            </a:r>
            <a:r>
              <a:rPr lang="pt-PT" dirty="0"/>
              <a:t>(), </a:t>
            </a:r>
            <a:r>
              <a:rPr lang="pt-PT" dirty="0" err="1"/>
              <a:t>addAtleta</a:t>
            </a:r>
            <a:r>
              <a:rPr lang="pt-PT" dirty="0"/>
              <a:t>(), </a:t>
            </a:r>
            <a:r>
              <a:rPr lang="pt-PT" dirty="0" err="1"/>
              <a:t>addStaff</a:t>
            </a:r>
            <a:r>
              <a:rPr lang="pt-PT" dirty="0"/>
              <a:t>(): a função </a:t>
            </a:r>
            <a:r>
              <a:rPr lang="pt-PT" dirty="0" err="1"/>
              <a:t>addPessoa</a:t>
            </a:r>
            <a:r>
              <a:rPr lang="pt-PT" dirty="0"/>
              <a:t>() chama ou </a:t>
            </a:r>
            <a:r>
              <a:rPr lang="pt-PT" dirty="0" err="1"/>
              <a:t>addAtleta</a:t>
            </a:r>
            <a:r>
              <a:rPr lang="pt-PT" dirty="0"/>
              <a:t>() ou </a:t>
            </a:r>
            <a:r>
              <a:rPr lang="pt-PT" dirty="0" err="1"/>
              <a:t>addStaff</a:t>
            </a:r>
            <a:r>
              <a:rPr lang="pt-PT" dirty="0"/>
              <a:t>() consoante o utilizador pretender adicionar um atleta ou um elemento de staff;</a:t>
            </a:r>
          </a:p>
          <a:p>
            <a:endParaRPr lang="pt-PT" dirty="0"/>
          </a:p>
          <a:p>
            <a:r>
              <a:rPr lang="pt-PT" dirty="0" err="1"/>
              <a:t>editPessoa</a:t>
            </a:r>
            <a:r>
              <a:rPr lang="pt-PT" dirty="0"/>
              <a:t>(): conforme o parâmetro e o nome da pessoa que o utilizador escolhe, esta função altera esse parâmetro dessa pessoa no vetor “pessoas”;</a:t>
            </a:r>
          </a:p>
          <a:p>
            <a:endParaRPr lang="pt-PT" dirty="0"/>
          </a:p>
          <a:p>
            <a:r>
              <a:rPr lang="pt-PT" dirty="0" err="1"/>
              <a:t>elimPessoa</a:t>
            </a:r>
            <a:r>
              <a:rPr lang="pt-PT" dirty="0"/>
              <a:t>(): conforme o nome da pessoa que o utilizador escolhe, esta função elimina essa pessoa do vetor “pessoas”.</a:t>
            </a:r>
          </a:p>
        </p:txBody>
      </p:sp>
    </p:spTree>
    <p:extLst>
      <p:ext uri="{BB962C8B-B14F-4D97-AF65-F5344CB8AC3E}">
        <p14:creationId xmlns:p14="http://schemas.microsoft.com/office/powerpoint/2010/main" val="40190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D9B5-9D03-4ADC-B53D-BB274592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BED1E5-FE3B-4A9F-99F7-B2A9EB93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0052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Listagens:</a:t>
            </a:r>
          </a:p>
          <a:p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searchBy</a:t>
            </a:r>
            <a:r>
              <a:rPr lang="pt-PT" dirty="0"/>
              <a:t>(): esta função pergunta ao utilizador por qual/quais parâmetros quer restringir os elementos da comitiva do vetor “pessoas”. Dados esses parâmetros, vai chamar outras funções:</a:t>
            </a:r>
          </a:p>
          <a:p>
            <a:pPr lvl="1"/>
            <a:r>
              <a:rPr lang="pt-PT" dirty="0" err="1"/>
              <a:t>searchByNome</a:t>
            </a:r>
            <a:r>
              <a:rPr lang="pt-PT" dirty="0"/>
              <a:t>(), </a:t>
            </a:r>
            <a:r>
              <a:rPr lang="pt-PT" dirty="0" err="1"/>
              <a:t>searchByNascimento</a:t>
            </a:r>
            <a:r>
              <a:rPr lang="pt-PT" dirty="0"/>
              <a:t>(), …</a:t>
            </a:r>
          </a:p>
          <a:p>
            <a:r>
              <a:rPr lang="pt-PT" dirty="0"/>
              <a:t>    que vão procurar no vetor todos os elementos que correspondem às restrições dadas pelo utilizador.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0265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822</Words>
  <Application>Microsoft Office PowerPoint</Application>
  <PresentationFormat>Ecrã Panorâmico</PresentationFormat>
  <Paragraphs>56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Tema 7 – Delegação Olímpica de Portugal - Tóquio 2020</vt:lpstr>
      <vt:lpstr>Descrição do problema</vt:lpstr>
      <vt:lpstr>Descrição da solução</vt:lpstr>
      <vt:lpstr>Identificação de algoritmos relevantes</vt:lpstr>
      <vt:lpstr>Diagrama de classes</vt:lpstr>
      <vt:lpstr>Estrutura de ficheiros</vt:lpstr>
      <vt:lpstr>Tratamento de Exceções</vt:lpstr>
      <vt:lpstr>Lista de funcionalidades implementadas</vt:lpstr>
      <vt:lpstr>Lista de funcionalidades implementadas</vt:lpstr>
      <vt:lpstr>Lista de funcionalidades implementadas</vt:lpstr>
      <vt:lpstr>Destaque de funcionalidade</vt:lpstr>
      <vt:lpstr>Principais dificuldades encontradas e esforço de cada elemento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 – Delegação Olímpica de Portugal - Tóquio 2020 (Parte 1)</dc:title>
  <dc:creator>Diogo Nunes</dc:creator>
  <cp:lastModifiedBy>Diogo Nunes</cp:lastModifiedBy>
  <cp:revision>11</cp:revision>
  <dcterms:created xsi:type="dcterms:W3CDTF">2019-11-13T09:06:00Z</dcterms:created>
  <dcterms:modified xsi:type="dcterms:W3CDTF">2019-11-16T23:13:46Z</dcterms:modified>
</cp:coreProperties>
</file>