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E74B-4B83-42BC-9584-0FF98143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5927A-D8FA-4623-AACF-4D5890BC4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7628BA-D900-4CBF-B6BB-CFE712C9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32D9B2-6F28-4E87-A592-A7B0907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6C5A77-B68A-4DB4-9D92-57008D39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32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29C4A-9FC5-4C95-9377-39F2BFF4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4A67E3-1EB5-405E-A67F-3F8491C0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C54A35-D2E8-406D-9DB3-9689A52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C00E53-C204-4902-953B-B33854E4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B6DF5D-287E-4F40-8874-96F0192A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CC3235-44B0-473B-89E6-AA3D79AC3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4C10B17-7625-4E66-BDF4-25A14BAF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AD7AA4-3D6C-460E-95BB-CA8C6165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2D8B03-C81D-4598-9E70-55E7028F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5F84FE-C9C9-417B-9800-C934AD08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2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849B-CFA2-478A-ACAA-593EEC84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C37EC1-086B-49FC-9FD0-A47FCC7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6C821-9157-4D2C-8F3F-95F4AF2E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95AE81-A165-40D5-8A5C-0A201BDC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81A500-058D-426D-A8D7-5559504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45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8455-05B3-42B8-8D3C-E26EC27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352026-B517-4B4D-A3D5-B14F99F0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B9B849-1DCB-4351-8D87-7C488127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18B1AD-02C1-4608-97B1-576928AF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1036BC-6CC0-425B-A095-4AE0E68F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A1B16-848D-44E6-A07F-821217D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34B62F-E6F0-441D-BA7A-22AE574B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42828D-6F09-44A1-8556-E3ED4A42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77EC5E-9BD7-4127-AC7A-FDF2CB95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B55476-1F79-452B-AB00-189A8369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5ACBEC5-E8F4-4EE7-83A3-5C653660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35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E3129-E06E-489A-A1DC-BA3AFB2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8E1D6B-3D81-4AAB-968C-7B2672F5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F8858D-8431-4E30-9003-FA29B6C9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9DCC3F-0662-48C9-8307-F07CA839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69076F3-5DFE-490B-B96D-CEC84BB0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72BD54-97A1-45FB-BC26-5BAF013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7892D7-4E91-4534-BF60-290B5E2C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9574867-898C-41FC-8E1F-A1E88505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0C8F6-A21E-4D86-A484-458DAFB9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AABB556-77CA-4E92-8630-30CECA85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9998E0-D211-44A2-A655-D0CE643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8C1C11-842F-4270-96E6-E440B1D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FBD1BA6-29A0-4D38-A6BD-24FA0303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A6950EF-608C-41E8-94FA-8239BAC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44081A-753F-447F-A5DA-BDC11273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4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E1368-58B7-49D7-8959-D04D4107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62FBB6-3F6C-459A-A384-9392EBBB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FA1B7B-1E81-4541-A995-9C5F20F4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6E9F8C-DB79-472A-9B8F-A89CF1C4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2703589-C917-4367-B29F-6178031A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0BB16A-B59F-4AFF-ACE8-45F12AEC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4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32455-9B23-4847-A119-C6CC4E39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94AB69-5E93-4BA1-A246-98F7B9575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9CD108-602B-4F10-957B-40195470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79A22A-809A-4341-B0F4-C9A26376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3F58FC-9E6B-467F-BC1A-6753EFA0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4E967B-E0E9-4579-BA8E-2075FDFA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2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854380B-68DE-42C3-837E-5A6AD0AA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B8FEF4-A540-4D08-BF4C-6F486914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537F8C-F570-44F2-80E9-D3E0BED4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E4BB-1770-4A74-9425-E975D789BADA}" type="datetimeFigureOut">
              <a:rPr lang="pt-PT" smtClean="0"/>
              <a:t>20/05/2019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1922B0-4209-44D4-AB2B-12F38CF6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D463FA-8F30-4E7F-8066-982F7AE0F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5AEE-1F77-4222-A6FA-D78137BBA2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4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7D21C-7A2C-4AB7-AC3F-B38045DDC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" y="848361"/>
            <a:ext cx="10332720" cy="2387600"/>
          </a:xfrm>
        </p:spPr>
        <p:txBody>
          <a:bodyPr>
            <a:normAutofit fontScale="90000"/>
          </a:bodyPr>
          <a:lstStyle/>
          <a:p>
            <a:r>
              <a:rPr lang="pt-PT" dirty="0"/>
              <a:t>Competição MEST:</a:t>
            </a:r>
            <a:br>
              <a:rPr lang="pt-PT" dirty="0"/>
            </a:br>
            <a:r>
              <a:rPr lang="pt-PT" dirty="0"/>
              <a:t>“Quantos </a:t>
            </a:r>
            <a:r>
              <a:rPr lang="pt-PT" dirty="0" err="1"/>
              <a:t>likes</a:t>
            </a:r>
            <a:r>
              <a:rPr lang="pt-PT" dirty="0"/>
              <a:t> vai ter o meu </a:t>
            </a:r>
            <a:r>
              <a:rPr lang="pt-PT" dirty="0" err="1"/>
              <a:t>post</a:t>
            </a:r>
            <a:r>
              <a:rPr lang="pt-PT" dirty="0"/>
              <a:t>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DF534-B109-4DF3-B3E5-848883BC1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pt-PT" dirty="0"/>
              <a:t>Grupo 4D</a:t>
            </a:r>
          </a:p>
          <a:p>
            <a:pPr marL="342900" indent="-342900">
              <a:buFontTx/>
              <a:buChar char="-"/>
            </a:pPr>
            <a:r>
              <a:rPr lang="pt-PT" dirty="0"/>
              <a:t>Clara Gadelho, up201806309</a:t>
            </a:r>
          </a:p>
          <a:p>
            <a:pPr marL="342900" indent="-342900">
              <a:buFontTx/>
              <a:buChar char="-"/>
            </a:pPr>
            <a:r>
              <a:rPr lang="pt-PT" dirty="0"/>
              <a:t>Diogo Nunes, up201808546</a:t>
            </a:r>
          </a:p>
          <a:p>
            <a:pPr marL="342900" indent="-342900">
              <a:buFontTx/>
              <a:buChar char="-"/>
            </a:pPr>
            <a:r>
              <a:rPr lang="pt-PT" dirty="0"/>
              <a:t>Fábio Lino, up201206080</a:t>
            </a:r>
          </a:p>
          <a:p>
            <a:pPr marL="342900" indent="-342900">
              <a:buFontTx/>
              <a:buChar char="-"/>
            </a:pPr>
            <a:r>
              <a:rPr lang="pt-PT" dirty="0"/>
              <a:t>Leonor Gomes, up201806567</a:t>
            </a:r>
          </a:p>
        </p:txBody>
      </p:sp>
    </p:spTree>
    <p:extLst>
      <p:ext uri="{BB962C8B-B14F-4D97-AF65-F5344CB8AC3E}">
        <p14:creationId xmlns:p14="http://schemas.microsoft.com/office/powerpoint/2010/main" val="129271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F51B3-1A5E-49EA-B491-889D447E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75E97F-D6F8-45CE-91BA-22CE1D70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9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F4CE-A2EF-4DD3-A8BD-82A97265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Dados: Conjunto de dados público (treino)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8A0A1E-9FD5-47AF-B9F1-6835CB1D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10 slides</a:t>
            </a:r>
          </a:p>
        </p:txBody>
      </p:sp>
    </p:spTree>
    <p:extLst>
      <p:ext uri="{BB962C8B-B14F-4D97-AF65-F5344CB8AC3E}">
        <p14:creationId xmlns:p14="http://schemas.microsoft.com/office/powerpoint/2010/main" val="395155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C74D-DD1A-4482-A5D0-C71C422F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840" cy="1325563"/>
          </a:xfrm>
        </p:spPr>
        <p:txBody>
          <a:bodyPr/>
          <a:lstStyle/>
          <a:p>
            <a:r>
              <a:rPr lang="pt-PT" dirty="0"/>
              <a:t>Dados: conjunto de dados desconhecido (teste)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6B7D59-661F-4B9E-B5C1-2530793A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10 slides</a:t>
            </a:r>
          </a:p>
        </p:txBody>
      </p:sp>
    </p:spTree>
    <p:extLst>
      <p:ext uri="{BB962C8B-B14F-4D97-AF65-F5344CB8AC3E}">
        <p14:creationId xmlns:p14="http://schemas.microsoft.com/office/powerpoint/2010/main" val="278432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CFC7-582D-4A91-8D87-D3674ED0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Ranking </a:t>
            </a:r>
            <a:r>
              <a:rPr lang="pt-PT" dirty="0" err="1"/>
              <a:t>Kaggle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18A14-49EC-4426-833A-B2DFD5D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BC3BA-B4C3-4EDC-85F2-E309BA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2AA5EF-8CCF-4C68-9D64-971D8C5C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0655"/>
          </a:xfrm>
        </p:spPr>
        <p:txBody>
          <a:bodyPr/>
          <a:lstStyle/>
          <a:p>
            <a:r>
              <a:rPr lang="pt-PT" dirty="0"/>
              <a:t>Grupo 4D</a:t>
            </a:r>
          </a:p>
          <a:p>
            <a:pPr marL="342900" indent="-342900">
              <a:buFontTx/>
              <a:buChar char="-"/>
            </a:pPr>
            <a:r>
              <a:rPr lang="pt-PT" dirty="0"/>
              <a:t>Clara Gadelho, up201806309</a:t>
            </a:r>
          </a:p>
          <a:p>
            <a:pPr marL="342900" indent="-342900">
              <a:buFontTx/>
              <a:buChar char="-"/>
            </a:pPr>
            <a:r>
              <a:rPr lang="pt-PT" dirty="0"/>
              <a:t>Diogo Nunes, up201808546</a:t>
            </a:r>
          </a:p>
          <a:p>
            <a:pPr marL="342900" indent="-342900">
              <a:buFontTx/>
              <a:buChar char="-"/>
            </a:pPr>
            <a:r>
              <a:rPr lang="pt-PT" dirty="0"/>
              <a:t>Fábio Lino, up201206080</a:t>
            </a:r>
          </a:p>
          <a:p>
            <a:pPr marL="342900" indent="-342900">
              <a:buFontTx/>
              <a:buChar char="-"/>
            </a:pPr>
            <a:r>
              <a:rPr lang="pt-PT" dirty="0"/>
              <a:t>Leonor Gomes, up201806567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9397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Office PowerPoint</Application>
  <PresentationFormat>Ecrã Panorâmico</PresentationFormat>
  <Paragraphs>18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Competição MEST: “Quantos likes vai ter o meu post?”</vt:lpstr>
      <vt:lpstr>Regressão</vt:lpstr>
      <vt:lpstr>Dados: Conjunto de dados público (treino)</vt:lpstr>
      <vt:lpstr>Dados: conjunto de dados desconhecido (teste)</vt:lpstr>
      <vt:lpstr>Ranking Kaggle</vt:lpstr>
      <vt:lpstr>Trabalho 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Competição MEST: “Quantos likes vai ter o meu post?”</dc:title>
  <dc:creator>Diogo Nunes</dc:creator>
  <cp:lastModifiedBy>Diogo Nunes</cp:lastModifiedBy>
  <cp:revision>2</cp:revision>
  <dcterms:created xsi:type="dcterms:W3CDTF">2019-05-20T11:08:04Z</dcterms:created>
  <dcterms:modified xsi:type="dcterms:W3CDTF">2019-05-20T11:38:08Z</dcterms:modified>
</cp:coreProperties>
</file>