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4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7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46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8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4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8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28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1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7109-1568-4F08-A902-32DD18971CAD}" type="datetimeFigureOut">
              <a:rPr lang="pt-PT" smtClean="0"/>
              <a:t>08/12/2016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9563-9DA7-4607-B768-D6DEE5BB08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6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2866"/>
              </p:ext>
            </p:extLst>
          </p:nvPr>
        </p:nvGraphicFramePr>
        <p:xfrm>
          <a:off x="1928969" y="2081227"/>
          <a:ext cx="8128002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3640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129169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VetorLaboratorios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31110" y="1797126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numLab-1</a:t>
            </a:r>
            <a:endParaRPr lang="pt-PT" dirty="0"/>
          </a:p>
        </p:txBody>
      </p:sp>
      <p:cxnSp>
        <p:nvCxnSpPr>
          <p:cNvPr id="8" name="Conexão reta unidirecional 7"/>
          <p:cNvCxnSpPr/>
          <p:nvPr/>
        </p:nvCxnSpPr>
        <p:spPr>
          <a:xfrm flipH="1">
            <a:off x="7830355" y="2498501"/>
            <a:ext cx="12879" cy="59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392472" y="3090930"/>
            <a:ext cx="4224271" cy="14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7431110" y="3181082"/>
            <a:ext cx="446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Designação</a:t>
            </a:r>
          </a:p>
          <a:p>
            <a:r>
              <a:rPr lang="pt-PT" dirty="0" smtClean="0"/>
              <a:t>Localização</a:t>
            </a:r>
          </a:p>
          <a:p>
            <a:r>
              <a:rPr lang="pt-PT" dirty="0" smtClean="0"/>
              <a:t>Numero Postos de Trabalho</a:t>
            </a:r>
          </a:p>
          <a:p>
            <a:r>
              <a:rPr lang="pt-PT" dirty="0" smtClean="0"/>
              <a:t>Quantidade de Equipamentos Instalados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918952" y="261004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09492" y="261004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84688" y="261004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972578" y="251137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392472" y="2474615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……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738314" y="251137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14</a:t>
            </a:r>
            <a:endParaRPr lang="pt-PT" dirty="0"/>
          </a:p>
        </p:txBody>
      </p:sp>
      <p:sp>
        <p:nvSpPr>
          <p:cNvPr id="20" name="Chaveta à esquerda 19"/>
          <p:cNvSpPr/>
          <p:nvPr/>
        </p:nvSpPr>
        <p:spPr>
          <a:xfrm rot="5400000">
            <a:off x="5269070" y="-1438747"/>
            <a:ext cx="97526" cy="6591699"/>
          </a:xfrm>
          <a:prstGeom prst="leftBrace">
            <a:avLst>
              <a:gd name="adj1" fmla="val 8333"/>
              <a:gd name="adj2" fmla="val 54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5735928" y="3069533"/>
            <a:ext cx="183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tipoLaboratorio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5220" y="1216640"/>
            <a:ext cx="20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numLab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12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87936"/>
              </p:ext>
            </p:extLst>
          </p:nvPr>
        </p:nvGraphicFramePr>
        <p:xfrm>
          <a:off x="2212304" y="2342404"/>
          <a:ext cx="8128002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54546" y="2228045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vetorEquipamentos</a:t>
            </a:r>
            <a:endParaRPr lang="pt-PT" dirty="0"/>
          </a:p>
        </p:txBody>
      </p:sp>
      <p:sp>
        <p:nvSpPr>
          <p:cNvPr id="6" name="Chaveta à esquerda 5"/>
          <p:cNvSpPr/>
          <p:nvPr/>
        </p:nvSpPr>
        <p:spPr>
          <a:xfrm rot="5400000">
            <a:off x="4610637" y="-927277"/>
            <a:ext cx="631066" cy="5422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4262907" y="811369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numEquip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637174" y="1970468"/>
            <a:ext cx="168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numEquip-1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31076" y="3065172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64040" y="3065172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97004" y="3065172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59134" y="3065171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37174" y="3090928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015214" y="3090928"/>
            <a:ext cx="1262130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199</a:t>
            </a:r>
            <a:endParaRPr lang="pt-PT" dirty="0"/>
          </a:p>
        </p:txBody>
      </p:sp>
      <p:cxnSp>
        <p:nvCxnSpPr>
          <p:cNvPr id="16" name="Conexão reta unidirecional 15"/>
          <p:cNvCxnSpPr/>
          <p:nvPr/>
        </p:nvCxnSpPr>
        <p:spPr>
          <a:xfrm>
            <a:off x="8422783" y="2768958"/>
            <a:ext cx="0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521264" y="3889420"/>
            <a:ext cx="3503051" cy="2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7637174" y="4069724"/>
            <a:ext cx="3348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Numero Inventário</a:t>
            </a:r>
          </a:p>
          <a:p>
            <a:r>
              <a:rPr lang="pt-PT" dirty="0" smtClean="0"/>
              <a:t>Data inventariação</a:t>
            </a:r>
          </a:p>
          <a:p>
            <a:r>
              <a:rPr lang="pt-PT" dirty="0" smtClean="0"/>
              <a:t>Descrição</a:t>
            </a:r>
          </a:p>
          <a:p>
            <a:r>
              <a:rPr lang="pt-PT" dirty="0" smtClean="0"/>
              <a:t>Numero de série</a:t>
            </a:r>
          </a:p>
          <a:p>
            <a:r>
              <a:rPr lang="pt-PT" dirty="0" smtClean="0"/>
              <a:t>Localização</a:t>
            </a:r>
          </a:p>
          <a:p>
            <a:r>
              <a:rPr lang="pt-PT" dirty="0" smtClean="0"/>
              <a:t>Estado</a:t>
            </a:r>
          </a:p>
          <a:p>
            <a:r>
              <a:rPr lang="pt-PT" dirty="0" smtClean="0"/>
              <a:t>Custo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370490" y="3885058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tipoEquipamento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644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Ecrã Panorâmico</PresentationFormat>
  <Paragraphs>31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</dc:creator>
  <cp:lastModifiedBy>Beatriz</cp:lastModifiedBy>
  <cp:revision>3</cp:revision>
  <dcterms:created xsi:type="dcterms:W3CDTF">2016-12-08T02:24:37Z</dcterms:created>
  <dcterms:modified xsi:type="dcterms:W3CDTF">2016-12-08T02:38:05Z</dcterms:modified>
</cp:coreProperties>
</file>