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50BA-18FE-4561-9452-F3D4B5907CBC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585C-35D6-4EC1-8FDA-947F2813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H.YOB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Hold On Your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H.YOB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H.YOB</dc:title>
  <dc:creator>FIAP</dc:creator>
  <cp:lastModifiedBy>FIAP</cp:lastModifiedBy>
  <cp:revision>1</cp:revision>
  <dcterms:created xsi:type="dcterms:W3CDTF">2016-09-08T14:10:41Z</dcterms:created>
  <dcterms:modified xsi:type="dcterms:W3CDTF">2016-09-08T14:11:39Z</dcterms:modified>
</cp:coreProperties>
</file>