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72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44BF-C4FC-4F44-B7EF-71CA5635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811" y="2194560"/>
            <a:ext cx="4249271" cy="1408057"/>
          </a:xfrm>
        </p:spPr>
        <p:txBody>
          <a:bodyPr/>
          <a:lstStyle/>
          <a:p>
            <a:r>
              <a:rPr lang="pt-PT" dirty="0"/>
              <a:t>AMSI-IDMB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F0B42-7B10-4045-8A00-63A9529A6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852" y="5255111"/>
            <a:ext cx="10887149" cy="864122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Grupo:N.º5</a:t>
            </a:r>
          </a:p>
          <a:p>
            <a:r>
              <a:rPr lang="pt-PT" dirty="0"/>
              <a:t>2190745-Ivo Duarte</a:t>
            </a:r>
            <a:br>
              <a:rPr lang="pt-PT" dirty="0"/>
            </a:br>
            <a:r>
              <a:rPr lang="pt-PT" dirty="0"/>
              <a:t>2170700-Diogo Canário</a:t>
            </a:r>
          </a:p>
        </p:txBody>
      </p:sp>
      <p:pic>
        <p:nvPicPr>
          <p:cNvPr id="2050" name="Picture 2" descr="Escolas/Serviços | Normas Gráficas">
            <a:extLst>
              <a:ext uri="{FF2B5EF4-FFF2-40B4-BE49-F238E27FC236}">
                <a16:creationId xmlns:a16="http://schemas.microsoft.com/office/drawing/2014/main" id="{2191E1A8-5695-45AF-9D1A-420971D85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335"/>
            <a:ext cx="4532555" cy="12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8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A29E-2167-46D8-99D5-EF37E988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dirty="0"/>
              <a:t>Descrição/enquadramento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6E97-490B-42F1-A8D5-B4F39FEFB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nossa aplicação tem como base uma biblioteca filmes e series, no sentido de obtermos uma grande variedade adicionados a mesma, neste sentido obtermos uma plataforma com uma gestão mais organizada a nível individual.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132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08B2-A934-4855-BF78-CDFDEB4C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Oque consiste o nosso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1627-A9DF-4A9E-9382-8B7C1E3E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Biblioteca de filmes/series</a:t>
            </a:r>
          </a:p>
          <a:p>
            <a:r>
              <a:rPr lang="pt-PT" dirty="0"/>
              <a:t>Sistema de ranking</a:t>
            </a:r>
          </a:p>
          <a:p>
            <a:r>
              <a:rPr lang="pt-PT" dirty="0"/>
              <a:t>Comentários</a:t>
            </a:r>
          </a:p>
          <a:p>
            <a:r>
              <a:rPr lang="pt-PT" dirty="0"/>
              <a:t>Favoritos</a:t>
            </a:r>
          </a:p>
          <a:p>
            <a:r>
              <a:rPr lang="pt-PT" dirty="0"/>
              <a:t>Resumos </a:t>
            </a:r>
          </a:p>
          <a:p>
            <a:r>
              <a:rPr lang="pt-PT" dirty="0"/>
              <a:t>Trailers </a:t>
            </a:r>
          </a:p>
        </p:txBody>
      </p:sp>
    </p:spTree>
    <p:extLst>
      <p:ext uri="{BB962C8B-B14F-4D97-AF65-F5344CB8AC3E}">
        <p14:creationId xmlns:p14="http://schemas.microsoft.com/office/powerpoint/2010/main" val="40709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08FA-4FF0-47F8-8BE4-F7C159AA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r>
              <a:rPr lang="pt-PT" dirty="0"/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B65CFC-5D20-4F01-9117-313798D2C9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657" y="1809216"/>
            <a:ext cx="5590575" cy="492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41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C663-0DC2-45D9-AE3B-ADB42B76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Distribuição das Atividades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FB6E-D08F-454A-ACDC-2F552878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7210863" cy="3636511"/>
          </a:xfrm>
        </p:spPr>
        <p:txBody>
          <a:bodyPr/>
          <a:lstStyle/>
          <a:p>
            <a:r>
              <a:rPr lang="pt-PT" dirty="0" err="1"/>
              <a:t>Mockups</a:t>
            </a:r>
            <a:r>
              <a:rPr lang="pt-PT" dirty="0"/>
              <a:t>-Diogo Canário</a:t>
            </a:r>
          </a:p>
          <a:p>
            <a:r>
              <a:rPr lang="pt-PT" dirty="0"/>
              <a:t>PowerPoint-Ivo Duarte</a:t>
            </a:r>
          </a:p>
          <a:p>
            <a:r>
              <a:rPr lang="pt-PT"/>
              <a:t>App-Ivo e Diogo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86604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</TotalTime>
  <Words>80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AMSI-IDMB</vt:lpstr>
      <vt:lpstr>Descrição/enquadramento</vt:lpstr>
      <vt:lpstr>Oque consiste o nosso projeto</vt:lpstr>
      <vt:lpstr>Mockups </vt:lpstr>
      <vt:lpstr>Distribuição das Atividades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IDMB</dc:title>
  <dc:creator>Ivo André Da Cruz Duarte</dc:creator>
  <cp:lastModifiedBy>Ivo André Da Cruz Duarte</cp:lastModifiedBy>
  <cp:revision>4</cp:revision>
  <dcterms:created xsi:type="dcterms:W3CDTF">2020-11-03T14:37:49Z</dcterms:created>
  <dcterms:modified xsi:type="dcterms:W3CDTF">2020-11-03T15:09:00Z</dcterms:modified>
</cp:coreProperties>
</file>