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AF7-E8B7-4975-B596-795248F4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E9C2-2EBB-428D-ACE0-781558281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4A3F-3AD8-42E9-83E8-D0A9513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1649-54E8-4C0E-B00A-0E74B415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4947-F64F-4A0F-BC56-650D6C38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486-F78C-4F32-9CBB-0EE40F46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D8657-E3BE-4608-A447-9D21E1AA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7D8C-AB3C-439F-BF07-D386E49A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30B2-635B-48AF-ADA7-5DB87FBA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19E7-5E1E-4143-80C2-5CE91434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E069-2FB7-468B-A414-D252B35A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B7CDD-F7C9-4F95-A2F8-4D347097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7376-B5CE-4BC3-9541-1372ABCE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7323-2670-45B3-B0F0-4BB27478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2874-7B17-4E71-9160-41D3E253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ED12-C2C0-4533-864E-52EECD1F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4B17-DEBC-4964-83D8-B0F0B8A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93E5-1C6B-4025-810F-E06B9A0B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90DA-FD3C-462F-91B9-52AA0C16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5246-A3AB-4A14-9A64-6DB71AA1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1BCB-1072-4E2F-876D-8D6D81B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AAA5-C700-4162-BAE6-ED99B0DD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AE47-FF3A-4C27-A47B-1E174C0C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6298-F335-44BE-98D7-17B0A8D2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DA95-66EE-4256-AC7E-1415941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905-CE8E-4A8A-94F3-22B8134E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F598-805A-45AD-AF4C-AC6B36A3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DE1F5-DD1D-4B8A-910D-C9EAC5E23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683C-F7A6-42F4-AAA2-431EE391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F52B0-45EA-458B-8E50-8E351BF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C307-A17A-43B5-8BB4-2573C19C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2C9A-A8D1-4E45-ABAE-7B6A27E0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0F9C-52E6-4552-B4FD-9579E338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1812-D370-4968-A2AA-05995A9C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00CD6-6AFA-4A31-92E8-EFF55DF8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6A9BF-A1AC-42B6-8879-7A6717458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3AE2-E1F0-4C87-995A-4C4029F7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CDD02-717F-409F-9AFD-B9881D9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9F2F3-8815-4D3D-BBCF-FCB354DE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27B5-70C1-456A-B644-458AEFF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38A05-D0B8-47B6-8336-0BFB890E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99FFE-8CAB-4B08-9B11-A58B8CC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DB5CE-7EC6-4CA1-81A7-6327E689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90A5C-17DA-454B-A1A6-826FA0B6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01E1-D3A3-4CA4-9026-5031147E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C5A93-A87D-4BE4-AB5D-9F40CB2B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6B67-60CA-43B2-AE96-F171662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E590-1CD3-443E-B637-8D69456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0D37-EA32-4EBD-AFD9-58A2505F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6BAF4-9738-476B-B1D4-20ACEA64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51130-E114-40F4-A7A5-6F5E015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1ED87-3C87-4E02-A9BA-6EE91463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C055-F5B4-4079-8DFE-5017B9C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BD2A1-76F2-4B74-B33F-BC8E78CEC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F0595-72CC-4B7F-8B8C-F8E99412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F3893-02D7-4E88-A567-931B3AAA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BEC0-3895-4697-B465-A8496B73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B8789-3CE1-4C05-BD63-0E7ECA95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8334B-7686-4FD6-9F63-D517DAF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3A0A-DDED-40CE-A7F4-C288C3A6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61F6-C479-4B8B-8176-88FE00D9F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83C9-CE37-4383-8B09-2B43F4A295EC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022C-ABAD-4B39-9103-FFB4B367C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E6EA-A067-4748-BBF9-092B84D5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04EF-466C-4299-8A76-421FD67D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5FAF1-5430-4D1C-A4A6-69EA2B7F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120"/>
            <a:ext cx="12192000" cy="5781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B47D6-CE93-4B0E-AE74-BCF0BEBEC6B6}"/>
              </a:ext>
            </a:extLst>
          </p:cNvPr>
          <p:cNvSpPr txBox="1"/>
          <p:nvPr/>
        </p:nvSpPr>
        <p:spPr>
          <a:xfrm>
            <a:off x="1812021" y="151790"/>
            <a:ext cx="920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Diogo Capela 1171316 / Filipe Couto 1050469 / José Carneiro 1171385 / Nuno Marques 1150380 / Rafael Marques 1090441 / Teresa Gomes 1170523 / Vitor Silva 1140825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 Marques</dc:creator>
  <cp:lastModifiedBy>Rafa Marques</cp:lastModifiedBy>
  <cp:revision>1</cp:revision>
  <dcterms:created xsi:type="dcterms:W3CDTF">2019-05-12T22:18:39Z</dcterms:created>
  <dcterms:modified xsi:type="dcterms:W3CDTF">2019-05-12T22:19:10Z</dcterms:modified>
</cp:coreProperties>
</file>