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 autoAdjust="0"/>
    <p:restoredTop sz="83714" autoAdjust="0"/>
  </p:normalViewPr>
  <p:slideViewPr>
    <p:cSldViewPr>
      <p:cViewPr varScale="1">
        <p:scale>
          <a:sx n="88" d="100"/>
          <a:sy n="88" d="100"/>
        </p:scale>
        <p:origin x="-9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0A622-360D-4A67-84FC-ADCA6398936D}" type="datetimeFigureOut">
              <a:rPr lang="pt-BR" smtClean="0"/>
              <a:pPr/>
              <a:t>07/08/2009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70DE1-EC24-4873-973B-A21E4252B6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30347"/>
            <a:ext cx="7772400" cy="1470025"/>
          </a:xfrm>
          <a:noFill/>
          <a:ln>
            <a:noFill/>
          </a:ln>
        </p:spPr>
        <p:txBody>
          <a:bodyPr/>
          <a:lstStyle>
            <a:lvl1pPr algn="ctr">
              <a:defRPr sz="32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143512"/>
            <a:ext cx="6400800" cy="128588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06/08/2009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06/08/2009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AF1C-F897-4DCF-AC0E-37D48DC243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989599" y="682457"/>
            <a:ext cx="7000924" cy="307018"/>
          </a:xfrm>
          <a:prstGeom prst="rect">
            <a:avLst/>
          </a:prstGeom>
          <a:solidFill>
            <a:schemeClr val="bg2">
              <a:lumMod val="75000"/>
              <a:alpha val="42000"/>
            </a:schemeClr>
          </a:solidFill>
          <a:ln>
            <a:solidFill>
              <a:schemeClr val="tx1">
                <a:lumMod val="50000"/>
                <a:alpha val="58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93016" y="1235688"/>
            <a:ext cx="8736702" cy="513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38174" y="6553999"/>
            <a:ext cx="990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pt-BR" smtClean="0"/>
              <a:t>06/08/2009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43966" y="6564337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fld id="{37A87527-08A3-423E-BAA5-42E77CEBD9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ogo@diogocezar.com" TargetMode="External"/><Relationship Id="rId2" Type="http://schemas.openxmlformats.org/officeDocument/2006/relationships/hyperlink" Target="http://inf.cp.utfpr.edu.br/diog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PHP – PARTE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DIOGO CEZAR TEIXEIRA BATISTA</a:t>
            </a:r>
          </a:p>
          <a:p>
            <a:r>
              <a:rPr lang="en-US" dirty="0" smtClean="0">
                <a:hlinkClick r:id="rId2"/>
              </a:rPr>
              <a:t>http://inf.cp.utfpr.edu.br/diogo</a:t>
            </a:r>
            <a:endParaRPr lang="en-US" dirty="0" smtClean="0"/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diogo@diogocezar.com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REDIRECIONANDO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</a:t>
            </a:r>
            <a:r>
              <a:rPr lang="pt-BR" dirty="0" smtClean="0"/>
              <a:t>odemos </a:t>
            </a:r>
            <a:r>
              <a:rPr lang="pt-BR" dirty="0" smtClean="0"/>
              <a:t>ainda utilizar uma </a:t>
            </a:r>
            <a:r>
              <a:rPr lang="pt-BR" dirty="0" err="1" smtClean="0"/>
              <a:t>tag</a:t>
            </a:r>
            <a:r>
              <a:rPr lang="pt-BR" dirty="0" smtClean="0"/>
              <a:t> XHTML: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</a:t>
            </a:r>
            <a:r>
              <a:rPr lang="pt-BR" dirty="0" smtClean="0"/>
              <a:t>u </a:t>
            </a:r>
            <a:r>
              <a:rPr lang="pt-BR" dirty="0" smtClean="0"/>
              <a:t>um pequeno script em </a:t>
            </a:r>
            <a:r>
              <a:rPr lang="pt-BR" dirty="0" err="1" smtClean="0"/>
              <a:t>javascript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071678"/>
            <a:ext cx="778674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"&lt;meta HTTP-EQUIV='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Refresh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 CONTENT='0;URL=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endereco_do_site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'&gt;";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2910" y="4572008"/>
            <a:ext cx="786785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location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endereco_do_site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'";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COOKIES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 err="1" smtClean="0"/>
              <a:t>cookies</a:t>
            </a:r>
            <a:r>
              <a:rPr lang="pt-BR" dirty="0" smtClean="0"/>
              <a:t> </a:t>
            </a:r>
            <a:r>
              <a:rPr lang="pt-BR" dirty="0" smtClean="0"/>
              <a:t>são informações armazenadas na máquina do cliente.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dirty="0" smtClean="0"/>
              <a:t>ssim sendo</a:t>
            </a:r>
            <a:r>
              <a:rPr lang="pt-BR" dirty="0" smtClean="0"/>
              <a:t>:</a:t>
            </a:r>
            <a:endParaRPr lang="pt-BR" dirty="0" smtClean="0"/>
          </a:p>
          <a:p>
            <a:pPr lvl="1"/>
            <a:r>
              <a:rPr lang="pt-BR" sz="2200" u="sng" dirty="0" smtClean="0"/>
              <a:t>nome</a:t>
            </a:r>
            <a:r>
              <a:rPr lang="pt-BR" sz="2200" dirty="0" smtClean="0"/>
              <a:t> – nome da variável </a:t>
            </a:r>
            <a:r>
              <a:rPr lang="pt-BR" sz="2200" dirty="0" err="1" smtClean="0"/>
              <a:t>cookie</a:t>
            </a:r>
            <a:r>
              <a:rPr lang="pt-BR" sz="2200" dirty="0" smtClean="0"/>
              <a:t>;</a:t>
            </a:r>
          </a:p>
          <a:p>
            <a:pPr lvl="1"/>
            <a:r>
              <a:rPr lang="pt-BR" sz="2200" u="sng" dirty="0" smtClean="0"/>
              <a:t>valor</a:t>
            </a:r>
            <a:r>
              <a:rPr lang="pt-BR" sz="2200" dirty="0" smtClean="0"/>
              <a:t> – valor da variável </a:t>
            </a:r>
            <a:r>
              <a:rPr lang="pt-BR" sz="2200" dirty="0" err="1" smtClean="0"/>
              <a:t>cookie</a:t>
            </a:r>
            <a:r>
              <a:rPr lang="pt-BR" sz="2200" dirty="0" smtClean="0"/>
              <a:t>;</a:t>
            </a:r>
          </a:p>
          <a:p>
            <a:pPr lvl="1"/>
            <a:r>
              <a:rPr lang="pt-BR" sz="2200" u="sng" dirty="0" smtClean="0"/>
              <a:t>expiração</a:t>
            </a:r>
            <a:r>
              <a:rPr lang="pt-BR" sz="2200" dirty="0" smtClean="0"/>
              <a:t> – data além da qual o </a:t>
            </a:r>
            <a:r>
              <a:rPr lang="pt-BR" sz="2200" dirty="0" err="1" smtClean="0"/>
              <a:t>cookie</a:t>
            </a:r>
            <a:r>
              <a:rPr lang="pt-BR" sz="2200" dirty="0" smtClean="0"/>
              <a:t> não é mais importante</a:t>
            </a:r>
          </a:p>
          <a:p>
            <a:pPr lvl="1"/>
            <a:r>
              <a:rPr lang="pt-BR" sz="2200" u="sng" dirty="0" smtClean="0"/>
              <a:t>caminho</a:t>
            </a:r>
            <a:r>
              <a:rPr lang="pt-BR" sz="2200" dirty="0" smtClean="0"/>
              <a:t> e </a:t>
            </a:r>
            <a:r>
              <a:rPr lang="pt-BR" sz="2200" u="sng" dirty="0" smtClean="0"/>
              <a:t>domínio</a:t>
            </a:r>
            <a:r>
              <a:rPr lang="pt-BR" sz="2200" dirty="0" smtClean="0"/>
              <a:t> – servem para especificar as páginas nas quais a variável é importante</a:t>
            </a:r>
          </a:p>
          <a:p>
            <a:pPr lvl="1"/>
            <a:r>
              <a:rPr lang="pt-BR" sz="2200" u="sng" dirty="0" smtClean="0"/>
              <a:t>seguro</a:t>
            </a:r>
            <a:r>
              <a:rPr lang="pt-BR" sz="2200" dirty="0" smtClean="0"/>
              <a:t> – indica que o </a:t>
            </a:r>
            <a:r>
              <a:rPr lang="pt-BR" sz="2200" dirty="0" err="1" smtClean="0"/>
              <a:t>cookie</a:t>
            </a:r>
            <a:r>
              <a:rPr lang="pt-BR" sz="2200" dirty="0" smtClean="0"/>
              <a:t> não será enviado em uma conexão de HTTP simples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214554"/>
            <a:ext cx="79296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u="sng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 string nome, string valor,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expiração, string caminho, string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dominio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seguro)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48965" y="6072206"/>
            <a:ext cx="611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Nota</a:t>
            </a:r>
            <a:r>
              <a:rPr lang="pt-BR" dirty="0" smtClean="0"/>
              <a:t>: Apenas os 2 primeiros parâmetros são obrigatórios.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COOKIES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smtClean="0"/>
              <a:t>capturar as variáveis salvas nas </a:t>
            </a:r>
            <a:r>
              <a:rPr lang="pt-BR" dirty="0" err="1" smtClean="0"/>
              <a:t>cookies</a:t>
            </a:r>
            <a:r>
              <a:rPr lang="pt-BR" dirty="0" smtClean="0"/>
              <a:t>, a linguagem </a:t>
            </a:r>
            <a:r>
              <a:rPr lang="pt-BR" dirty="0" err="1" smtClean="0"/>
              <a:t>php</a:t>
            </a:r>
            <a:r>
              <a:rPr lang="pt-BR" dirty="0" smtClean="0"/>
              <a:t> define um </a:t>
            </a:r>
            <a:r>
              <a:rPr lang="pt-BR" dirty="0" err="1" smtClean="0"/>
              <a:t>array</a:t>
            </a:r>
            <a:r>
              <a:rPr lang="pt-BR" dirty="0" smtClean="0"/>
              <a:t> global:</a:t>
            </a:r>
          </a:p>
          <a:p>
            <a:pPr algn="ctr">
              <a:buNone/>
            </a:pPr>
            <a:r>
              <a:rPr lang="pt-BR" u="sng" dirty="0" smtClean="0"/>
              <a:t>$_COOKIE[];</a:t>
            </a:r>
          </a:p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smtClean="0"/>
              <a:t>acessar uma </a:t>
            </a:r>
            <a:r>
              <a:rPr lang="pt-BR" dirty="0" err="1" smtClean="0"/>
              <a:t>cookie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smtClean="0"/>
              <a:t>excluir uma </a:t>
            </a:r>
            <a:r>
              <a:rPr lang="pt-BR" dirty="0" err="1" smtClean="0"/>
              <a:t>cookie</a:t>
            </a:r>
            <a:r>
              <a:rPr lang="pt-BR" dirty="0" smtClean="0"/>
              <a:t>:</a:t>
            </a:r>
          </a:p>
          <a:p>
            <a:pPr lvl="1"/>
            <a:r>
              <a:rPr lang="pt-BR" sz="2500" dirty="0" smtClean="0"/>
              <a:t>utilize </a:t>
            </a:r>
            <a:r>
              <a:rPr lang="pt-BR" sz="2500" dirty="0" err="1" smtClean="0"/>
              <a:t>setcookie</a:t>
            </a:r>
            <a:r>
              <a:rPr lang="pt-BR" sz="2500" dirty="0" smtClean="0"/>
              <a:t> passando como parâmetro apenas o nome da variável: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14348" y="3500438"/>
            <a:ext cx="75724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ourier New" pitchFamily="49" charset="0"/>
                <a:cs typeface="Courier New" pitchFamily="49" charset="0"/>
              </a:rPr>
              <a:t>$_COOKIE["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nome_da_variavel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"];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4348" y="5727158"/>
            <a:ext cx="75724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nome_da_variavel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COOKIES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</a:t>
            </a:r>
            <a:r>
              <a:rPr lang="pt-BR" dirty="0" smtClean="0"/>
              <a:t>ossíveis </a:t>
            </a:r>
            <a:r>
              <a:rPr lang="pt-BR" dirty="0" smtClean="0"/>
              <a:t>problemas:</a:t>
            </a:r>
          </a:p>
          <a:p>
            <a:pPr lvl="1"/>
            <a:r>
              <a:rPr lang="pt-BR" dirty="0" smtClean="0"/>
              <a:t>a</a:t>
            </a:r>
            <a:r>
              <a:rPr lang="pt-BR" sz="2400" dirty="0" smtClean="0"/>
              <a:t>lguns </a:t>
            </a:r>
            <a:r>
              <a:rPr lang="pt-BR" sz="2400" dirty="0" smtClean="0"/>
              <a:t>navegadores não aceitam </a:t>
            </a:r>
            <a:r>
              <a:rPr lang="pt-BR" sz="2400" dirty="0" err="1" smtClean="0"/>
              <a:t>cookies</a:t>
            </a:r>
            <a:r>
              <a:rPr lang="pt-BR" sz="2400" dirty="0" smtClean="0"/>
              <a:t>;</a:t>
            </a:r>
          </a:p>
          <a:p>
            <a:pPr lvl="1"/>
            <a:r>
              <a:rPr lang="pt-BR" dirty="0" smtClean="0"/>
              <a:t>o</a:t>
            </a:r>
            <a:r>
              <a:rPr lang="pt-BR" sz="2400" dirty="0" smtClean="0"/>
              <a:t>s </a:t>
            </a:r>
            <a:r>
              <a:rPr lang="pt-BR" sz="2400" dirty="0" smtClean="0"/>
              <a:t>usuários têm o direito de desativar os </a:t>
            </a:r>
            <a:r>
              <a:rPr lang="pt-BR" sz="2400" dirty="0" err="1" smtClean="0"/>
              <a:t>cookies</a:t>
            </a:r>
            <a:r>
              <a:rPr lang="pt-BR" sz="2400" dirty="0" smtClean="0"/>
              <a:t> em seus navegadores.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SESSÕES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sessão é o tempo que o usuário permanece conectado ao site;</a:t>
            </a:r>
          </a:p>
          <a:p>
            <a:r>
              <a:rPr lang="pt-BR" dirty="0" err="1" smtClean="0"/>
              <a:t>oara</a:t>
            </a:r>
            <a:r>
              <a:rPr lang="pt-BR" dirty="0" smtClean="0"/>
              <a:t> </a:t>
            </a:r>
            <a:r>
              <a:rPr lang="pt-BR" dirty="0" smtClean="0"/>
              <a:t>cada sessão, o PHP gera um ID único de sessão. Esse ID fica armazenado no cliente pelo tempo da sessão;</a:t>
            </a:r>
          </a:p>
          <a:p>
            <a:r>
              <a:rPr lang="pt-BR" dirty="0" smtClean="0"/>
              <a:t>a</a:t>
            </a:r>
            <a:r>
              <a:rPr lang="pt-BR" dirty="0" smtClean="0"/>
              <a:t>s </a:t>
            </a:r>
            <a:r>
              <a:rPr lang="pt-BR" dirty="0" smtClean="0"/>
              <a:t>variáveis de sessão ficam armazenadas no servidor;</a:t>
            </a:r>
          </a:p>
          <a:p>
            <a:r>
              <a:rPr lang="pt-BR" dirty="0" smtClean="0"/>
              <a:t>u</a:t>
            </a:r>
            <a:r>
              <a:rPr lang="pt-BR" dirty="0" smtClean="0"/>
              <a:t>tilizando </a:t>
            </a:r>
            <a:r>
              <a:rPr lang="pt-BR" dirty="0" smtClean="0"/>
              <a:t>sessão no PHP, existem funções prontas para manipulá-las.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SESSÕES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u="sng" dirty="0" smtClean="0"/>
              <a:t>iniciando uma sessão</a:t>
            </a:r>
            <a:r>
              <a:rPr lang="pt-BR" dirty="0" smtClean="0"/>
              <a:t>:</a:t>
            </a:r>
            <a:endParaRPr lang="pt-BR" dirty="0" smtClean="0"/>
          </a:p>
          <a:p>
            <a:pPr marL="761238" lvl="1" indent="-514350"/>
            <a:r>
              <a:rPr lang="pt-BR" dirty="0" smtClean="0"/>
              <a:t>é</a:t>
            </a:r>
            <a:r>
              <a:rPr lang="pt-BR" dirty="0" smtClean="0"/>
              <a:t> </a:t>
            </a:r>
            <a:r>
              <a:rPr lang="pt-BR" dirty="0" smtClean="0"/>
              <a:t>necessário inicializar as sessões em </a:t>
            </a:r>
            <a:r>
              <a:rPr lang="pt-BR" dirty="0" err="1" smtClean="0"/>
              <a:t>php</a:t>
            </a:r>
            <a:r>
              <a:rPr lang="pt-BR" dirty="0" smtClean="0"/>
              <a:t>, para isso basta utilizar o comando:</a:t>
            </a:r>
          </a:p>
          <a:p>
            <a:pPr marL="761238" lvl="1" indent="-514350"/>
            <a:endParaRPr lang="pt-BR" dirty="0" smtClean="0"/>
          </a:p>
          <a:p>
            <a:pPr marL="761238" lvl="1" indent="-514350"/>
            <a:endParaRPr lang="pt-BR" dirty="0" smtClean="0"/>
          </a:p>
          <a:p>
            <a:pPr marL="761238" lvl="1" indent="-514350"/>
            <a:r>
              <a:rPr lang="pt-BR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inicialização deve ser feita antes da execução de qualquer saída de texto, recomenda-se utilizá-la na primeira linha de seu arquivo </a:t>
            </a:r>
            <a:r>
              <a:rPr lang="pt-BR" dirty="0" smtClean="0"/>
              <a:t>PHP;</a:t>
            </a:r>
            <a:endParaRPr lang="pt-BR" dirty="0" smtClean="0"/>
          </a:p>
          <a:p>
            <a:pPr marL="761238" lvl="1" indent="-514350"/>
            <a:r>
              <a:rPr lang="pt-BR" dirty="0" smtClean="0"/>
              <a:t>c</a:t>
            </a:r>
            <a:r>
              <a:rPr lang="pt-BR" dirty="0" smtClean="0"/>
              <a:t>aso </a:t>
            </a:r>
            <a:r>
              <a:rPr lang="pt-BR" dirty="0" smtClean="0"/>
              <a:t>a inicialização não seja feita, as variáveis de sessão não irão funcionar.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71538" y="2747278"/>
            <a:ext cx="707236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SESSÕES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u="sng" dirty="0" smtClean="0"/>
              <a:t>registrando uma variável</a:t>
            </a:r>
            <a:r>
              <a:rPr lang="pt-BR" dirty="0" smtClean="0"/>
              <a:t>:</a:t>
            </a:r>
            <a:endParaRPr lang="pt-BR" dirty="0" smtClean="0"/>
          </a:p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err="1" smtClean="0"/>
              <a:t>setar</a:t>
            </a:r>
            <a:r>
              <a:rPr lang="pt-BR" dirty="0" smtClean="0"/>
              <a:t> ou recuperar as variáveis salvas nas sessões, a linguagem </a:t>
            </a:r>
            <a:r>
              <a:rPr lang="pt-BR" dirty="0" err="1" smtClean="0"/>
              <a:t>php</a:t>
            </a:r>
            <a:r>
              <a:rPr lang="pt-BR" dirty="0" smtClean="0"/>
              <a:t> define um </a:t>
            </a:r>
            <a:r>
              <a:rPr lang="pt-BR" dirty="0" err="1" smtClean="0"/>
              <a:t>array</a:t>
            </a:r>
            <a:r>
              <a:rPr lang="pt-BR" dirty="0" smtClean="0"/>
              <a:t> global:</a:t>
            </a:r>
          </a:p>
          <a:p>
            <a:pPr algn="ctr">
              <a:buNone/>
            </a:pPr>
            <a:r>
              <a:rPr lang="pt-BR" u="sng" dirty="0" smtClean="0"/>
              <a:t>$_SESSION[];</a:t>
            </a:r>
          </a:p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err="1" smtClean="0"/>
              <a:t>setar</a:t>
            </a:r>
            <a:r>
              <a:rPr lang="pt-BR" dirty="0" smtClean="0"/>
              <a:t> uma variável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pt-BR" dirty="0" smtClean="0"/>
              <a:t>p</a:t>
            </a:r>
            <a:r>
              <a:rPr lang="pt-BR" dirty="0" smtClean="0"/>
              <a:t>ara </a:t>
            </a:r>
            <a:r>
              <a:rPr lang="pt-BR" dirty="0" smtClean="0"/>
              <a:t>recuperar uma variável: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42910" y="4059800"/>
            <a:ext cx="77867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ourier New" pitchFamily="49" charset="0"/>
                <a:cs typeface="Courier New" pitchFamily="49" charset="0"/>
              </a:rPr>
              <a:t>$_SESSION["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nome_da_variavel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"] = $valor;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2910" y="5559998"/>
            <a:ext cx="77867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Courier New" pitchFamily="49" charset="0"/>
                <a:cs typeface="Courier New" pitchFamily="49" charset="0"/>
              </a:rPr>
              <a:t>$valor = $_SESSION["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nome_da_variavel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"];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SESSÕES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pt-BR" u="sng" dirty="0" smtClean="0"/>
              <a:t>verificando se uma variável existe</a:t>
            </a:r>
            <a:r>
              <a:rPr lang="pt-BR" dirty="0" smtClean="0"/>
              <a:t>:</a:t>
            </a:r>
            <a:endParaRPr lang="pt-BR" dirty="0" smtClean="0"/>
          </a:p>
          <a:p>
            <a:pPr marL="514350" indent="-514350">
              <a:buFont typeface="+mj-lt"/>
              <a:buAutoNum type="arabicPeriod" startAt="3"/>
            </a:pPr>
            <a:endParaRPr lang="pt-BR" dirty="0" smtClean="0"/>
          </a:p>
          <a:p>
            <a:pPr marL="514350" indent="-514350">
              <a:buFont typeface="+mj-lt"/>
              <a:buAutoNum type="arabicPeriod" startAt="3"/>
            </a:pPr>
            <a:endParaRPr lang="pt-BR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pt-BR" u="sng" dirty="0" smtClean="0"/>
              <a:t>removendo registro de variáveis</a:t>
            </a:r>
            <a:r>
              <a:rPr lang="pt-BR" dirty="0" smtClean="0"/>
              <a:t>:</a:t>
            </a:r>
            <a:endParaRPr lang="pt-BR" dirty="0" smtClean="0"/>
          </a:p>
          <a:p>
            <a:pPr marL="514350" indent="-514350">
              <a:buFont typeface="+mj-lt"/>
              <a:buAutoNum type="arabicPeriod" startAt="3"/>
            </a:pPr>
            <a:endParaRPr lang="pt-BR" dirty="0" smtClean="0"/>
          </a:p>
          <a:p>
            <a:pPr marL="514350" indent="-514350">
              <a:buFont typeface="+mj-lt"/>
              <a:buAutoNum type="arabicPeriod" startAt="3"/>
            </a:pPr>
            <a:endParaRPr lang="pt-BR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pt-BR" u="sng" dirty="0" smtClean="0"/>
              <a:t>destruindo uma sessão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85786" y="1988098"/>
            <a:ext cx="772519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session_is_registered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nome_da_variavel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"){...}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85786" y="3600394"/>
            <a:ext cx="771530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session_unregister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nome_da_variavel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5786" y="5059932"/>
            <a:ext cx="771530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session_destroy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REDIRECIONANDO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</a:t>
            </a:r>
            <a:r>
              <a:rPr lang="pt-BR" dirty="0" smtClean="0"/>
              <a:t>om </a:t>
            </a:r>
            <a:r>
              <a:rPr lang="pt-BR" dirty="0" smtClean="0"/>
              <a:t>o </a:t>
            </a:r>
            <a:r>
              <a:rPr lang="pt-BR" dirty="0" err="1" smtClean="0"/>
              <a:t>php</a:t>
            </a:r>
            <a:r>
              <a:rPr lang="pt-BR" dirty="0" smtClean="0"/>
              <a:t>, podemos utilizar um comando que modifica o CABEÇALHO do protocolo HTTP, dessa forma, conseguimos utilizar a instrução </a:t>
            </a:r>
            <a:r>
              <a:rPr lang="pt-BR" dirty="0" err="1" smtClean="0"/>
              <a:t>Location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dirty="0" smtClean="0"/>
              <a:t>tenção</a:t>
            </a:r>
            <a:r>
              <a:rPr lang="pt-BR" dirty="0" smtClean="0"/>
              <a:t>: para que o header possa ser alterado, nada pode ser impresso antes de chamá-lo.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130B-8C3F-44AA-B442-A63F2D9269F0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42910" y="2928934"/>
            <a:ext cx="764386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header("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Location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 $redirecionar");</a:t>
            </a:r>
            <a:br>
              <a:rPr lang="pt-BR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iogo-pp-theme2009">
  <a:themeElements>
    <a:clrScheme name="diogo-pp-theme2009">
      <a:dk1>
        <a:srgbClr val="49442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1D1B10"/>
      </a:accent6>
      <a:hlink>
        <a:srgbClr val="1D1B10"/>
      </a:hlink>
      <a:folHlink>
        <a:srgbClr val="1D1B1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489</Words>
  <Application>Microsoft Office PowerPoint</Application>
  <PresentationFormat>Apresentação na tela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1_diogo-pp-theme2009</vt:lpstr>
      <vt:lpstr>PHP – PARTE 4</vt:lpstr>
      <vt:lpstr>TRABALHANDO COM COOKIES</vt:lpstr>
      <vt:lpstr>TRABALHANDO COM COOKIES</vt:lpstr>
      <vt:lpstr>TRABALHANDO COM COOKIES</vt:lpstr>
      <vt:lpstr>TRABALHANDO COM SESSÕES</vt:lpstr>
      <vt:lpstr>TRABALHANDO COM SESSÕES</vt:lpstr>
      <vt:lpstr>TRABALHANDO COM SESSÕES</vt:lpstr>
      <vt:lpstr>TRABALHANDO COM SESSÕES</vt:lpstr>
      <vt:lpstr>REDIRECIONANDO</vt:lpstr>
      <vt:lpstr>REDIRECIONANDO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Básico</dc:title>
  <dc:creator>Diogo</dc:creator>
  <cp:lastModifiedBy>Diogo</cp:lastModifiedBy>
  <cp:revision>626</cp:revision>
  <dcterms:created xsi:type="dcterms:W3CDTF">2009-02-12T02:18:08Z</dcterms:created>
  <dcterms:modified xsi:type="dcterms:W3CDTF">2009-08-07T19:12:52Z</dcterms:modified>
</cp:coreProperties>
</file>