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Lost and Found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Ana Raquel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Diogo Cordeiro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Paulinely Morgan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Wagner de Lima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novo.jp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384" y="4127576"/>
            <a:ext cx="506100" cy="7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ogo\Desktop\Sem título2.jpg"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1449" y="4113774"/>
            <a:ext cx="552900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MVC (Model-View-Controller 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1000"/>
              </a:spcBef>
            </a:pPr>
            <a:r>
              <a:rPr lang="pt-BR"/>
              <a:t>É um modelo arquitetural atual e tem sido bem difundido no desenvolvimento profissional de software. </a:t>
            </a:r>
          </a:p>
          <a:p>
            <a:pPr indent="-228600" lvl="1" marL="914400">
              <a:spcBef>
                <a:spcPts val="1000"/>
              </a:spcBef>
            </a:pPr>
            <a:r>
              <a:rPr lang="pt-BR"/>
              <a:t>Principalmente em plataformas Web.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349868" y="3006578"/>
            <a:ext cx="2434500" cy="118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3300529" y="298875"/>
            <a:ext cx="2434500" cy="118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CONTROLLER</a:t>
            </a:r>
          </a:p>
        </p:txBody>
      </p:sp>
      <p:sp>
        <p:nvSpPr>
          <p:cNvPr id="130" name="Shape 130"/>
          <p:cNvSpPr/>
          <p:nvPr/>
        </p:nvSpPr>
        <p:spPr>
          <a:xfrm>
            <a:off x="292312" y="3006578"/>
            <a:ext cx="2434500" cy="118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VIEW</a:t>
            </a:r>
          </a:p>
        </p:txBody>
      </p:sp>
      <p:cxnSp>
        <p:nvCxnSpPr>
          <p:cNvPr id="131" name="Shape 131"/>
          <p:cNvCxnSpPr>
            <a:stCxn id="130" idx="3"/>
            <a:endCxn id="128" idx="1"/>
          </p:cNvCxnSpPr>
          <p:nvPr/>
        </p:nvCxnSpPr>
        <p:spPr>
          <a:xfrm>
            <a:off x="2726812" y="3600428"/>
            <a:ext cx="362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2760543" y="3268824"/>
            <a:ext cx="3555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Dot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30" idx="0"/>
            <a:endCxn id="129" idx="1"/>
          </p:cNvCxnSpPr>
          <p:nvPr/>
        </p:nvCxnSpPr>
        <p:spPr>
          <a:xfrm flipH="1" rot="10800000">
            <a:off x="1509562" y="892778"/>
            <a:ext cx="1791000" cy="21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Dot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9" idx="2"/>
          </p:cNvCxnSpPr>
          <p:nvPr/>
        </p:nvCxnSpPr>
        <p:spPr>
          <a:xfrm flipH="1">
            <a:off x="2165179" y="1486575"/>
            <a:ext cx="2352600" cy="147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>
            <a:off x="4517779" y="1486575"/>
            <a:ext cx="2229899" cy="147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cxnSp>
        <p:nvCxnSpPr>
          <p:cNvPr id="137" name="Shape 137"/>
          <p:cNvCxnSpPr>
            <a:stCxn id="128" idx="0"/>
            <a:endCxn id="129" idx="3"/>
          </p:cNvCxnSpPr>
          <p:nvPr/>
        </p:nvCxnSpPr>
        <p:spPr>
          <a:xfrm rot="10800000">
            <a:off x="5735018" y="892778"/>
            <a:ext cx="1832100" cy="211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pt-BR"/>
              <a:t>Model</a:t>
            </a:r>
            <a:r>
              <a:rPr lang="pt-BR"/>
              <a:t> (ou modelo)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</a:t>
            </a:r>
            <a:r>
              <a:rPr i="1" lang="pt-BR"/>
              <a:t>model</a:t>
            </a:r>
            <a:r>
              <a:rPr lang="pt-BR"/>
              <a:t> é a camada que representa os dados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Prover meio de acesso (leitura e escrita) à os dados.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Tudo que se diz a respeito à </a:t>
            </a:r>
            <a:r>
              <a:rPr b="1" lang="pt-BR"/>
              <a:t>escrita</a:t>
            </a:r>
            <a:r>
              <a:rPr lang="pt-BR"/>
              <a:t>, </a:t>
            </a:r>
            <a:r>
              <a:rPr b="1" lang="pt-BR"/>
              <a:t>validação </a:t>
            </a:r>
            <a:r>
              <a:rPr lang="pt-BR"/>
              <a:t>e </a:t>
            </a:r>
            <a:r>
              <a:rPr b="1" lang="pt-BR"/>
              <a:t>leitura </a:t>
            </a:r>
            <a:r>
              <a:rPr lang="pt-BR"/>
              <a:t>dos dados está dentro da camada model.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/>
              <a:t>Controller</a:t>
            </a:r>
            <a:r>
              <a:rPr lang="pt-BR"/>
              <a:t> (ou controlador)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No controller existem métodos públicos chamados de </a:t>
            </a:r>
            <a:r>
              <a:rPr b="1" i="1" lang="pt-BR"/>
              <a:t>actions</a:t>
            </a:r>
            <a:r>
              <a:rPr lang="pt-B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Cada </a:t>
            </a:r>
            <a:r>
              <a:rPr b="1" i="1" lang="pt-BR"/>
              <a:t>action</a:t>
            </a:r>
            <a:r>
              <a:rPr b="1" lang="pt-BR"/>
              <a:t> </a:t>
            </a:r>
            <a:r>
              <a:rPr lang="pt-BR"/>
              <a:t>é responsável por uma “</a:t>
            </a:r>
            <a:r>
              <a:rPr i="1" lang="pt-BR"/>
              <a:t>página</a:t>
            </a:r>
            <a:r>
              <a:rPr lang="pt-BR"/>
              <a:t>” do sistema.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</a:t>
            </a:r>
            <a:r>
              <a:rPr i="1" lang="pt-BR"/>
              <a:t>controller</a:t>
            </a:r>
            <a:r>
              <a:rPr lang="pt-BR"/>
              <a:t> vai decidir: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Qual </a:t>
            </a:r>
            <a:r>
              <a:rPr b="1" i="1" lang="pt-BR"/>
              <a:t>model</a:t>
            </a:r>
            <a:r>
              <a:rPr b="1" lang="pt-BR"/>
              <a:t> </a:t>
            </a:r>
            <a:r>
              <a:rPr lang="pt-BR"/>
              <a:t>usar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Quais pedido</a:t>
            </a:r>
            <a:r>
              <a:rPr lang="pt-BR"/>
              <a:t>s fazer pro </a:t>
            </a:r>
            <a:r>
              <a:rPr b="1" i="1" lang="pt-BR"/>
              <a:t>model</a:t>
            </a:r>
            <a:r>
              <a:rPr lang="pt-BR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Qual combinação de </a:t>
            </a:r>
            <a:r>
              <a:rPr b="1" i="1" lang="pt-BR"/>
              <a:t>views</a:t>
            </a:r>
            <a:r>
              <a:rPr b="1" lang="pt-BR"/>
              <a:t> </a:t>
            </a:r>
            <a:r>
              <a:rPr lang="pt-BR"/>
              <a:t>será usada para exibir os dados retornados pelo </a:t>
            </a:r>
            <a:r>
              <a:rPr b="1" i="1" lang="pt-BR"/>
              <a:t>model</a:t>
            </a:r>
            <a:r>
              <a:rPr lang="pt-B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/>
              <a:t>View</a:t>
            </a:r>
            <a:r>
              <a:rPr lang="pt-BR"/>
              <a:t> (ou visualização)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É na </a:t>
            </a:r>
            <a:r>
              <a:rPr b="1" i="1" lang="pt-BR"/>
              <a:t>view</a:t>
            </a:r>
            <a:r>
              <a:rPr b="1" lang="pt-BR"/>
              <a:t> </a:t>
            </a:r>
            <a:r>
              <a:rPr lang="pt-BR"/>
              <a:t>que o sistema interage com o usuário.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Tudo que ele ver (HTML / XML / RSS / CSV) deve ser gerado e exibido através dessa camada.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</a:t>
            </a:r>
            <a:r>
              <a:rPr b="1" i="1" lang="pt-BR"/>
              <a:t>view</a:t>
            </a:r>
            <a:r>
              <a:rPr lang="pt-BR"/>
              <a:t> deve: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Manipular os dados para </a:t>
            </a:r>
            <a:r>
              <a:rPr i="1" lang="pt-BR"/>
              <a:t>- e apenas para -</a:t>
            </a:r>
            <a:r>
              <a:rPr lang="pt-BR"/>
              <a:t> exibição;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Exibir os dados.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Nosso Projeto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Manipulação dos dados salvo em um banco de dados relacional.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SGBD - MySQL.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Utilização da linguagem PHP na camada de Model.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Nosso Projeto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i="1" lang="pt-BR"/>
              <a:t>Controller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Javascript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Possível utilização de frameworks MVC como (AngularJS, React, </a:t>
            </a:r>
            <a:r>
              <a:rPr i="1" lang="pt-BR"/>
              <a:t>etc</a:t>
            </a:r>
            <a:r>
              <a:rPr lang="pt-BR"/>
              <a:t>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View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HTML</a:t>
            </a: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pt-BR"/>
              <a:t>CSS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Framework Bootstrap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3558800" y="666500"/>
            <a:ext cx="1541700" cy="767400"/>
          </a:xfrm>
          <a:prstGeom prst="flowChartAlternateProcess">
            <a:avLst/>
          </a:prstGeom>
          <a:solidFill>
            <a:srgbClr val="FFD966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940075" y="2573625"/>
            <a:ext cx="1541700" cy="767400"/>
          </a:xfrm>
          <a:prstGeom prst="flowChartAlternateProcess">
            <a:avLst/>
          </a:prstGeom>
          <a:solidFill>
            <a:srgbClr val="FFD966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01569" y="2836312"/>
            <a:ext cx="618712" cy="2420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3"/>
                </a:solidFill>
                <a:latin typeface="Arial"/>
              </a:rPr>
              <a:t>VIEW</a:t>
            </a:r>
          </a:p>
        </p:txBody>
      </p:sp>
      <p:sp>
        <p:nvSpPr>
          <p:cNvPr id="181" name="Shape 181"/>
          <p:cNvSpPr/>
          <p:nvPr/>
        </p:nvSpPr>
        <p:spPr>
          <a:xfrm>
            <a:off x="3655389" y="947812"/>
            <a:ext cx="1348525" cy="204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3"/>
                </a:solidFill>
                <a:latin typeface="Arial"/>
              </a:rPr>
              <a:t>CONTROLLER</a:t>
            </a:r>
          </a:p>
        </p:txBody>
      </p:sp>
      <p:sp>
        <p:nvSpPr>
          <p:cNvPr id="182" name="Shape 182"/>
          <p:cNvSpPr/>
          <p:nvPr/>
        </p:nvSpPr>
        <p:spPr>
          <a:xfrm>
            <a:off x="6527925" y="2573625"/>
            <a:ext cx="1541700" cy="767400"/>
          </a:xfrm>
          <a:prstGeom prst="flowChartAlternateProcess">
            <a:avLst/>
          </a:prstGeom>
          <a:solidFill>
            <a:srgbClr val="FFD966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893299" y="2836325"/>
            <a:ext cx="810947" cy="24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3"/>
                </a:solidFill>
                <a:latin typeface="Arial"/>
              </a:rPr>
              <a:t>MODEL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2481775" y="3166050"/>
            <a:ext cx="4046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2481775" y="2728425"/>
            <a:ext cx="4046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78" idx="2"/>
          </p:cNvCxnSpPr>
          <p:nvPr/>
        </p:nvCxnSpPr>
        <p:spPr>
          <a:xfrm flipH="1">
            <a:off x="2093750" y="1433900"/>
            <a:ext cx="2235900" cy="1131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78" idx="2"/>
          </p:cNvCxnSpPr>
          <p:nvPr/>
        </p:nvCxnSpPr>
        <p:spPr>
          <a:xfrm>
            <a:off x="4329650" y="1433900"/>
            <a:ext cx="2598000" cy="1137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>
            <a:stCxn id="179" idx="0"/>
            <a:endCxn id="178" idx="1"/>
          </p:cNvCxnSpPr>
          <p:nvPr/>
        </p:nvCxnSpPr>
        <p:spPr>
          <a:xfrm flipH="1" rot="10800000">
            <a:off x="1710925" y="1050225"/>
            <a:ext cx="1848000" cy="1523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940075" y="3500800"/>
            <a:ext cx="1541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HTML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CSS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PHP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Bootstrap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6527925" y="3500800"/>
            <a:ext cx="1541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MySQL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PHP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178500" y="666500"/>
            <a:ext cx="17148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Javascript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●"/>
            </a:pPr>
            <a:r>
              <a:rPr lang="pt-BR">
                <a:solidFill>
                  <a:schemeClr val="accent3"/>
                </a:solidFill>
              </a:rPr>
              <a:t>AngularJS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0" y="311054"/>
            <a:ext cx="1714799" cy="89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979750" y="3249775"/>
            <a:ext cx="31845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4" name="Shape 194"/>
          <p:cNvCxnSpPr>
            <a:stCxn id="182" idx="0"/>
            <a:endCxn id="178" idx="3"/>
          </p:cNvCxnSpPr>
          <p:nvPr/>
        </p:nvCxnSpPr>
        <p:spPr>
          <a:xfrm rot="10800000">
            <a:off x="5100375" y="1050225"/>
            <a:ext cx="2198400" cy="1523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400"/>
              <a:t>Banco de Dados e Arquitetura do Sistema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Lost &amp; Found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spcBef>
                <a:spcPts val="0"/>
              </a:spcBef>
            </a:pPr>
            <a:r>
              <a:rPr lang="pt-BR"/>
              <a:t>Tem como objetivo ser uma plataforma online onde seja possível conectar pessoas que perderam algum item com usuários que encontraram algum item.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Banco de Dados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Modelo Relacional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Amplamente estudado e utilizado em projetos ao longo dos anos.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Fácil abstração.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Structured Query Language (SQL)</a:t>
            </a:r>
          </a:p>
          <a:p>
            <a:pPr indent="-228600" lvl="2" marL="1371600">
              <a:spcBef>
                <a:spcPts val="0"/>
              </a:spcBef>
            </a:pPr>
            <a:r>
              <a:rPr lang="pt-BR"/>
              <a:t>Linguagem conhecida por todos os membros do time.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MySQL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Como  sistema de gerenciamento de banco de dados (SGBD) será utilizado o MySQL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Utiliza a linguagem SQL como interface.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Atualmente é um dos bancos de dados mais populares.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Possui uma extensa documentação.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Facilidade no manuseio.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É um software livre.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descr="ER Diagram - DB Lost and Found Project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25" y="19500"/>
            <a:ext cx="7017773" cy="49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arquitetura de </a:t>
            </a:r>
            <a:r>
              <a:rPr lang="pt-BR"/>
              <a:t>software </a:t>
            </a:r>
            <a:r>
              <a:rPr lang="pt-BR"/>
              <a:t>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“A arquitetura de software define o que é o sistema em termos de componentes computacionais e os relacionamentos entre estes componentes”. VAROTO, 2002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Definir a plataforma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Como os componentes do sistema irão se organizar.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Lost &amp; Found.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É um sistema web.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Cliente-servidor.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MVC (Model-View-Controller 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MVC é um padrão de arquitetura de software que separa a informação (e as suas regras de negócio) da interface com a qual o usuário interage.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/>
              <a:t>O modelo de arquitetura usado para o projeto Lost &amp; Found será o modelo MVC.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