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exend ExtraBold"/>
      <p:bold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Alata"/>
      <p:regular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xendExtraBold-bold.fntdata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PTSans-regular.fntdata"/><Relationship Id="rId27" Type="http://schemas.openxmlformats.org/officeDocument/2006/relationships/font" Target="fonts/Alat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6.xml"/><Relationship Id="rId33" Type="http://schemas.openxmlformats.org/officeDocument/2006/relationships/font" Target="fonts/DMSans-bold.fntdata"/><Relationship Id="rId10" Type="http://schemas.openxmlformats.org/officeDocument/2006/relationships/slide" Target="slides/slide5.xml"/><Relationship Id="rId32" Type="http://schemas.openxmlformats.org/officeDocument/2006/relationships/font" Target="fonts/DMSans-regular.fntdata"/><Relationship Id="rId13" Type="http://schemas.openxmlformats.org/officeDocument/2006/relationships/slide" Target="slides/slide8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7.xml"/><Relationship Id="rId34" Type="http://schemas.openxmlformats.org/officeDocument/2006/relationships/font" Target="fonts/DM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a40a0e41d3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a40a0e41d3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a40a0e41d3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a40a0e41d3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a40a0e41d3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a40a0e41d3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a40a0e41d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a40a0e41d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a40a0e41d3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2a40a0e41d3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a40a0e41d3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a40a0e41d3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a40a0e41d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a40a0e41d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d81ab5e0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d81ab5e0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d81ab5e0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d81ab5e0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d81ab5e0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d81ab5e0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a40a0e41d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a40a0e41d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a42210abd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a42210abd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a40a0e41d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a40a0e41d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a40a0e41d3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a40a0e41d3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4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s://www.freepik.com/?utm_source=slidesgo_template&amp;utm_medium=referral-link&amp;utm_campaign=promo-slide&amp;utm_term=slidesgo&amp;utm_content=freepik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hasCustomPrompt="1" type="title"/>
          </p:nvPr>
        </p:nvSpPr>
        <p:spPr>
          <a:xfrm>
            <a:off x="802675" y="1273050"/>
            <a:ext cx="75387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/>
          <p:nvPr>
            <p:ph idx="1" type="subTitle"/>
          </p:nvPr>
        </p:nvSpPr>
        <p:spPr>
          <a:xfrm>
            <a:off x="2039600" y="3287625"/>
            <a:ext cx="5064900" cy="4971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11"/>
          <p:cNvSpPr txBox="1"/>
          <p:nvPr>
            <p:ph idx="2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11"/>
          <p:cNvSpPr txBox="1"/>
          <p:nvPr>
            <p:ph idx="3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220" name="Google Shape;220;p1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21" name="Google Shape;221;p1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1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1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1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1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1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1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1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9" name="Google Shape;239;p1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" name="Google Shape;251;p11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idx="1" type="subTitle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2" type="subTitle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idx="3" type="subTitle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4" type="subTitle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hasCustomPrompt="1" type="title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hasCustomPrompt="1" idx="5" type="title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/>
          <p:nvPr>
            <p:ph hasCustomPrompt="1" idx="6" type="title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/>
          <p:nvPr>
            <p:ph hasCustomPrompt="1" idx="7" type="title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idx="9" type="subTitle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4" name="Google Shape;264;p13"/>
          <p:cNvSpPr txBox="1"/>
          <p:nvPr>
            <p:ph idx="13" type="subTitle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5" name="Google Shape;265;p13"/>
          <p:cNvSpPr txBox="1"/>
          <p:nvPr>
            <p:ph idx="14" type="subTitle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6" name="Google Shape;266;p13"/>
          <p:cNvSpPr txBox="1"/>
          <p:nvPr>
            <p:ph idx="15" type="subTitle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2391900" y="3335213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896875" y="1230650"/>
            <a:ext cx="5350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1" name="Google Shape;271;p14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" name="Google Shape;272;p14"/>
          <p:cNvGrpSpPr/>
          <p:nvPr/>
        </p:nvGrpSpPr>
        <p:grpSpPr>
          <a:xfrm>
            <a:off x="720011" y="319100"/>
            <a:ext cx="1368528" cy="300900"/>
            <a:chOff x="7055224" y="4513500"/>
            <a:chExt cx="1368528" cy="300900"/>
          </a:xfrm>
        </p:grpSpPr>
        <p:grpSp>
          <p:nvGrpSpPr>
            <p:cNvPr id="273" name="Google Shape;273;p14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74" name="Google Shape;274;p14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4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4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4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4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4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4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4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4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4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4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4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4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14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14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14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2" name="Google Shape;292;p14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4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4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4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4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4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4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4" name="Google Shape;304;p14"/>
          <p:cNvCxnSpPr/>
          <p:nvPr/>
        </p:nvCxnSpPr>
        <p:spPr>
          <a:xfrm rot="10800000">
            <a:off x="7760759" y="4695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1980150" y="1257775"/>
            <a:ext cx="5183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idx="1" type="subTitle"/>
          </p:nvPr>
        </p:nvSpPr>
        <p:spPr>
          <a:xfrm>
            <a:off x="1998150" y="3028075"/>
            <a:ext cx="5147700" cy="7332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5"/>
          <p:cNvSpPr txBox="1"/>
          <p:nvPr>
            <p:ph idx="2" type="subTitle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9" name="Google Shape;309;p15"/>
          <p:cNvSpPr txBox="1"/>
          <p:nvPr>
            <p:ph idx="3" type="subTitle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310" name="Google Shape;310;p1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311" name="Google Shape;311;p1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312" name="Google Shape;312;p1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1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1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1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1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0" name="Google Shape;330;p1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2" name="Google Shape;342;p1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720000" y="1215750"/>
            <a:ext cx="77040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46" name="Google Shape;346;p1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720000" y="1220250"/>
            <a:ext cx="40869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idx="1" type="subTitle"/>
          </p:nvPr>
        </p:nvSpPr>
        <p:spPr>
          <a:xfrm>
            <a:off x="720000" y="2991750"/>
            <a:ext cx="40869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7"/>
          <p:cNvSpPr/>
          <p:nvPr>
            <p:ph idx="2" type="pic"/>
          </p:nvPr>
        </p:nvSpPr>
        <p:spPr>
          <a:xfrm>
            <a:off x="5245200" y="1020450"/>
            <a:ext cx="3102600" cy="31026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51" name="Google Shape;351;p1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7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720000" y="1510975"/>
            <a:ext cx="31461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720000" y="2691425"/>
            <a:ext cx="31461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6" name="Google Shape;356;p18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8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>
            <p:ph type="title"/>
          </p:nvPr>
        </p:nvSpPr>
        <p:spPr>
          <a:xfrm>
            <a:off x="4985725" y="1719600"/>
            <a:ext cx="3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idx="1" type="subTitle"/>
          </p:nvPr>
        </p:nvSpPr>
        <p:spPr>
          <a:xfrm>
            <a:off x="4985800" y="2379450"/>
            <a:ext cx="31980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1" name="Google Shape;361;p1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/>
          <p:nvPr/>
        </p:nvCxnSpPr>
        <p:spPr>
          <a:xfrm rot="10800000">
            <a:off x="72002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type="title"/>
          </p:nvPr>
        </p:nvSpPr>
        <p:spPr>
          <a:xfrm>
            <a:off x="872400" y="1874450"/>
            <a:ext cx="31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5" name="Google Shape;365;p20"/>
          <p:cNvSpPr txBox="1"/>
          <p:nvPr>
            <p:ph idx="1" type="subTitle"/>
          </p:nvPr>
        </p:nvSpPr>
        <p:spPr>
          <a:xfrm>
            <a:off x="872400" y="2550450"/>
            <a:ext cx="31878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6" name="Google Shape;366;p2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0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3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3"/>
          <p:cNvSpPr txBox="1"/>
          <p:nvPr>
            <p:ph idx="4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AND_BODY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1" type="body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71" name="Google Shape;371;p21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idx="1" type="body"/>
          </p:nvPr>
        </p:nvSpPr>
        <p:spPr>
          <a:xfrm>
            <a:off x="3290680" y="1766725"/>
            <a:ext cx="51432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22"/>
          <p:cNvSpPr txBox="1"/>
          <p:nvPr>
            <p:ph idx="2" type="body"/>
          </p:nvPr>
        </p:nvSpPr>
        <p:spPr>
          <a:xfrm>
            <a:off x="3290680" y="3203925"/>
            <a:ext cx="51432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22"/>
          <p:cNvSpPr txBox="1"/>
          <p:nvPr>
            <p:ph idx="3" type="subTitle"/>
          </p:nvPr>
        </p:nvSpPr>
        <p:spPr>
          <a:xfrm>
            <a:off x="3290675" y="1369100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6" name="Google Shape;376;p22"/>
          <p:cNvSpPr txBox="1"/>
          <p:nvPr>
            <p:ph idx="4" type="subTitle"/>
          </p:nvPr>
        </p:nvSpPr>
        <p:spPr>
          <a:xfrm>
            <a:off x="3290675" y="2805148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7" name="Google Shape;377;p22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378" name="Google Shape;378;p2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1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1" type="subTitle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idx="2" type="subTitle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3" name="Google Shape;383;p2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6" name="Google Shape;386;p24"/>
          <p:cNvSpPr txBox="1"/>
          <p:nvPr>
            <p:ph idx="1" type="subTitle"/>
          </p:nvPr>
        </p:nvSpPr>
        <p:spPr>
          <a:xfrm>
            <a:off x="751275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4"/>
          <p:cNvSpPr txBox="1"/>
          <p:nvPr>
            <p:ph idx="2" type="subTitle"/>
          </p:nvPr>
        </p:nvSpPr>
        <p:spPr>
          <a:xfrm>
            <a:off x="3368232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4"/>
          <p:cNvSpPr txBox="1"/>
          <p:nvPr>
            <p:ph idx="3" type="subTitle"/>
          </p:nvPr>
        </p:nvSpPr>
        <p:spPr>
          <a:xfrm>
            <a:off x="5985189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4"/>
          <p:cNvSpPr txBox="1"/>
          <p:nvPr>
            <p:ph idx="4" type="subTitle"/>
          </p:nvPr>
        </p:nvSpPr>
        <p:spPr>
          <a:xfrm>
            <a:off x="751275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0" name="Google Shape;390;p24"/>
          <p:cNvSpPr txBox="1"/>
          <p:nvPr>
            <p:ph idx="5" type="subTitle"/>
          </p:nvPr>
        </p:nvSpPr>
        <p:spPr>
          <a:xfrm>
            <a:off x="3368232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1" name="Google Shape;391;p24"/>
          <p:cNvSpPr txBox="1"/>
          <p:nvPr>
            <p:ph idx="6" type="subTitle"/>
          </p:nvPr>
        </p:nvSpPr>
        <p:spPr>
          <a:xfrm>
            <a:off x="5985189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392" name="Google Shape;392;p2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95" name="Google Shape;395;p25"/>
          <p:cNvSpPr txBox="1"/>
          <p:nvPr>
            <p:ph idx="1" type="subTitle"/>
          </p:nvPr>
        </p:nvSpPr>
        <p:spPr>
          <a:xfrm>
            <a:off x="937700" y="3567875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5"/>
          <p:cNvSpPr txBox="1"/>
          <p:nvPr>
            <p:ph idx="2" type="subTitle"/>
          </p:nvPr>
        </p:nvSpPr>
        <p:spPr>
          <a:xfrm>
            <a:off x="3484422" y="3567875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5"/>
          <p:cNvSpPr txBox="1"/>
          <p:nvPr>
            <p:ph idx="3" type="subTitle"/>
          </p:nvPr>
        </p:nvSpPr>
        <p:spPr>
          <a:xfrm>
            <a:off x="6031150" y="3567875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5"/>
          <p:cNvSpPr txBox="1"/>
          <p:nvPr>
            <p:ph idx="4" type="subTitle"/>
          </p:nvPr>
        </p:nvSpPr>
        <p:spPr>
          <a:xfrm>
            <a:off x="937700" y="3142930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9" name="Google Shape;399;p25"/>
          <p:cNvSpPr txBox="1"/>
          <p:nvPr>
            <p:ph idx="5" type="subTitle"/>
          </p:nvPr>
        </p:nvSpPr>
        <p:spPr>
          <a:xfrm>
            <a:off x="3477488" y="3142930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0" name="Google Shape;400;p25"/>
          <p:cNvSpPr txBox="1"/>
          <p:nvPr>
            <p:ph idx="6" type="subTitle"/>
          </p:nvPr>
        </p:nvSpPr>
        <p:spPr>
          <a:xfrm>
            <a:off x="6031138" y="3142930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01" name="Google Shape;401;p2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idx="1" type="subTitle"/>
          </p:nvPr>
        </p:nvSpPr>
        <p:spPr>
          <a:xfrm>
            <a:off x="1960625" y="1853663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4" name="Google Shape;404;p26"/>
          <p:cNvSpPr txBox="1"/>
          <p:nvPr>
            <p:ph idx="2" type="subTitle"/>
          </p:nvPr>
        </p:nvSpPr>
        <p:spPr>
          <a:xfrm>
            <a:off x="1960625" y="3119882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5" name="Google Shape;405;p26"/>
          <p:cNvSpPr txBox="1"/>
          <p:nvPr>
            <p:ph idx="3" type="subTitle"/>
          </p:nvPr>
        </p:nvSpPr>
        <p:spPr>
          <a:xfrm>
            <a:off x="5751765" y="1853663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6" name="Google Shape;406;p26"/>
          <p:cNvSpPr txBox="1"/>
          <p:nvPr>
            <p:ph idx="4" type="subTitle"/>
          </p:nvPr>
        </p:nvSpPr>
        <p:spPr>
          <a:xfrm>
            <a:off x="5751765" y="3119882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7" name="Google Shape;407;p26"/>
          <p:cNvSpPr txBox="1"/>
          <p:nvPr>
            <p:ph type="title"/>
          </p:nvPr>
        </p:nvSpPr>
        <p:spPr>
          <a:xfrm>
            <a:off x="720000" y="446600"/>
            <a:ext cx="4434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idx="5" type="subTitle"/>
          </p:nvPr>
        </p:nvSpPr>
        <p:spPr>
          <a:xfrm>
            <a:off x="1960625" y="2278711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6"/>
          <p:cNvSpPr txBox="1"/>
          <p:nvPr>
            <p:ph idx="6" type="subTitle"/>
          </p:nvPr>
        </p:nvSpPr>
        <p:spPr>
          <a:xfrm>
            <a:off x="5751764" y="2278711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idx="7" type="subTitle"/>
          </p:nvPr>
        </p:nvSpPr>
        <p:spPr>
          <a:xfrm>
            <a:off x="1960625" y="3545072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6"/>
          <p:cNvSpPr txBox="1"/>
          <p:nvPr>
            <p:ph idx="8" type="subTitle"/>
          </p:nvPr>
        </p:nvSpPr>
        <p:spPr>
          <a:xfrm>
            <a:off x="5751764" y="3545072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2" name="Google Shape;412;p2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5" name="Google Shape;415;p27"/>
          <p:cNvSpPr txBox="1"/>
          <p:nvPr>
            <p:ph idx="1" type="subTitle"/>
          </p:nvPr>
        </p:nvSpPr>
        <p:spPr>
          <a:xfrm>
            <a:off x="3757400" y="150991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6" name="Google Shape;416;p27"/>
          <p:cNvSpPr txBox="1"/>
          <p:nvPr>
            <p:ph idx="2" type="subTitle"/>
          </p:nvPr>
        </p:nvSpPr>
        <p:spPr>
          <a:xfrm>
            <a:off x="3757400" y="298206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7" name="Google Shape;417;p27"/>
          <p:cNvSpPr txBox="1"/>
          <p:nvPr>
            <p:ph idx="3" type="subTitle"/>
          </p:nvPr>
        </p:nvSpPr>
        <p:spPr>
          <a:xfrm>
            <a:off x="6217488" y="150991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8" name="Google Shape;418;p27"/>
          <p:cNvSpPr txBox="1"/>
          <p:nvPr>
            <p:ph idx="4" type="subTitle"/>
          </p:nvPr>
        </p:nvSpPr>
        <p:spPr>
          <a:xfrm>
            <a:off x="6217488" y="298206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9" name="Google Shape;419;p27"/>
          <p:cNvSpPr txBox="1"/>
          <p:nvPr>
            <p:ph idx="5" type="body"/>
          </p:nvPr>
        </p:nvSpPr>
        <p:spPr>
          <a:xfrm>
            <a:off x="3757400" y="21462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27"/>
          <p:cNvSpPr txBox="1"/>
          <p:nvPr>
            <p:ph idx="6" type="body"/>
          </p:nvPr>
        </p:nvSpPr>
        <p:spPr>
          <a:xfrm>
            <a:off x="3757400" y="36009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1" name="Google Shape;421;p27"/>
          <p:cNvSpPr txBox="1"/>
          <p:nvPr>
            <p:ph idx="7" type="body"/>
          </p:nvPr>
        </p:nvSpPr>
        <p:spPr>
          <a:xfrm>
            <a:off x="6217488" y="21462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2" name="Google Shape;422;p27"/>
          <p:cNvSpPr txBox="1"/>
          <p:nvPr>
            <p:ph idx="8" type="body"/>
          </p:nvPr>
        </p:nvSpPr>
        <p:spPr>
          <a:xfrm>
            <a:off x="6217488" y="36009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23" name="Google Shape;423;p27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6" name="Google Shape;426;p28"/>
          <p:cNvSpPr txBox="1"/>
          <p:nvPr>
            <p:ph idx="1" type="subTitle"/>
          </p:nvPr>
        </p:nvSpPr>
        <p:spPr>
          <a:xfrm>
            <a:off x="971200" y="2147275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28"/>
          <p:cNvSpPr txBox="1"/>
          <p:nvPr>
            <p:ph idx="2" type="subTitle"/>
          </p:nvPr>
        </p:nvSpPr>
        <p:spPr>
          <a:xfrm>
            <a:off x="3482875" y="2147275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8"/>
          <p:cNvSpPr txBox="1"/>
          <p:nvPr>
            <p:ph idx="3" type="subTitle"/>
          </p:nvPr>
        </p:nvSpPr>
        <p:spPr>
          <a:xfrm>
            <a:off x="971200" y="385930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8"/>
          <p:cNvSpPr txBox="1"/>
          <p:nvPr>
            <p:ph idx="4" type="subTitle"/>
          </p:nvPr>
        </p:nvSpPr>
        <p:spPr>
          <a:xfrm>
            <a:off x="3482875" y="385930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8"/>
          <p:cNvSpPr txBox="1"/>
          <p:nvPr>
            <p:ph idx="5" type="subTitle"/>
          </p:nvPr>
        </p:nvSpPr>
        <p:spPr>
          <a:xfrm>
            <a:off x="5994536" y="2147275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8"/>
          <p:cNvSpPr txBox="1"/>
          <p:nvPr>
            <p:ph idx="6" type="subTitle"/>
          </p:nvPr>
        </p:nvSpPr>
        <p:spPr>
          <a:xfrm>
            <a:off x="5994536" y="385930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8"/>
          <p:cNvSpPr txBox="1"/>
          <p:nvPr>
            <p:ph idx="7" type="subTitle"/>
          </p:nvPr>
        </p:nvSpPr>
        <p:spPr>
          <a:xfrm>
            <a:off x="971200" y="1861541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3" name="Google Shape;433;p28"/>
          <p:cNvSpPr txBox="1"/>
          <p:nvPr>
            <p:ph idx="8" type="subTitle"/>
          </p:nvPr>
        </p:nvSpPr>
        <p:spPr>
          <a:xfrm>
            <a:off x="3482875" y="1861541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4" name="Google Shape;434;p28"/>
          <p:cNvSpPr txBox="1"/>
          <p:nvPr>
            <p:ph idx="9" type="subTitle"/>
          </p:nvPr>
        </p:nvSpPr>
        <p:spPr>
          <a:xfrm>
            <a:off x="5994536" y="1861541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5" name="Google Shape;435;p28"/>
          <p:cNvSpPr txBox="1"/>
          <p:nvPr>
            <p:ph idx="13" type="subTitle"/>
          </p:nvPr>
        </p:nvSpPr>
        <p:spPr>
          <a:xfrm>
            <a:off x="971200" y="3573566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6" name="Google Shape;436;p28"/>
          <p:cNvSpPr txBox="1"/>
          <p:nvPr>
            <p:ph idx="14" type="subTitle"/>
          </p:nvPr>
        </p:nvSpPr>
        <p:spPr>
          <a:xfrm>
            <a:off x="3482875" y="3573566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7" name="Google Shape;437;p28"/>
          <p:cNvSpPr txBox="1"/>
          <p:nvPr>
            <p:ph idx="15" type="subTitle"/>
          </p:nvPr>
        </p:nvSpPr>
        <p:spPr>
          <a:xfrm>
            <a:off x="5994536" y="3573566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38" name="Google Shape;438;p28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hasCustomPrompt="1" type="title"/>
          </p:nvPr>
        </p:nvSpPr>
        <p:spPr>
          <a:xfrm>
            <a:off x="4025962" y="758300"/>
            <a:ext cx="4407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1" name="Google Shape;441;p29"/>
          <p:cNvSpPr txBox="1"/>
          <p:nvPr>
            <p:ph idx="1" type="subTitle"/>
          </p:nvPr>
        </p:nvSpPr>
        <p:spPr>
          <a:xfrm>
            <a:off x="4025950" y="1454175"/>
            <a:ext cx="44079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2" name="Google Shape;442;p29"/>
          <p:cNvSpPr txBox="1"/>
          <p:nvPr>
            <p:ph hasCustomPrompt="1" idx="2" type="title"/>
          </p:nvPr>
        </p:nvSpPr>
        <p:spPr>
          <a:xfrm>
            <a:off x="4025962" y="1948451"/>
            <a:ext cx="4407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29"/>
          <p:cNvSpPr txBox="1"/>
          <p:nvPr>
            <p:ph idx="3" type="subTitle"/>
          </p:nvPr>
        </p:nvSpPr>
        <p:spPr>
          <a:xfrm>
            <a:off x="4025950" y="2644325"/>
            <a:ext cx="44079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4" name="Google Shape;444;p29"/>
          <p:cNvSpPr txBox="1"/>
          <p:nvPr>
            <p:ph hasCustomPrompt="1" idx="4" type="title"/>
          </p:nvPr>
        </p:nvSpPr>
        <p:spPr>
          <a:xfrm>
            <a:off x="4025962" y="3138602"/>
            <a:ext cx="4407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29"/>
          <p:cNvSpPr txBox="1"/>
          <p:nvPr>
            <p:ph idx="5" type="subTitle"/>
          </p:nvPr>
        </p:nvSpPr>
        <p:spPr>
          <a:xfrm>
            <a:off x="4025950" y="3834476"/>
            <a:ext cx="44079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446" name="Google Shape;446;p2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9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>
            <p:ph idx="1" type="subTitle"/>
          </p:nvPr>
        </p:nvSpPr>
        <p:spPr>
          <a:xfrm>
            <a:off x="1329775" y="3459975"/>
            <a:ext cx="1986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0" name="Google Shape;450;p30"/>
          <p:cNvSpPr txBox="1"/>
          <p:nvPr>
            <p:ph idx="2" type="subTitle"/>
          </p:nvPr>
        </p:nvSpPr>
        <p:spPr>
          <a:xfrm>
            <a:off x="3579025" y="3459975"/>
            <a:ext cx="1986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1" name="Google Shape;451;p30"/>
          <p:cNvSpPr txBox="1"/>
          <p:nvPr>
            <p:ph idx="3" type="subTitle"/>
          </p:nvPr>
        </p:nvSpPr>
        <p:spPr>
          <a:xfrm>
            <a:off x="5828225" y="3459975"/>
            <a:ext cx="1986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2" name="Google Shape;452;p30"/>
          <p:cNvSpPr txBox="1"/>
          <p:nvPr>
            <p:ph idx="4" type="subTitle"/>
          </p:nvPr>
        </p:nvSpPr>
        <p:spPr>
          <a:xfrm>
            <a:off x="1329825" y="386616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30"/>
          <p:cNvSpPr txBox="1"/>
          <p:nvPr>
            <p:ph idx="5" type="subTitle"/>
          </p:nvPr>
        </p:nvSpPr>
        <p:spPr>
          <a:xfrm>
            <a:off x="3578997" y="386616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0"/>
          <p:cNvSpPr txBox="1"/>
          <p:nvPr>
            <p:ph idx="6" type="subTitle"/>
          </p:nvPr>
        </p:nvSpPr>
        <p:spPr>
          <a:xfrm>
            <a:off x="5828225" y="386616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0"/>
          <p:cNvSpPr txBox="1"/>
          <p:nvPr>
            <p:ph hasCustomPrompt="1" type="title"/>
          </p:nvPr>
        </p:nvSpPr>
        <p:spPr>
          <a:xfrm>
            <a:off x="1677475" y="130718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0"/>
          <p:cNvSpPr txBox="1"/>
          <p:nvPr>
            <p:ph hasCustomPrompt="1" idx="7" type="title"/>
          </p:nvPr>
        </p:nvSpPr>
        <p:spPr>
          <a:xfrm>
            <a:off x="3926700" y="130718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7" name="Google Shape;457;p30"/>
          <p:cNvSpPr txBox="1"/>
          <p:nvPr>
            <p:ph hasCustomPrompt="1" idx="8" type="title"/>
          </p:nvPr>
        </p:nvSpPr>
        <p:spPr>
          <a:xfrm>
            <a:off x="6175925" y="130718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30"/>
          <p:cNvSpPr txBox="1"/>
          <p:nvPr>
            <p:ph idx="9"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459" name="Google Shape;459;p30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" type="subTitle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4684800" y="2184588"/>
            <a:ext cx="37392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2" name="Google Shape;462;p31"/>
          <p:cNvSpPr txBox="1"/>
          <p:nvPr>
            <p:ph hasCustomPrompt="1" idx="2" type="title"/>
          </p:nvPr>
        </p:nvSpPr>
        <p:spPr>
          <a:xfrm>
            <a:off x="7340200" y="975750"/>
            <a:ext cx="1007700" cy="9837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3" name="Google Shape;463;p31"/>
          <p:cNvSpPr txBox="1"/>
          <p:nvPr>
            <p:ph idx="1" type="subTitle"/>
          </p:nvPr>
        </p:nvSpPr>
        <p:spPr>
          <a:xfrm>
            <a:off x="5999100" y="3606538"/>
            <a:ext cx="2424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31"/>
          <p:cNvSpPr txBox="1"/>
          <p:nvPr>
            <p:ph idx="3" type="subTitle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5" name="Google Shape;465;p31"/>
          <p:cNvSpPr txBox="1"/>
          <p:nvPr>
            <p:ph idx="4" type="subTitle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466" name="Google Shape;466;p31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467" name="Google Shape;467;p3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468" name="Google Shape;468;p3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3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3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3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3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3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3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3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3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3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3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3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3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3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3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3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3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3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86" name="Google Shape;486;p3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3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3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3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3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3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3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3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3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3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8" name="Google Shape;498;p31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501" name="Google Shape;501;p3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type="title"/>
          </p:nvPr>
        </p:nvSpPr>
        <p:spPr>
          <a:xfrm>
            <a:off x="720000" y="678237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4" name="Google Shape;504;p33"/>
          <p:cNvSpPr txBox="1"/>
          <p:nvPr>
            <p:ph idx="1" type="subTitle"/>
          </p:nvPr>
        </p:nvSpPr>
        <p:spPr>
          <a:xfrm>
            <a:off x="720000" y="1630913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33"/>
          <p:cNvSpPr txBox="1"/>
          <p:nvPr/>
        </p:nvSpPr>
        <p:spPr>
          <a:xfrm>
            <a:off x="720000" y="3243000"/>
            <a:ext cx="3566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template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6" name="Google Shape;506;p33"/>
          <p:cNvSpPr txBox="1"/>
          <p:nvPr>
            <p:ph idx="2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7" name="Google Shape;507;p33"/>
          <p:cNvSpPr txBox="1"/>
          <p:nvPr>
            <p:ph idx="3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08" name="Google Shape;508;p3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09" name="Google Shape;509;p3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10" name="Google Shape;510;p3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3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3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3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3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3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3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3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3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3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3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3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3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3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3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3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3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3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28" name="Google Shape;528;p3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3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3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3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3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3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3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3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3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3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3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0" name="Google Shape;540;p3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2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4808667" y="3223150"/>
            <a:ext cx="302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1311061" y="3223150"/>
            <a:ext cx="30237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1311050" y="2725527"/>
            <a:ext cx="30237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4808983" y="2725527"/>
            <a:ext cx="30237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95" name="Google Shape;95;p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98" name="Google Shape;98;p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02" name="Google Shape;102;p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idx="1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8"/>
          <p:cNvSpPr txBox="1"/>
          <p:nvPr>
            <p:ph idx="2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07" name="Google Shape;107;p8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108" name="Google Shape;108;p8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09" name="Google Shape;109;p8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8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7" name="Google Shape;127;p8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8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8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9" name="Google Shape;139;p8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" type="subTitle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43" name="Google Shape;143;p9"/>
          <p:cNvSpPr txBox="1"/>
          <p:nvPr>
            <p:ph idx="2" type="subTitle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9"/>
          <p:cNvSpPr txBox="1"/>
          <p:nvPr>
            <p:ph idx="3" type="subTitle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45" name="Google Shape;145;p9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5" name="Google Shape;165;p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7" name="Google Shape;177;p9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2269700" y="951475"/>
            <a:ext cx="4604700" cy="1260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80" name="Google Shape;180;p1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" name="Google Shape;181;p10"/>
          <p:cNvGrpSpPr/>
          <p:nvPr/>
        </p:nvGrpSpPr>
        <p:grpSpPr>
          <a:xfrm>
            <a:off x="7055461" y="319100"/>
            <a:ext cx="1368528" cy="300900"/>
            <a:chOff x="7055224" y="4513500"/>
            <a:chExt cx="1368528" cy="300900"/>
          </a:xfrm>
        </p:grpSpPr>
        <p:grpSp>
          <p:nvGrpSpPr>
            <p:cNvPr id="182" name="Google Shape;182;p10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83" name="Google Shape;183;p10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10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10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0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10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10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0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0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10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0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10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0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0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0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10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0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10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0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01" name="Google Shape;201;p10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0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0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0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0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0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0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0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0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0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3" name="Google Shape;213;p10"/>
          <p:cNvCxnSpPr/>
          <p:nvPr/>
        </p:nvCxnSpPr>
        <p:spPr>
          <a:xfrm rot="10800000">
            <a:off x="720009" y="4695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idx="3" type="subTitle"/>
          </p:nvPr>
        </p:nvSpPr>
        <p:spPr>
          <a:xfrm>
            <a:off x="2771100" y="4244500"/>
            <a:ext cx="2551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Diogo Costa (202007770)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Amorim (202007485)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Teixeira (202005208)</a:t>
            </a:r>
            <a:endParaRPr/>
          </a:p>
        </p:txBody>
      </p:sp>
      <p:sp>
        <p:nvSpPr>
          <p:cNvPr id="582" name="Google Shape;582;p36"/>
          <p:cNvSpPr txBox="1"/>
          <p:nvPr>
            <p:ph type="ctrTitle"/>
          </p:nvPr>
        </p:nvSpPr>
        <p:spPr>
          <a:xfrm>
            <a:off x="692700" y="727925"/>
            <a:ext cx="46299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Lists on the Cloud</a:t>
            </a:r>
            <a:endParaRPr/>
          </a:p>
        </p:txBody>
      </p:sp>
      <p:sp>
        <p:nvSpPr>
          <p:cNvPr id="583" name="Google Shape;583;p36"/>
          <p:cNvSpPr txBox="1"/>
          <p:nvPr>
            <p:ph idx="1" type="subTitle"/>
          </p:nvPr>
        </p:nvSpPr>
        <p:spPr>
          <a:xfrm>
            <a:off x="822900" y="3091875"/>
            <a:ext cx="4194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Scale Distributed Systems</a:t>
            </a:r>
            <a:endParaRPr/>
          </a:p>
        </p:txBody>
      </p:sp>
      <p:grpSp>
        <p:nvGrpSpPr>
          <p:cNvPr id="584" name="Google Shape;584;p36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85" name="Google Shape;585;p36"/>
            <p:cNvSpPr/>
            <p:nvPr/>
          </p:nvSpPr>
          <p:spPr>
            <a:xfrm>
              <a:off x="1787250" y="2271900"/>
              <a:ext cx="357775" cy="414950"/>
            </a:xfrm>
            <a:custGeom>
              <a:rect b="b" l="l" r="r" t="t"/>
              <a:pathLst>
                <a:path extrusionOk="0" h="16598" w="14311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818350" y="2391550"/>
              <a:ext cx="354150" cy="314800"/>
            </a:xfrm>
            <a:custGeom>
              <a:rect b="b" l="l" r="r" t="t"/>
              <a:pathLst>
                <a:path extrusionOk="0" h="12592" w="14166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879550" y="2272050"/>
              <a:ext cx="166950" cy="139750"/>
            </a:xfrm>
            <a:custGeom>
              <a:rect b="b" l="l" r="r" t="t"/>
              <a:pathLst>
                <a:path extrusionOk="0" h="5590" w="6678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784625" y="2592200"/>
              <a:ext cx="84475" cy="45525"/>
            </a:xfrm>
            <a:custGeom>
              <a:rect b="b" l="l" r="r" t="t"/>
              <a:pathLst>
                <a:path extrusionOk="0" h="1821" w="3379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840925" y="2388125"/>
              <a:ext cx="62550" cy="132425"/>
            </a:xfrm>
            <a:custGeom>
              <a:rect b="b" l="l" r="r" t="t"/>
              <a:pathLst>
                <a:path extrusionOk="0" h="5297" w="2502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840600" y="2466175"/>
              <a:ext cx="62525" cy="20000"/>
            </a:xfrm>
            <a:custGeom>
              <a:rect b="b" l="l" r="r" t="t"/>
              <a:pathLst>
                <a:path extrusionOk="0" h="800" w="2501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841900" y="2444900"/>
              <a:ext cx="62550" cy="20000"/>
            </a:xfrm>
            <a:custGeom>
              <a:rect b="b" l="l" r="r" t="t"/>
              <a:pathLst>
                <a:path extrusionOk="0" h="800" w="2502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832425" y="2487775"/>
              <a:ext cx="61550" cy="20000"/>
            </a:xfrm>
            <a:custGeom>
              <a:rect b="b" l="l" r="r" t="t"/>
              <a:pathLst>
                <a:path extrusionOk="0" h="800" w="2462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594" name="Google Shape;594;p36"/>
            <p:cNvSpPr/>
            <p:nvPr/>
          </p:nvSpPr>
          <p:spPr>
            <a:xfrm>
              <a:off x="2248425" y="1521250"/>
              <a:ext cx="393100" cy="400000"/>
            </a:xfrm>
            <a:custGeom>
              <a:rect b="b" l="l" r="r" t="t"/>
              <a:pathLst>
                <a:path extrusionOk="0" h="16000" w="15724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247775" y="1520925"/>
              <a:ext cx="236650" cy="255000"/>
            </a:xfrm>
            <a:custGeom>
              <a:rect b="b" l="l" r="r" t="t"/>
              <a:pathLst>
                <a:path extrusionOk="0" h="10200" w="9466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6"/>
          <p:cNvGrpSpPr/>
          <p:nvPr/>
        </p:nvGrpSpPr>
        <p:grpSpPr>
          <a:xfrm>
            <a:off x="3980574" y="566974"/>
            <a:ext cx="673180" cy="673180"/>
            <a:chOff x="2429425" y="1984725"/>
            <a:chExt cx="239600" cy="239600"/>
          </a:xfrm>
        </p:grpSpPr>
        <p:sp>
          <p:nvSpPr>
            <p:cNvPr id="597" name="Google Shape;597;p36"/>
            <p:cNvSpPr/>
            <p:nvPr/>
          </p:nvSpPr>
          <p:spPr>
            <a:xfrm>
              <a:off x="2429425" y="1984725"/>
              <a:ext cx="239600" cy="239600"/>
            </a:xfrm>
            <a:custGeom>
              <a:rect b="b" l="l" r="r" t="t"/>
              <a:pathLst>
                <a:path extrusionOk="0" h="9584" w="9584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543993" y="2064079"/>
              <a:ext cx="17050" cy="80875"/>
            </a:xfrm>
            <a:custGeom>
              <a:rect b="b" l="l" r="r" t="t"/>
              <a:pathLst>
                <a:path extrusionOk="0" h="3235" w="682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6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600" name="Google Shape;600;p36"/>
            <p:cNvSpPr/>
            <p:nvPr/>
          </p:nvSpPr>
          <p:spPr>
            <a:xfrm>
              <a:off x="1774150" y="1280375"/>
              <a:ext cx="443200" cy="409800"/>
            </a:xfrm>
            <a:custGeom>
              <a:rect b="b" l="l" r="r" t="t"/>
              <a:pathLst>
                <a:path extrusionOk="0" h="16392" w="17728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859900" y="1386975"/>
              <a:ext cx="22300" cy="73425"/>
            </a:xfrm>
            <a:custGeom>
              <a:rect b="b" l="l" r="r" t="t"/>
              <a:pathLst>
                <a:path extrusionOk="0" h="2937" w="892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101125" y="1392925"/>
              <a:ext cx="31125" cy="66175"/>
            </a:xfrm>
            <a:custGeom>
              <a:rect b="b" l="l" r="r" t="t"/>
              <a:pathLst>
                <a:path extrusionOk="0" h="2647" w="1245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04" name="Google Shape;604;p36"/>
            <p:cNvSpPr/>
            <p:nvPr/>
          </p:nvSpPr>
          <p:spPr>
            <a:xfrm>
              <a:off x="1078950" y="1619675"/>
              <a:ext cx="462525" cy="417100"/>
            </a:xfrm>
            <a:custGeom>
              <a:rect b="b" l="l" r="r" t="t"/>
              <a:pathLst>
                <a:path extrusionOk="0" h="16684" w="18501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173625" y="1889650"/>
              <a:ext cx="56900" cy="48950"/>
            </a:xfrm>
            <a:custGeom>
              <a:rect b="b" l="l" r="r" t="t"/>
              <a:pathLst>
                <a:path extrusionOk="0" h="1958" w="2276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274350" y="1699100"/>
              <a:ext cx="69100" cy="9400"/>
            </a:xfrm>
            <a:custGeom>
              <a:rect b="b" l="l" r="r" t="t"/>
              <a:pathLst>
                <a:path extrusionOk="0" h="376" w="2764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08" name="Google Shape;608;p36"/>
            <p:cNvSpPr/>
            <p:nvPr/>
          </p:nvSpPr>
          <p:spPr>
            <a:xfrm>
              <a:off x="1056050" y="2184175"/>
              <a:ext cx="411450" cy="310350"/>
            </a:xfrm>
            <a:custGeom>
              <a:rect b="b" l="l" r="r" t="t"/>
              <a:pathLst>
                <a:path extrusionOk="0" h="12414" w="16458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102525" y="2336900"/>
              <a:ext cx="357125" cy="131275"/>
            </a:xfrm>
            <a:custGeom>
              <a:rect b="b" l="l" r="r" t="t"/>
              <a:pathLst>
                <a:path extrusionOk="0" h="5251" w="14285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085175" y="2281175"/>
              <a:ext cx="92975" cy="67950"/>
            </a:xfrm>
            <a:custGeom>
              <a:rect b="b" l="l" r="r" t="t"/>
              <a:pathLst>
                <a:path extrusionOk="0" h="2718" w="3719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115950" y="2370600"/>
              <a:ext cx="124400" cy="55025"/>
            </a:xfrm>
            <a:custGeom>
              <a:rect b="b" l="l" r="r" t="t"/>
              <a:pathLst>
                <a:path extrusionOk="0" h="2201" w="4976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6"/>
          <p:cNvSpPr/>
          <p:nvPr/>
        </p:nvSpPr>
        <p:spPr>
          <a:xfrm>
            <a:off x="5769822" y="515687"/>
            <a:ext cx="302237" cy="568376"/>
          </a:xfrm>
          <a:custGeom>
            <a:rect b="b" l="l" r="r" t="t"/>
            <a:pathLst>
              <a:path extrusionOk="0" h="13100" w="6966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6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14" name="Google Shape;614;p36"/>
            <p:cNvSpPr/>
            <p:nvPr/>
          </p:nvSpPr>
          <p:spPr>
            <a:xfrm>
              <a:off x="423050" y="2039550"/>
              <a:ext cx="318150" cy="407500"/>
            </a:xfrm>
            <a:custGeom>
              <a:rect b="b" l="l" r="r" t="t"/>
              <a:pathLst>
                <a:path extrusionOk="0" h="16300" w="12726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29150" y="2194150"/>
              <a:ext cx="108300" cy="97850"/>
            </a:xfrm>
            <a:custGeom>
              <a:rect b="b" l="l" r="r" t="t"/>
              <a:pathLst>
                <a:path extrusionOk="0" h="3914" w="4332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76875" y="2211900"/>
              <a:ext cx="34050" cy="52700"/>
            </a:xfrm>
            <a:custGeom>
              <a:rect b="b" l="l" r="r" t="t"/>
              <a:pathLst>
                <a:path extrusionOk="0" h="2108" w="1362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20100" y="2171075"/>
              <a:ext cx="19650" cy="17700"/>
            </a:xfrm>
            <a:custGeom>
              <a:rect b="b" l="l" r="r" t="t"/>
              <a:pathLst>
                <a:path extrusionOk="0" h="708" w="786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641050" y="2142550"/>
              <a:ext cx="19650" cy="17750"/>
            </a:xfrm>
            <a:custGeom>
              <a:rect b="b" l="l" r="r" t="t"/>
              <a:pathLst>
                <a:path extrusionOk="0" h="710" w="786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662225" y="2113925"/>
              <a:ext cx="19750" cy="17750"/>
            </a:xfrm>
            <a:custGeom>
              <a:rect b="b" l="l" r="r" t="t"/>
              <a:pathLst>
                <a:path extrusionOk="0" h="710" w="79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6"/>
          <p:cNvSpPr/>
          <p:nvPr/>
        </p:nvSpPr>
        <p:spPr>
          <a:xfrm>
            <a:off x="8439262" y="2579253"/>
            <a:ext cx="171034" cy="294297"/>
          </a:xfrm>
          <a:custGeom>
            <a:rect b="b" l="l" r="r" t="t"/>
            <a:pathLst>
              <a:path extrusionOk="0" h="6783" w="3942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6"/>
          <p:cNvSpPr/>
          <p:nvPr/>
        </p:nvSpPr>
        <p:spPr>
          <a:xfrm>
            <a:off x="8260898" y="2558253"/>
            <a:ext cx="171034" cy="294297"/>
          </a:xfrm>
          <a:custGeom>
            <a:rect b="b" l="l" r="r" t="t"/>
            <a:pathLst>
              <a:path extrusionOk="0" h="6783" w="3942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6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23" name="Google Shape;623;p36"/>
            <p:cNvSpPr/>
            <p:nvPr/>
          </p:nvSpPr>
          <p:spPr>
            <a:xfrm>
              <a:off x="1494950" y="1348775"/>
              <a:ext cx="109025" cy="185275"/>
            </a:xfrm>
            <a:custGeom>
              <a:rect b="b" l="l" r="r" t="t"/>
              <a:pathLst>
                <a:path extrusionOk="0" h="7411" w="4361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479250" y="1387400"/>
              <a:ext cx="77275" cy="130925"/>
            </a:xfrm>
            <a:custGeom>
              <a:rect b="b" l="l" r="r" t="t"/>
              <a:pathLst>
                <a:path extrusionOk="0" h="5237" w="3091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467150" y="1416525"/>
              <a:ext cx="53700" cy="90025"/>
            </a:xfrm>
            <a:custGeom>
              <a:rect b="b" l="l" r="r" t="t"/>
              <a:pathLst>
                <a:path extrusionOk="0" h="3601" w="2148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453725" y="1449575"/>
              <a:ext cx="26850" cy="43550"/>
            </a:xfrm>
            <a:custGeom>
              <a:rect b="b" l="l" r="r" t="t"/>
              <a:pathLst>
                <a:path extrusionOk="0" h="1742" w="1074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340800" y="1392275"/>
              <a:ext cx="87100" cy="195450"/>
            </a:xfrm>
            <a:custGeom>
              <a:rect b="b" l="l" r="r" t="t"/>
              <a:pathLst>
                <a:path extrusionOk="0" h="7818" w="3484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357175" y="1472825"/>
              <a:ext cx="149925" cy="162450"/>
            </a:xfrm>
            <a:custGeom>
              <a:rect b="b" l="l" r="r" t="t"/>
              <a:pathLst>
                <a:path extrusionOk="0" h="6498" w="5997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6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30" name="Google Shape;630;p36"/>
            <p:cNvSpPr/>
            <p:nvPr/>
          </p:nvSpPr>
          <p:spPr>
            <a:xfrm>
              <a:off x="605350" y="2893325"/>
              <a:ext cx="237000" cy="187550"/>
            </a:xfrm>
            <a:custGeom>
              <a:rect b="b" l="l" r="r" t="t"/>
              <a:pathLst>
                <a:path extrusionOk="0" h="7502" w="948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285150" y="2817050"/>
              <a:ext cx="273650" cy="273650"/>
            </a:xfrm>
            <a:custGeom>
              <a:rect b="b" l="l" r="r" t="t"/>
              <a:pathLst>
                <a:path extrusionOk="0" h="10946" w="10946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390824" y="2910151"/>
              <a:ext cx="73325" cy="83425"/>
            </a:xfrm>
            <a:custGeom>
              <a:rect b="b" l="l" r="r" t="t"/>
              <a:pathLst>
                <a:path extrusionOk="0" h="3337" w="2933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61475" y="3154175"/>
              <a:ext cx="539750" cy="271700"/>
            </a:xfrm>
            <a:custGeom>
              <a:rect b="b" l="l" r="r" t="t"/>
              <a:pathLst>
                <a:path extrusionOk="0" h="10868" w="2159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849525" y="2817050"/>
              <a:ext cx="420275" cy="450075"/>
            </a:xfrm>
            <a:custGeom>
              <a:rect b="b" l="l" r="r" t="t"/>
              <a:pathLst>
                <a:path extrusionOk="0" h="18003" w="16811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800425" y="2820975"/>
              <a:ext cx="420275" cy="467750"/>
            </a:xfrm>
            <a:custGeom>
              <a:rect b="b" l="l" r="r" t="t"/>
              <a:pathLst>
                <a:path extrusionOk="0" h="18710" w="16811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832825" y="2798300"/>
              <a:ext cx="200000" cy="133650"/>
            </a:xfrm>
            <a:custGeom>
              <a:rect b="b" l="l" r="r" t="t"/>
              <a:pathLst>
                <a:path extrusionOk="0" h="5346" w="800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022650" y="2958050"/>
              <a:ext cx="393125" cy="430825"/>
            </a:xfrm>
            <a:custGeom>
              <a:rect b="b" l="l" r="r" t="t"/>
              <a:pathLst>
                <a:path extrusionOk="0" h="17233" w="15725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132300" y="3095600"/>
              <a:ext cx="205575" cy="26200"/>
            </a:xfrm>
            <a:custGeom>
              <a:rect b="b" l="l" r="r" t="t"/>
              <a:pathLst>
                <a:path extrusionOk="0" h="1048" w="8223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132975" y="3106050"/>
              <a:ext cx="205900" cy="30800"/>
            </a:xfrm>
            <a:custGeom>
              <a:rect b="b" l="l" r="r" t="t"/>
              <a:pathLst>
                <a:path extrusionOk="0" h="1232" w="8236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125775" y="3146000"/>
              <a:ext cx="205875" cy="26200"/>
            </a:xfrm>
            <a:custGeom>
              <a:rect b="b" l="l" r="r" t="t"/>
              <a:pathLst>
                <a:path extrusionOk="0" h="1048" w="8235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125775" y="3144350"/>
              <a:ext cx="206225" cy="30150"/>
            </a:xfrm>
            <a:custGeom>
              <a:rect b="b" l="l" r="r" t="t"/>
              <a:pathLst>
                <a:path extrusionOk="0" h="1206" w="8249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260950" y="3078250"/>
              <a:ext cx="71050" cy="317825"/>
            </a:xfrm>
            <a:custGeom>
              <a:rect b="b" l="l" r="r" t="t"/>
              <a:pathLst>
                <a:path extrusionOk="0" h="12713" w="2842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300" y="2933575"/>
              <a:ext cx="1013350" cy="500800"/>
            </a:xfrm>
            <a:custGeom>
              <a:rect b="b" l="l" r="r" t="t"/>
              <a:pathLst>
                <a:path extrusionOk="0" h="20032" w="40534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745425" y="3440900"/>
              <a:ext cx="574125" cy="235025"/>
            </a:xfrm>
            <a:custGeom>
              <a:rect b="b" l="l" r="r" t="t"/>
              <a:pathLst>
                <a:path extrusionOk="0" h="9401" w="22965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845925" y="3624825"/>
              <a:ext cx="125375" cy="129325"/>
            </a:xfrm>
            <a:custGeom>
              <a:rect b="b" l="l" r="r" t="t"/>
              <a:pathLst>
                <a:path extrusionOk="0" h="5173" w="5015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891750" y="3672300"/>
              <a:ext cx="34050" cy="34400"/>
            </a:xfrm>
            <a:custGeom>
              <a:rect b="b" l="l" r="r" t="t"/>
              <a:pathLst>
                <a:path extrusionOk="0" h="1376" w="1362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131000" y="3621550"/>
              <a:ext cx="125375" cy="129325"/>
            </a:xfrm>
            <a:custGeom>
              <a:rect b="b" l="l" r="r" t="t"/>
              <a:pathLst>
                <a:path extrusionOk="0" h="5173" w="5015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176500" y="3669025"/>
              <a:ext cx="34375" cy="34400"/>
            </a:xfrm>
            <a:custGeom>
              <a:rect b="b" l="l" r="r" t="t"/>
              <a:pathLst>
                <a:path extrusionOk="0" h="1376" w="1375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115950" y="3078900"/>
              <a:ext cx="34725" cy="326350"/>
            </a:xfrm>
            <a:custGeom>
              <a:rect b="b" l="l" r="r" t="t"/>
              <a:pathLst>
                <a:path extrusionOk="0" h="13054" w="1389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973900" y="3080525"/>
              <a:ext cx="3950" cy="334875"/>
            </a:xfrm>
            <a:custGeom>
              <a:rect b="b" l="l" r="r" t="t"/>
              <a:pathLst>
                <a:path extrusionOk="0" h="13395" w="158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802375" y="3081525"/>
              <a:ext cx="27850" cy="341400"/>
            </a:xfrm>
            <a:custGeom>
              <a:rect b="b" l="l" r="r" t="t"/>
              <a:pathLst>
                <a:path extrusionOk="0" h="13656" w="1114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32350" y="3320125"/>
              <a:ext cx="679500" cy="8200"/>
            </a:xfrm>
            <a:custGeom>
              <a:rect b="b" l="l" r="r" t="t"/>
              <a:pathLst>
                <a:path extrusionOk="0" h="328" w="2718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716950" y="3198025"/>
              <a:ext cx="738750" cy="8550"/>
            </a:xfrm>
            <a:custGeom>
              <a:rect b="b" l="l" r="r" t="t"/>
              <a:pathLst>
                <a:path extrusionOk="0" h="342" w="2955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52825" y="2930300"/>
              <a:ext cx="124725" cy="32100"/>
            </a:xfrm>
            <a:custGeom>
              <a:rect b="b" l="l" r="r" t="t"/>
              <a:pathLst>
                <a:path extrusionOk="0" h="1284" w="4989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2325" y="2888400"/>
              <a:ext cx="124725" cy="32100"/>
            </a:xfrm>
            <a:custGeom>
              <a:rect b="b" l="l" r="r" t="t"/>
              <a:pathLst>
                <a:path extrusionOk="0" h="1284" w="4989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 backup</a:t>
            </a:r>
            <a:endParaRPr/>
          </a:p>
        </p:txBody>
      </p:sp>
      <p:sp>
        <p:nvSpPr>
          <p:cNvPr id="873" name="Google Shape;873;p45"/>
          <p:cNvSpPr txBox="1"/>
          <p:nvPr>
            <p:ph idx="2" type="subTitle"/>
          </p:nvPr>
        </p:nvSpPr>
        <p:spPr>
          <a:xfrm>
            <a:off x="335422" y="1641725"/>
            <a:ext cx="40506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every aspect of the system architecture must have redundancy, our reverse proxy can also have backups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router is unable to ping the server, it will default to a list of backup servers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introduction of simple ping requests is important so that we could shorten the </a:t>
            </a:r>
            <a:r>
              <a:rPr lang="en"/>
              <a:t>timeout</a:t>
            </a:r>
            <a:r>
              <a:rPr lang="en"/>
              <a:t> between requests, otherwise the user experience would </a:t>
            </a:r>
            <a:r>
              <a:rPr lang="en"/>
              <a:t>deteriorate</a:t>
            </a:r>
            <a:endParaRPr/>
          </a:p>
        </p:txBody>
      </p:sp>
      <p:grpSp>
        <p:nvGrpSpPr>
          <p:cNvPr id="874" name="Google Shape;874;p45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875" name="Google Shape;875;p45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1" name="Google Shape;8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50" y="1578400"/>
            <a:ext cx="4050500" cy="24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</a:t>
            </a:r>
            <a:endParaRPr/>
          </a:p>
        </p:txBody>
      </p:sp>
      <p:sp>
        <p:nvSpPr>
          <p:cNvPr id="887" name="Google Shape;887;p46"/>
          <p:cNvSpPr txBox="1"/>
          <p:nvPr>
            <p:ph idx="2" type="subTitle"/>
          </p:nvPr>
        </p:nvSpPr>
        <p:spPr>
          <a:xfrm>
            <a:off x="502350" y="1555100"/>
            <a:ext cx="79218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Distributed Architecture:</a:t>
            </a:r>
            <a:r>
              <a:rPr lang="en"/>
              <a:t> It allows for the distribution of data across a set of nodes (such as servers or data centers), which can help in handling high loads and providing redundancy.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Minimizing Reorganization:</a:t>
            </a:r>
            <a:r>
              <a:rPr lang="en"/>
              <a:t> When a node is added or removed, only a small portion of the keys need to be remapped, which is much more efficient compared to traditional hash table implementations where a significant amount of keys might need remapping.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Load Balancing:</a:t>
            </a:r>
            <a:r>
              <a:rPr lang="en"/>
              <a:t> While not perfect, consistent hashing tends to spread load fairly evenly among the nodes in a cluster.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Scalability: </a:t>
            </a:r>
            <a:r>
              <a:rPr lang="en"/>
              <a:t>It's particularly well-suited for environments where the set of nodes needs to change dynamically over time, making it a popular choice in distributed systems like caches (e.g., in content delivery networks) and databases.</a:t>
            </a:r>
            <a:endParaRPr/>
          </a:p>
        </p:txBody>
      </p:sp>
      <p:grpSp>
        <p:nvGrpSpPr>
          <p:cNvPr id="888" name="Google Shape;888;p46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889" name="Google Shape;889;p46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and Write operations</a:t>
            </a:r>
            <a:endParaRPr/>
          </a:p>
        </p:txBody>
      </p:sp>
      <p:sp>
        <p:nvSpPr>
          <p:cNvPr id="900" name="Google Shape;900;p47"/>
          <p:cNvSpPr txBox="1"/>
          <p:nvPr>
            <p:ph idx="2" type="subTitle"/>
          </p:nvPr>
        </p:nvSpPr>
        <p:spPr>
          <a:xfrm>
            <a:off x="205500" y="1760500"/>
            <a:ext cx="43665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a shard receives the main </a:t>
            </a:r>
            <a:r>
              <a:rPr lang="en"/>
              <a:t>request,</a:t>
            </a:r>
            <a:r>
              <a:rPr lang="en"/>
              <a:t> it forwards it to the next shards in the </a:t>
            </a:r>
            <a:r>
              <a:rPr lang="en"/>
              <a:t>hash 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They merge the request with the local version of their lists and return the merged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list gets once again merged in the original request’s shard, allowing the CRDTs to guarantee that the most updated version prevails </a:t>
            </a:r>
            <a:endParaRPr/>
          </a:p>
        </p:txBody>
      </p:sp>
      <p:grpSp>
        <p:nvGrpSpPr>
          <p:cNvPr id="901" name="Google Shape;901;p47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902" name="Google Shape;902;p47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025" y="1200375"/>
            <a:ext cx="3497629" cy="307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ring f</a:t>
            </a:r>
            <a:r>
              <a:rPr lang="en"/>
              <a:t>ailover handling</a:t>
            </a:r>
            <a:endParaRPr/>
          </a:p>
        </p:txBody>
      </p:sp>
      <p:sp>
        <p:nvSpPr>
          <p:cNvPr id="914" name="Google Shape;914;p48"/>
          <p:cNvSpPr txBox="1"/>
          <p:nvPr>
            <p:ph idx="2" type="subTitle"/>
          </p:nvPr>
        </p:nvSpPr>
        <p:spPr>
          <a:xfrm>
            <a:off x="630475" y="1829250"/>
            <a:ext cx="45585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Redirection of Requests</a:t>
            </a:r>
            <a:r>
              <a:rPr lang="en"/>
              <a:t>: Subsequent requests that would have been handled by the failed node are now redirected to the node(s) that have taken over the failed node's data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Replication:</a:t>
            </a:r>
            <a:r>
              <a:rPr lang="en"/>
              <a:t> the data from the failed node will already be present on another node. The number of replicas is configurable in our project through a global constant.</a:t>
            </a:r>
            <a:endParaRPr/>
          </a:p>
        </p:txBody>
      </p:sp>
      <p:grpSp>
        <p:nvGrpSpPr>
          <p:cNvPr id="915" name="Google Shape;915;p48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916" name="Google Shape;916;p48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2" name="Google Shape;9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050" y="1198688"/>
            <a:ext cx="2494100" cy="31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request forwarding</a:t>
            </a:r>
            <a:endParaRPr/>
          </a:p>
        </p:txBody>
      </p:sp>
      <p:sp>
        <p:nvSpPr>
          <p:cNvPr id="928" name="Google Shape;928;p49"/>
          <p:cNvSpPr txBox="1"/>
          <p:nvPr>
            <p:ph idx="2" type="subTitle"/>
          </p:nvPr>
        </p:nvSpPr>
        <p:spPr>
          <a:xfrm>
            <a:off x="809075" y="1724775"/>
            <a:ext cx="44067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Hash is determined by the list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hash belongs to a range of values handled by a given virtual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physical server that originated the virtual node receives the main 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 </a:t>
            </a:r>
            <a:r>
              <a:rPr lang="en"/>
              <a:t>arbitrary number of information replicas are created (physical server replicas)</a:t>
            </a:r>
            <a:endParaRPr/>
          </a:p>
        </p:txBody>
      </p:sp>
      <p:grpSp>
        <p:nvGrpSpPr>
          <p:cNvPr id="929" name="Google Shape;929;p49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930" name="Google Shape;930;p49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6" name="Google Shape;9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387" y="1550900"/>
            <a:ext cx="2635781" cy="28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Limitations</a:t>
            </a:r>
            <a:endParaRPr/>
          </a:p>
        </p:txBody>
      </p:sp>
      <p:sp>
        <p:nvSpPr>
          <p:cNvPr id="942" name="Google Shape;942;p50"/>
          <p:cNvSpPr txBox="1"/>
          <p:nvPr>
            <p:ph idx="2" type="subTitle"/>
          </p:nvPr>
        </p:nvSpPr>
        <p:spPr>
          <a:xfrm>
            <a:off x="1091237" y="1417575"/>
            <a:ext cx="32643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Reinsertion of a deleted item user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3" name="Google Shape;943;p50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944" name="Google Shape;944;p50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50"/>
          <p:cNvSpPr txBox="1"/>
          <p:nvPr/>
        </p:nvSpPr>
        <p:spPr>
          <a:xfrm>
            <a:off x="4979075" y="141757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multithreading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-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Makes CRUD operations on the client feel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sluggish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-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Makes server requests not have the minimum possible latency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1" name="Google Shape;951;p50"/>
          <p:cNvSpPr txBox="1"/>
          <p:nvPr/>
        </p:nvSpPr>
        <p:spPr>
          <a:xfrm>
            <a:off x="1091225" y="2648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-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Better hashing function distribution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51"/>
          <p:cNvGrpSpPr/>
          <p:nvPr/>
        </p:nvGrpSpPr>
        <p:grpSpPr>
          <a:xfrm>
            <a:off x="4642212" y="3521304"/>
            <a:ext cx="1373652" cy="467396"/>
            <a:chOff x="9144000" y="3387795"/>
            <a:chExt cx="1373652" cy="467396"/>
          </a:xfrm>
        </p:grpSpPr>
        <p:sp>
          <p:nvSpPr>
            <p:cNvPr id="957" name="Google Shape;957;p51"/>
            <p:cNvSpPr/>
            <p:nvPr/>
          </p:nvSpPr>
          <p:spPr>
            <a:xfrm>
              <a:off x="9144000" y="3393636"/>
              <a:ext cx="1372780" cy="461555"/>
            </a:xfrm>
            <a:custGeom>
              <a:rect b="b" l="l" r="r" t="t"/>
              <a:pathLst>
                <a:path extrusionOk="0" h="6874" w="20445">
                  <a:moveTo>
                    <a:pt x="387" y="1"/>
                  </a:moveTo>
                  <a:cubicBezTo>
                    <a:pt x="175" y="1"/>
                    <a:pt x="0" y="176"/>
                    <a:pt x="0" y="388"/>
                  </a:cubicBezTo>
                  <a:lnTo>
                    <a:pt x="0" y="6486"/>
                  </a:lnTo>
                  <a:cubicBezTo>
                    <a:pt x="0" y="6699"/>
                    <a:pt x="175" y="6874"/>
                    <a:pt x="387" y="6874"/>
                  </a:cubicBezTo>
                  <a:lnTo>
                    <a:pt x="20057" y="6874"/>
                  </a:lnTo>
                  <a:cubicBezTo>
                    <a:pt x="20270" y="6874"/>
                    <a:pt x="20445" y="6699"/>
                    <a:pt x="20445" y="6486"/>
                  </a:cubicBezTo>
                  <a:lnTo>
                    <a:pt x="20445" y="388"/>
                  </a:lnTo>
                  <a:cubicBezTo>
                    <a:pt x="20445" y="176"/>
                    <a:pt x="20270" y="1"/>
                    <a:pt x="20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9771604" y="3387795"/>
              <a:ext cx="152755" cy="272743"/>
            </a:xfrm>
            <a:custGeom>
              <a:rect b="b" l="l" r="r" t="t"/>
              <a:pathLst>
                <a:path extrusionOk="0" h="4062" w="2275">
                  <a:moveTo>
                    <a:pt x="1" y="0"/>
                  </a:moveTo>
                  <a:lnTo>
                    <a:pt x="1" y="4062"/>
                  </a:lnTo>
                  <a:lnTo>
                    <a:pt x="2275" y="406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9824447" y="3387795"/>
              <a:ext cx="47942" cy="272743"/>
            </a:xfrm>
            <a:custGeom>
              <a:rect b="b" l="l" r="r" t="t"/>
              <a:pathLst>
                <a:path extrusionOk="0" h="4062" w="714">
                  <a:moveTo>
                    <a:pt x="1" y="0"/>
                  </a:moveTo>
                  <a:lnTo>
                    <a:pt x="1" y="4062"/>
                  </a:lnTo>
                  <a:lnTo>
                    <a:pt x="713" y="4062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9264794" y="3520339"/>
              <a:ext cx="295438" cy="207344"/>
            </a:xfrm>
            <a:custGeom>
              <a:rect b="b" l="l" r="r" t="t"/>
              <a:pathLst>
                <a:path extrusionOk="0" h="3088" w="4400">
                  <a:moveTo>
                    <a:pt x="3812" y="1"/>
                  </a:moveTo>
                  <a:lnTo>
                    <a:pt x="1" y="850"/>
                  </a:lnTo>
                  <a:lnTo>
                    <a:pt x="600" y="3087"/>
                  </a:lnTo>
                  <a:lnTo>
                    <a:pt x="4399" y="2238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9325224" y="3606755"/>
              <a:ext cx="22695" cy="82320"/>
            </a:xfrm>
            <a:custGeom>
              <a:rect b="b" l="l" r="r" t="t"/>
              <a:pathLst>
                <a:path extrusionOk="0" h="1226" w="338">
                  <a:moveTo>
                    <a:pt x="0" y="1"/>
                  </a:moveTo>
                  <a:lnTo>
                    <a:pt x="338" y="122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9322673" y="3605949"/>
              <a:ext cx="28604" cy="83931"/>
            </a:xfrm>
            <a:custGeom>
              <a:rect b="b" l="l" r="r" t="t"/>
              <a:pathLst>
                <a:path extrusionOk="0" h="1250" w="426">
                  <a:moveTo>
                    <a:pt x="88" y="0"/>
                  </a:moveTo>
                  <a:lnTo>
                    <a:pt x="1" y="25"/>
                  </a:lnTo>
                  <a:lnTo>
                    <a:pt x="326" y="1250"/>
                  </a:lnTo>
                  <a:lnTo>
                    <a:pt x="426" y="122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9346173" y="3602592"/>
              <a:ext cx="21889" cy="82253"/>
            </a:xfrm>
            <a:custGeom>
              <a:rect b="b" l="l" r="r" t="t"/>
              <a:pathLst>
                <a:path extrusionOk="0" h="1225" w="326">
                  <a:moveTo>
                    <a:pt x="1" y="0"/>
                  </a:moveTo>
                  <a:lnTo>
                    <a:pt x="326" y="122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9342816" y="3601719"/>
              <a:ext cx="28604" cy="83998"/>
            </a:xfrm>
            <a:custGeom>
              <a:rect b="b" l="l" r="r" t="t"/>
              <a:pathLst>
                <a:path extrusionOk="0" h="1251" w="426">
                  <a:moveTo>
                    <a:pt x="101" y="1"/>
                  </a:moveTo>
                  <a:lnTo>
                    <a:pt x="1" y="26"/>
                  </a:lnTo>
                  <a:lnTo>
                    <a:pt x="326" y="1251"/>
                  </a:lnTo>
                  <a:lnTo>
                    <a:pt x="426" y="122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9366317" y="3597556"/>
              <a:ext cx="22762" cy="82320"/>
            </a:xfrm>
            <a:custGeom>
              <a:rect b="b" l="l" r="r" t="t"/>
              <a:pathLst>
                <a:path extrusionOk="0" h="1226" w="339">
                  <a:moveTo>
                    <a:pt x="1" y="0"/>
                  </a:moveTo>
                  <a:lnTo>
                    <a:pt x="338" y="122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9363833" y="3595877"/>
              <a:ext cx="28604" cy="83998"/>
            </a:xfrm>
            <a:custGeom>
              <a:rect b="b" l="l" r="r" t="t"/>
              <a:pathLst>
                <a:path extrusionOk="0" h="1251" w="426">
                  <a:moveTo>
                    <a:pt x="100" y="0"/>
                  </a:moveTo>
                  <a:lnTo>
                    <a:pt x="0" y="25"/>
                  </a:lnTo>
                  <a:lnTo>
                    <a:pt x="325" y="1250"/>
                  </a:lnTo>
                  <a:lnTo>
                    <a:pt x="425" y="12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9387333" y="3593326"/>
              <a:ext cx="21822" cy="82320"/>
            </a:xfrm>
            <a:custGeom>
              <a:rect b="b" l="l" r="r" t="t"/>
              <a:pathLst>
                <a:path extrusionOk="0" h="1226" w="325">
                  <a:moveTo>
                    <a:pt x="0" y="1"/>
                  </a:moveTo>
                  <a:lnTo>
                    <a:pt x="325" y="12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9383976" y="3592520"/>
              <a:ext cx="28537" cy="83998"/>
            </a:xfrm>
            <a:custGeom>
              <a:rect b="b" l="l" r="r" t="t"/>
              <a:pathLst>
                <a:path extrusionOk="0" h="1251" w="425">
                  <a:moveTo>
                    <a:pt x="100" y="0"/>
                  </a:moveTo>
                  <a:lnTo>
                    <a:pt x="0" y="25"/>
                  </a:lnTo>
                  <a:lnTo>
                    <a:pt x="337" y="1250"/>
                  </a:lnTo>
                  <a:lnTo>
                    <a:pt x="425" y="12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9408283" y="3588290"/>
              <a:ext cx="21889" cy="82320"/>
            </a:xfrm>
            <a:custGeom>
              <a:rect b="b" l="l" r="r" t="t"/>
              <a:pathLst>
                <a:path extrusionOk="0" h="1226" w="326">
                  <a:moveTo>
                    <a:pt x="0" y="1"/>
                  </a:moveTo>
                  <a:lnTo>
                    <a:pt x="325" y="12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9404925" y="3587484"/>
              <a:ext cx="28604" cy="83998"/>
            </a:xfrm>
            <a:custGeom>
              <a:rect b="b" l="l" r="r" t="t"/>
              <a:pathLst>
                <a:path extrusionOk="0" h="1251" w="426">
                  <a:moveTo>
                    <a:pt x="88" y="0"/>
                  </a:moveTo>
                  <a:lnTo>
                    <a:pt x="0" y="25"/>
                  </a:lnTo>
                  <a:lnTo>
                    <a:pt x="325" y="1250"/>
                  </a:lnTo>
                  <a:lnTo>
                    <a:pt x="425" y="122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9428426" y="3584127"/>
              <a:ext cx="21889" cy="82320"/>
            </a:xfrm>
            <a:custGeom>
              <a:rect b="b" l="l" r="r" t="t"/>
              <a:pathLst>
                <a:path extrusionOk="0" h="1226" w="326">
                  <a:moveTo>
                    <a:pt x="0" y="0"/>
                  </a:moveTo>
                  <a:lnTo>
                    <a:pt x="325" y="122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9425875" y="3581575"/>
              <a:ext cx="28604" cy="84871"/>
            </a:xfrm>
            <a:custGeom>
              <a:rect b="b" l="l" r="r" t="t"/>
              <a:pathLst>
                <a:path extrusionOk="0" h="1264" w="426">
                  <a:moveTo>
                    <a:pt x="88" y="1"/>
                  </a:moveTo>
                  <a:lnTo>
                    <a:pt x="1" y="38"/>
                  </a:lnTo>
                  <a:lnTo>
                    <a:pt x="326" y="1263"/>
                  </a:lnTo>
                  <a:lnTo>
                    <a:pt x="426" y="123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9144000" y="3393636"/>
              <a:ext cx="1373652" cy="461555"/>
            </a:xfrm>
            <a:custGeom>
              <a:rect b="b" l="l" r="r" t="t"/>
              <a:pathLst>
                <a:path extrusionOk="0" h="6874" w="20458">
                  <a:moveTo>
                    <a:pt x="19582" y="1"/>
                  </a:moveTo>
                  <a:lnTo>
                    <a:pt x="19582" y="5837"/>
                  </a:lnTo>
                  <a:cubicBezTo>
                    <a:pt x="19582" y="6074"/>
                    <a:pt x="19382" y="6274"/>
                    <a:pt x="19145" y="6274"/>
                  </a:cubicBezTo>
                  <a:lnTo>
                    <a:pt x="0" y="6274"/>
                  </a:lnTo>
                  <a:lnTo>
                    <a:pt x="0" y="6436"/>
                  </a:lnTo>
                  <a:cubicBezTo>
                    <a:pt x="0" y="6674"/>
                    <a:pt x="187" y="6874"/>
                    <a:pt x="425" y="6874"/>
                  </a:cubicBezTo>
                  <a:lnTo>
                    <a:pt x="20020" y="6874"/>
                  </a:lnTo>
                  <a:cubicBezTo>
                    <a:pt x="20257" y="6874"/>
                    <a:pt x="20457" y="6674"/>
                    <a:pt x="20457" y="6436"/>
                  </a:cubicBezTo>
                  <a:lnTo>
                    <a:pt x="20457" y="438"/>
                  </a:lnTo>
                  <a:cubicBezTo>
                    <a:pt x="20457" y="201"/>
                    <a:pt x="20257" y="1"/>
                    <a:pt x="2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51"/>
          <p:cNvGrpSpPr/>
          <p:nvPr/>
        </p:nvGrpSpPr>
        <p:grpSpPr>
          <a:xfrm>
            <a:off x="6741869" y="2662495"/>
            <a:ext cx="1691651" cy="1413134"/>
            <a:chOff x="6732360" y="2636711"/>
            <a:chExt cx="1691651" cy="1413134"/>
          </a:xfrm>
        </p:grpSpPr>
        <p:sp>
          <p:nvSpPr>
            <p:cNvPr id="975" name="Google Shape;975;p51"/>
            <p:cNvSpPr/>
            <p:nvPr/>
          </p:nvSpPr>
          <p:spPr>
            <a:xfrm>
              <a:off x="7133417" y="2636711"/>
              <a:ext cx="472499" cy="405354"/>
            </a:xfrm>
            <a:custGeom>
              <a:rect b="b" l="l" r="r" t="t"/>
              <a:pathLst>
                <a:path extrusionOk="0" h="6037" w="7037">
                  <a:moveTo>
                    <a:pt x="4024" y="213"/>
                  </a:moveTo>
                  <a:cubicBezTo>
                    <a:pt x="5574" y="213"/>
                    <a:pt x="6836" y="1463"/>
                    <a:pt x="6836" y="3025"/>
                  </a:cubicBezTo>
                  <a:cubicBezTo>
                    <a:pt x="6836" y="4717"/>
                    <a:pt x="5451" y="5842"/>
                    <a:pt x="4005" y="5842"/>
                  </a:cubicBezTo>
                  <a:cubicBezTo>
                    <a:pt x="3315" y="5842"/>
                    <a:pt x="2611" y="5586"/>
                    <a:pt x="2037" y="5012"/>
                  </a:cubicBezTo>
                  <a:cubicBezTo>
                    <a:pt x="263" y="3238"/>
                    <a:pt x="1525" y="213"/>
                    <a:pt x="4024" y="213"/>
                  </a:cubicBezTo>
                  <a:close/>
                  <a:moveTo>
                    <a:pt x="4005" y="0"/>
                  </a:moveTo>
                  <a:cubicBezTo>
                    <a:pt x="3267" y="0"/>
                    <a:pt x="2514" y="275"/>
                    <a:pt x="1900" y="888"/>
                  </a:cubicBezTo>
                  <a:cubicBezTo>
                    <a:pt x="1" y="2788"/>
                    <a:pt x="1338" y="6037"/>
                    <a:pt x="4024" y="6037"/>
                  </a:cubicBezTo>
                  <a:cubicBezTo>
                    <a:pt x="5687" y="6024"/>
                    <a:pt x="7036" y="4687"/>
                    <a:pt x="7036" y="3025"/>
                  </a:cubicBezTo>
                  <a:cubicBezTo>
                    <a:pt x="7036" y="1206"/>
                    <a:pt x="5553" y="0"/>
                    <a:pt x="4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7179546" y="2811288"/>
              <a:ext cx="670510" cy="913843"/>
            </a:xfrm>
            <a:custGeom>
              <a:rect b="b" l="l" r="r" t="t"/>
              <a:pathLst>
                <a:path extrusionOk="0" h="13610" w="9986">
                  <a:moveTo>
                    <a:pt x="838" y="0"/>
                  </a:moveTo>
                  <a:lnTo>
                    <a:pt x="1" y="13009"/>
                  </a:lnTo>
                  <a:lnTo>
                    <a:pt x="8324" y="13609"/>
                  </a:lnTo>
                  <a:lnTo>
                    <a:pt x="9148" y="12784"/>
                  </a:lnTo>
                  <a:lnTo>
                    <a:pt x="9986" y="13609"/>
                  </a:lnTo>
                  <a:lnTo>
                    <a:pt x="9986" y="13609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7068823" y="2811288"/>
              <a:ext cx="669637" cy="913843"/>
            </a:xfrm>
            <a:custGeom>
              <a:rect b="b" l="l" r="r" t="t"/>
              <a:pathLst>
                <a:path extrusionOk="0" h="13610" w="9973">
                  <a:moveTo>
                    <a:pt x="125" y="0"/>
                  </a:moveTo>
                  <a:lnTo>
                    <a:pt x="25" y="13147"/>
                  </a:lnTo>
                  <a:cubicBezTo>
                    <a:pt x="0" y="13397"/>
                    <a:pt x="200" y="13609"/>
                    <a:pt x="463" y="13609"/>
                  </a:cubicBezTo>
                  <a:lnTo>
                    <a:pt x="9973" y="13609"/>
                  </a:lnTo>
                  <a:lnTo>
                    <a:pt x="9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7703142" y="2977405"/>
              <a:ext cx="468269" cy="410390"/>
            </a:xfrm>
            <a:custGeom>
              <a:rect b="b" l="l" r="r" t="t"/>
              <a:pathLst>
                <a:path extrusionOk="0" h="6112" w="6974">
                  <a:moveTo>
                    <a:pt x="3487" y="201"/>
                  </a:moveTo>
                  <a:cubicBezTo>
                    <a:pt x="5299" y="201"/>
                    <a:pt x="6762" y="1488"/>
                    <a:pt x="6762" y="3062"/>
                  </a:cubicBezTo>
                  <a:cubicBezTo>
                    <a:pt x="6762" y="4624"/>
                    <a:pt x="5287" y="5912"/>
                    <a:pt x="3487" y="5912"/>
                  </a:cubicBezTo>
                  <a:cubicBezTo>
                    <a:pt x="1675" y="5912"/>
                    <a:pt x="201" y="4624"/>
                    <a:pt x="201" y="3062"/>
                  </a:cubicBezTo>
                  <a:cubicBezTo>
                    <a:pt x="201" y="1488"/>
                    <a:pt x="1675" y="201"/>
                    <a:pt x="3487" y="201"/>
                  </a:cubicBezTo>
                  <a:close/>
                  <a:moveTo>
                    <a:pt x="3487" y="1"/>
                  </a:moveTo>
                  <a:cubicBezTo>
                    <a:pt x="1563" y="1"/>
                    <a:pt x="1" y="1375"/>
                    <a:pt x="1" y="3062"/>
                  </a:cubicBezTo>
                  <a:cubicBezTo>
                    <a:pt x="1" y="4737"/>
                    <a:pt x="1563" y="6111"/>
                    <a:pt x="3487" y="6111"/>
                  </a:cubicBezTo>
                  <a:cubicBezTo>
                    <a:pt x="5412" y="6111"/>
                    <a:pt x="6974" y="4737"/>
                    <a:pt x="6974" y="3062"/>
                  </a:cubicBezTo>
                  <a:cubicBezTo>
                    <a:pt x="6974" y="1375"/>
                    <a:pt x="5412" y="1"/>
                    <a:pt x="3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7644458" y="3154466"/>
              <a:ext cx="779553" cy="792982"/>
            </a:xfrm>
            <a:custGeom>
              <a:rect b="b" l="l" r="r" t="t"/>
              <a:pathLst>
                <a:path extrusionOk="0" h="11810" w="11610">
                  <a:moveTo>
                    <a:pt x="975" y="0"/>
                  </a:moveTo>
                  <a:lnTo>
                    <a:pt x="0" y="11810"/>
                  </a:lnTo>
                  <a:lnTo>
                    <a:pt x="11609" y="11810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7515203" y="3154466"/>
              <a:ext cx="779553" cy="792982"/>
            </a:xfrm>
            <a:custGeom>
              <a:rect b="b" l="l" r="r" t="t"/>
              <a:pathLst>
                <a:path extrusionOk="0" h="11810" w="11610">
                  <a:moveTo>
                    <a:pt x="963" y="0"/>
                  </a:moveTo>
                  <a:lnTo>
                    <a:pt x="1" y="11810"/>
                  </a:lnTo>
                  <a:lnTo>
                    <a:pt x="11610" y="11810"/>
                  </a:lnTo>
                  <a:lnTo>
                    <a:pt x="11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7054522" y="3263510"/>
              <a:ext cx="429728" cy="404549"/>
            </a:xfrm>
            <a:custGeom>
              <a:rect b="b" l="l" r="r" t="t"/>
              <a:pathLst>
                <a:path extrusionOk="0" h="6025" w="6400">
                  <a:moveTo>
                    <a:pt x="3200" y="201"/>
                  </a:moveTo>
                  <a:cubicBezTo>
                    <a:pt x="4862" y="201"/>
                    <a:pt x="6199" y="1463"/>
                    <a:pt x="6199" y="3013"/>
                  </a:cubicBezTo>
                  <a:cubicBezTo>
                    <a:pt x="6199" y="4562"/>
                    <a:pt x="4862" y="5824"/>
                    <a:pt x="3200" y="5824"/>
                  </a:cubicBezTo>
                  <a:cubicBezTo>
                    <a:pt x="1550" y="5824"/>
                    <a:pt x="201" y="4562"/>
                    <a:pt x="201" y="3013"/>
                  </a:cubicBezTo>
                  <a:cubicBezTo>
                    <a:pt x="201" y="1463"/>
                    <a:pt x="1550" y="201"/>
                    <a:pt x="3200" y="201"/>
                  </a:cubicBezTo>
                  <a:close/>
                  <a:moveTo>
                    <a:pt x="3200" y="1"/>
                  </a:moveTo>
                  <a:cubicBezTo>
                    <a:pt x="1438" y="1"/>
                    <a:pt x="1" y="1351"/>
                    <a:pt x="1" y="3013"/>
                  </a:cubicBezTo>
                  <a:cubicBezTo>
                    <a:pt x="1" y="4675"/>
                    <a:pt x="1438" y="6024"/>
                    <a:pt x="3200" y="6024"/>
                  </a:cubicBezTo>
                  <a:cubicBezTo>
                    <a:pt x="4962" y="6024"/>
                    <a:pt x="6399" y="4675"/>
                    <a:pt x="6399" y="3013"/>
                  </a:cubicBezTo>
                  <a:cubicBezTo>
                    <a:pt x="6399" y="1351"/>
                    <a:pt x="4962" y="1"/>
                    <a:pt x="3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6824617" y="3438087"/>
              <a:ext cx="1038062" cy="611758"/>
            </a:xfrm>
            <a:custGeom>
              <a:rect b="b" l="l" r="r" t="t"/>
              <a:pathLst>
                <a:path extrusionOk="0" h="9111" w="15460">
                  <a:moveTo>
                    <a:pt x="1" y="0"/>
                  </a:moveTo>
                  <a:lnTo>
                    <a:pt x="1" y="9110"/>
                  </a:lnTo>
                  <a:lnTo>
                    <a:pt x="15459" y="9110"/>
                  </a:lnTo>
                  <a:lnTo>
                    <a:pt x="1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6732360" y="3438087"/>
              <a:ext cx="1037995" cy="611758"/>
            </a:xfrm>
            <a:custGeom>
              <a:rect b="b" l="l" r="r" t="t"/>
              <a:pathLst>
                <a:path extrusionOk="0" h="9111" w="15459">
                  <a:moveTo>
                    <a:pt x="0" y="0"/>
                  </a:moveTo>
                  <a:lnTo>
                    <a:pt x="0" y="9110"/>
                  </a:lnTo>
                  <a:lnTo>
                    <a:pt x="15459" y="9110"/>
                  </a:lnTo>
                  <a:lnTo>
                    <a:pt x="154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7278584" y="2960618"/>
              <a:ext cx="246758" cy="225809"/>
            </a:xfrm>
            <a:custGeom>
              <a:rect b="b" l="l" r="r" t="t"/>
              <a:pathLst>
                <a:path extrusionOk="0" h="3363" w="3675">
                  <a:moveTo>
                    <a:pt x="772" y="275"/>
                  </a:moveTo>
                  <a:cubicBezTo>
                    <a:pt x="778" y="275"/>
                    <a:pt x="783" y="275"/>
                    <a:pt x="788" y="276"/>
                  </a:cubicBezTo>
                  <a:cubicBezTo>
                    <a:pt x="1088" y="276"/>
                    <a:pt x="1200" y="601"/>
                    <a:pt x="1200" y="1000"/>
                  </a:cubicBezTo>
                  <a:cubicBezTo>
                    <a:pt x="1200" y="1425"/>
                    <a:pt x="1063" y="1738"/>
                    <a:pt x="788" y="1738"/>
                  </a:cubicBezTo>
                  <a:cubicBezTo>
                    <a:pt x="513" y="1738"/>
                    <a:pt x="350" y="1425"/>
                    <a:pt x="363" y="1000"/>
                  </a:cubicBezTo>
                  <a:cubicBezTo>
                    <a:pt x="363" y="596"/>
                    <a:pt x="507" y="275"/>
                    <a:pt x="772" y="275"/>
                  </a:cubicBezTo>
                  <a:close/>
                  <a:moveTo>
                    <a:pt x="788" y="1"/>
                  </a:moveTo>
                  <a:cubicBezTo>
                    <a:pt x="363" y="1"/>
                    <a:pt x="0" y="363"/>
                    <a:pt x="13" y="1013"/>
                  </a:cubicBezTo>
                  <a:cubicBezTo>
                    <a:pt x="13" y="1675"/>
                    <a:pt x="350" y="2000"/>
                    <a:pt x="775" y="2000"/>
                  </a:cubicBezTo>
                  <a:cubicBezTo>
                    <a:pt x="1188" y="2000"/>
                    <a:pt x="1550" y="1663"/>
                    <a:pt x="1550" y="975"/>
                  </a:cubicBezTo>
                  <a:cubicBezTo>
                    <a:pt x="1550" y="351"/>
                    <a:pt x="1250" y="1"/>
                    <a:pt x="788" y="1"/>
                  </a:cubicBezTo>
                  <a:close/>
                  <a:moveTo>
                    <a:pt x="2900" y="1613"/>
                  </a:moveTo>
                  <a:cubicBezTo>
                    <a:pt x="3212" y="1613"/>
                    <a:pt x="3325" y="1950"/>
                    <a:pt x="3325" y="2338"/>
                  </a:cubicBezTo>
                  <a:cubicBezTo>
                    <a:pt x="3325" y="2762"/>
                    <a:pt x="3175" y="3075"/>
                    <a:pt x="2900" y="3075"/>
                  </a:cubicBezTo>
                  <a:cubicBezTo>
                    <a:pt x="2637" y="3075"/>
                    <a:pt x="2475" y="2762"/>
                    <a:pt x="2475" y="2350"/>
                  </a:cubicBezTo>
                  <a:lnTo>
                    <a:pt x="2487" y="2350"/>
                  </a:lnTo>
                  <a:cubicBezTo>
                    <a:pt x="2487" y="1938"/>
                    <a:pt x="2637" y="1613"/>
                    <a:pt x="2900" y="1613"/>
                  </a:cubicBezTo>
                  <a:close/>
                  <a:moveTo>
                    <a:pt x="2912" y="1350"/>
                  </a:moveTo>
                  <a:cubicBezTo>
                    <a:pt x="2487" y="1350"/>
                    <a:pt x="2125" y="1725"/>
                    <a:pt x="2125" y="2363"/>
                  </a:cubicBezTo>
                  <a:cubicBezTo>
                    <a:pt x="2137" y="3012"/>
                    <a:pt x="2462" y="3337"/>
                    <a:pt x="2887" y="3337"/>
                  </a:cubicBezTo>
                  <a:cubicBezTo>
                    <a:pt x="3312" y="3337"/>
                    <a:pt x="3662" y="3000"/>
                    <a:pt x="3662" y="2325"/>
                  </a:cubicBezTo>
                  <a:lnTo>
                    <a:pt x="3674" y="2313"/>
                  </a:lnTo>
                  <a:cubicBezTo>
                    <a:pt x="3674" y="1700"/>
                    <a:pt x="3375" y="1350"/>
                    <a:pt x="2912" y="1350"/>
                  </a:cubicBezTo>
                  <a:close/>
                  <a:moveTo>
                    <a:pt x="2650" y="1"/>
                  </a:moveTo>
                  <a:lnTo>
                    <a:pt x="738" y="3362"/>
                  </a:lnTo>
                  <a:lnTo>
                    <a:pt x="1025" y="3362"/>
                  </a:lnTo>
                  <a:lnTo>
                    <a:pt x="2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51"/>
          <p:cNvSpPr txBox="1"/>
          <p:nvPr>
            <p:ph type="title"/>
          </p:nvPr>
        </p:nvSpPr>
        <p:spPr>
          <a:xfrm>
            <a:off x="791050" y="1968125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Thanks!</a:t>
            </a:r>
            <a:endParaRPr sz="5000"/>
          </a:p>
        </p:txBody>
      </p:sp>
      <p:grpSp>
        <p:nvGrpSpPr>
          <p:cNvPr id="986" name="Google Shape;986;p51"/>
          <p:cNvGrpSpPr/>
          <p:nvPr/>
        </p:nvGrpSpPr>
        <p:grpSpPr>
          <a:xfrm>
            <a:off x="4242097" y="1406675"/>
            <a:ext cx="3076462" cy="2931190"/>
            <a:chOff x="4336022" y="1343163"/>
            <a:chExt cx="2804177" cy="2520153"/>
          </a:xfrm>
        </p:grpSpPr>
        <p:sp>
          <p:nvSpPr>
            <p:cNvPr id="987" name="Google Shape;987;p51"/>
            <p:cNvSpPr/>
            <p:nvPr/>
          </p:nvSpPr>
          <p:spPr>
            <a:xfrm>
              <a:off x="6230585" y="2612404"/>
              <a:ext cx="26858" cy="1008652"/>
            </a:xfrm>
            <a:custGeom>
              <a:rect b="b" l="l" r="r" t="t"/>
              <a:pathLst>
                <a:path extrusionOk="0" h="15022" w="400">
                  <a:moveTo>
                    <a:pt x="0" y="1"/>
                  </a:moveTo>
                  <a:lnTo>
                    <a:pt x="0" y="15022"/>
                  </a:lnTo>
                  <a:lnTo>
                    <a:pt x="400" y="1502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5948643" y="3589969"/>
              <a:ext cx="582349" cy="221579"/>
            </a:xfrm>
            <a:custGeom>
              <a:rect b="b" l="l" r="r" t="t"/>
              <a:pathLst>
                <a:path extrusionOk="0" h="3300" w="8673">
                  <a:moveTo>
                    <a:pt x="4399" y="0"/>
                  </a:moveTo>
                  <a:lnTo>
                    <a:pt x="0" y="2962"/>
                  </a:lnTo>
                  <a:lnTo>
                    <a:pt x="225" y="3299"/>
                  </a:lnTo>
                  <a:lnTo>
                    <a:pt x="4399" y="488"/>
                  </a:lnTo>
                  <a:lnTo>
                    <a:pt x="8448" y="3287"/>
                  </a:lnTo>
                  <a:lnTo>
                    <a:pt x="8673" y="2962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5893249" y="3740978"/>
              <a:ext cx="121734" cy="121734"/>
            </a:xfrm>
            <a:custGeom>
              <a:rect b="b" l="l" r="r" t="t"/>
              <a:pathLst>
                <a:path extrusionOk="0" h="1813" w="1813">
                  <a:moveTo>
                    <a:pt x="913" y="1"/>
                  </a:moveTo>
                  <a:cubicBezTo>
                    <a:pt x="400" y="1"/>
                    <a:pt x="0" y="400"/>
                    <a:pt x="0" y="900"/>
                  </a:cubicBezTo>
                  <a:cubicBezTo>
                    <a:pt x="0" y="1400"/>
                    <a:pt x="400" y="1813"/>
                    <a:pt x="913" y="1813"/>
                  </a:cubicBezTo>
                  <a:cubicBezTo>
                    <a:pt x="1412" y="1813"/>
                    <a:pt x="1812" y="1400"/>
                    <a:pt x="1812" y="900"/>
                  </a:cubicBezTo>
                  <a:cubicBezTo>
                    <a:pt x="1812" y="400"/>
                    <a:pt x="1412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6441152" y="3740978"/>
              <a:ext cx="143556" cy="122338"/>
            </a:xfrm>
            <a:custGeom>
              <a:rect b="b" l="l" r="r" t="t"/>
              <a:pathLst>
                <a:path extrusionOk="0" h="1822" w="2138">
                  <a:moveTo>
                    <a:pt x="1225" y="1"/>
                  </a:moveTo>
                  <a:cubicBezTo>
                    <a:pt x="413" y="1"/>
                    <a:pt x="1" y="975"/>
                    <a:pt x="576" y="1550"/>
                  </a:cubicBezTo>
                  <a:cubicBezTo>
                    <a:pt x="763" y="1737"/>
                    <a:pt x="992" y="1821"/>
                    <a:pt x="1216" y="1821"/>
                  </a:cubicBezTo>
                  <a:cubicBezTo>
                    <a:pt x="1682" y="1821"/>
                    <a:pt x="2125" y="1461"/>
                    <a:pt x="2125" y="913"/>
                  </a:cubicBezTo>
                  <a:cubicBezTo>
                    <a:pt x="2138" y="413"/>
                    <a:pt x="1725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5333595" y="1495582"/>
              <a:ext cx="1806603" cy="1518484"/>
            </a:xfrm>
            <a:custGeom>
              <a:rect b="b" l="l" r="r" t="t"/>
              <a:pathLst>
                <a:path extrusionOk="0" h="22615" w="26906">
                  <a:moveTo>
                    <a:pt x="21550" y="1"/>
                  </a:moveTo>
                  <a:cubicBezTo>
                    <a:pt x="19605" y="1"/>
                    <a:pt x="18215" y="2054"/>
                    <a:pt x="17221" y="3275"/>
                  </a:cubicBezTo>
                  <a:cubicBezTo>
                    <a:pt x="15796" y="5024"/>
                    <a:pt x="15046" y="7174"/>
                    <a:pt x="13646" y="8948"/>
                  </a:cubicBezTo>
                  <a:cubicBezTo>
                    <a:pt x="12634" y="10223"/>
                    <a:pt x="11347" y="11248"/>
                    <a:pt x="9885" y="11947"/>
                  </a:cubicBezTo>
                  <a:cubicBezTo>
                    <a:pt x="7536" y="13097"/>
                    <a:pt x="0" y="15072"/>
                    <a:pt x="2949" y="19158"/>
                  </a:cubicBezTo>
                  <a:cubicBezTo>
                    <a:pt x="2962" y="19183"/>
                    <a:pt x="2987" y="19208"/>
                    <a:pt x="2999" y="19233"/>
                  </a:cubicBezTo>
                  <a:cubicBezTo>
                    <a:pt x="3249" y="19533"/>
                    <a:pt x="3537" y="19820"/>
                    <a:pt x="3837" y="20070"/>
                  </a:cubicBezTo>
                  <a:cubicBezTo>
                    <a:pt x="5992" y="21939"/>
                    <a:pt x="8807" y="22615"/>
                    <a:pt x="11613" y="22615"/>
                  </a:cubicBezTo>
                  <a:cubicBezTo>
                    <a:pt x="12239" y="22615"/>
                    <a:pt x="12866" y="22581"/>
                    <a:pt x="13484" y="22520"/>
                  </a:cubicBezTo>
                  <a:cubicBezTo>
                    <a:pt x="18620" y="21995"/>
                    <a:pt x="26880" y="19258"/>
                    <a:pt x="26905" y="8286"/>
                  </a:cubicBezTo>
                  <a:cubicBezTo>
                    <a:pt x="26905" y="3687"/>
                    <a:pt x="25256" y="1425"/>
                    <a:pt x="22907" y="325"/>
                  </a:cubicBezTo>
                  <a:cubicBezTo>
                    <a:pt x="22427" y="99"/>
                    <a:pt x="21975" y="1"/>
                    <a:pt x="21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5273165" y="1472954"/>
              <a:ext cx="1766316" cy="1398899"/>
            </a:xfrm>
            <a:custGeom>
              <a:rect b="b" l="l" r="r" t="t"/>
              <a:pathLst>
                <a:path extrusionOk="0" h="20834" w="26306">
                  <a:moveTo>
                    <a:pt x="21460" y="0"/>
                  </a:moveTo>
                  <a:cubicBezTo>
                    <a:pt x="21067" y="0"/>
                    <a:pt x="20664" y="56"/>
                    <a:pt x="20257" y="175"/>
                  </a:cubicBezTo>
                  <a:cubicBezTo>
                    <a:pt x="18820" y="600"/>
                    <a:pt x="17633" y="1625"/>
                    <a:pt x="16671" y="2774"/>
                  </a:cubicBezTo>
                  <a:cubicBezTo>
                    <a:pt x="15721" y="3924"/>
                    <a:pt x="14959" y="5224"/>
                    <a:pt x="14059" y="6423"/>
                  </a:cubicBezTo>
                  <a:cubicBezTo>
                    <a:pt x="12559" y="8448"/>
                    <a:pt x="10947" y="9860"/>
                    <a:pt x="8723" y="10947"/>
                  </a:cubicBezTo>
                  <a:cubicBezTo>
                    <a:pt x="6249" y="12147"/>
                    <a:pt x="0" y="13959"/>
                    <a:pt x="2725" y="17770"/>
                  </a:cubicBezTo>
                  <a:cubicBezTo>
                    <a:pt x="2812" y="17895"/>
                    <a:pt x="2912" y="18020"/>
                    <a:pt x="3024" y="18158"/>
                  </a:cubicBezTo>
                  <a:cubicBezTo>
                    <a:pt x="3874" y="19158"/>
                    <a:pt x="5136" y="19707"/>
                    <a:pt x="6399" y="20082"/>
                  </a:cubicBezTo>
                  <a:cubicBezTo>
                    <a:pt x="6786" y="20207"/>
                    <a:pt x="7186" y="20307"/>
                    <a:pt x="7586" y="20395"/>
                  </a:cubicBezTo>
                  <a:cubicBezTo>
                    <a:pt x="8899" y="20689"/>
                    <a:pt x="10237" y="20834"/>
                    <a:pt x="11574" y="20834"/>
                  </a:cubicBezTo>
                  <a:cubicBezTo>
                    <a:pt x="13137" y="20834"/>
                    <a:pt x="14699" y="20635"/>
                    <a:pt x="16221" y="20245"/>
                  </a:cubicBezTo>
                  <a:cubicBezTo>
                    <a:pt x="18595" y="19632"/>
                    <a:pt x="20270" y="18570"/>
                    <a:pt x="21995" y="16871"/>
                  </a:cubicBezTo>
                  <a:cubicBezTo>
                    <a:pt x="25369" y="13547"/>
                    <a:pt x="26306" y="8773"/>
                    <a:pt x="25843" y="4199"/>
                  </a:cubicBezTo>
                  <a:cubicBezTo>
                    <a:pt x="25609" y="1837"/>
                    <a:pt x="23708" y="0"/>
                    <a:pt x="2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4336022" y="2857819"/>
              <a:ext cx="452222" cy="243132"/>
            </a:xfrm>
            <a:custGeom>
              <a:rect b="b" l="l" r="r" t="t"/>
              <a:pathLst>
                <a:path extrusionOk="0" h="3621" w="6735">
                  <a:moveTo>
                    <a:pt x="3898" y="3218"/>
                  </a:moveTo>
                  <a:cubicBezTo>
                    <a:pt x="3898" y="3218"/>
                    <a:pt x="3898" y="3219"/>
                    <a:pt x="3897" y="3219"/>
                  </a:cubicBezTo>
                  <a:cubicBezTo>
                    <a:pt x="3898" y="3219"/>
                    <a:pt x="3898" y="3218"/>
                    <a:pt x="3898" y="3218"/>
                  </a:cubicBezTo>
                  <a:close/>
                  <a:moveTo>
                    <a:pt x="653" y="0"/>
                  </a:moveTo>
                  <a:cubicBezTo>
                    <a:pt x="19" y="0"/>
                    <a:pt x="0" y="649"/>
                    <a:pt x="523" y="1194"/>
                  </a:cubicBezTo>
                  <a:cubicBezTo>
                    <a:pt x="873" y="1557"/>
                    <a:pt x="1473" y="1844"/>
                    <a:pt x="1748" y="1969"/>
                  </a:cubicBezTo>
                  <a:cubicBezTo>
                    <a:pt x="2545" y="2331"/>
                    <a:pt x="3413" y="2507"/>
                    <a:pt x="4294" y="2507"/>
                  </a:cubicBezTo>
                  <a:cubicBezTo>
                    <a:pt x="4324" y="2507"/>
                    <a:pt x="4354" y="2507"/>
                    <a:pt x="4385" y="2506"/>
                  </a:cubicBezTo>
                  <a:lnTo>
                    <a:pt x="4385" y="2506"/>
                  </a:lnTo>
                  <a:cubicBezTo>
                    <a:pt x="4247" y="2756"/>
                    <a:pt x="4073" y="2993"/>
                    <a:pt x="3898" y="3218"/>
                  </a:cubicBezTo>
                  <a:lnTo>
                    <a:pt x="3898" y="3218"/>
                  </a:lnTo>
                  <a:cubicBezTo>
                    <a:pt x="3898" y="3218"/>
                    <a:pt x="3899" y="3218"/>
                    <a:pt x="3899" y="3218"/>
                  </a:cubicBezTo>
                  <a:cubicBezTo>
                    <a:pt x="3935" y="3218"/>
                    <a:pt x="4387" y="3621"/>
                    <a:pt x="4542" y="3621"/>
                  </a:cubicBezTo>
                  <a:cubicBezTo>
                    <a:pt x="4548" y="3621"/>
                    <a:pt x="4554" y="3620"/>
                    <a:pt x="4560" y="3619"/>
                  </a:cubicBezTo>
                  <a:cubicBezTo>
                    <a:pt x="4660" y="3581"/>
                    <a:pt x="4760" y="3506"/>
                    <a:pt x="4835" y="3419"/>
                  </a:cubicBezTo>
                  <a:lnTo>
                    <a:pt x="6734" y="1544"/>
                  </a:lnTo>
                  <a:cubicBezTo>
                    <a:pt x="6703" y="1532"/>
                    <a:pt x="6668" y="1526"/>
                    <a:pt x="6633" y="1526"/>
                  </a:cubicBezTo>
                  <a:cubicBezTo>
                    <a:pt x="6469" y="1526"/>
                    <a:pt x="6266" y="1634"/>
                    <a:pt x="6080" y="1634"/>
                  </a:cubicBezTo>
                  <a:cubicBezTo>
                    <a:pt x="6065" y="1634"/>
                    <a:pt x="6049" y="1633"/>
                    <a:pt x="6034" y="1632"/>
                  </a:cubicBezTo>
                  <a:cubicBezTo>
                    <a:pt x="5772" y="1582"/>
                    <a:pt x="5509" y="1507"/>
                    <a:pt x="5272" y="1394"/>
                  </a:cubicBezTo>
                  <a:cubicBezTo>
                    <a:pt x="4822" y="1194"/>
                    <a:pt x="4385" y="894"/>
                    <a:pt x="3910" y="782"/>
                  </a:cubicBezTo>
                  <a:lnTo>
                    <a:pt x="973" y="45"/>
                  </a:lnTo>
                  <a:cubicBezTo>
                    <a:pt x="853" y="14"/>
                    <a:pt x="747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4707602" y="3620452"/>
              <a:ext cx="407033" cy="200361"/>
            </a:xfrm>
            <a:custGeom>
              <a:rect b="b" l="l" r="r" t="t"/>
              <a:pathLst>
                <a:path extrusionOk="0" h="2984" w="6062">
                  <a:moveTo>
                    <a:pt x="5440" y="0"/>
                  </a:moveTo>
                  <a:cubicBezTo>
                    <a:pt x="5237" y="0"/>
                    <a:pt x="5020" y="56"/>
                    <a:pt x="4849" y="109"/>
                  </a:cubicBezTo>
                  <a:cubicBezTo>
                    <a:pt x="3999" y="358"/>
                    <a:pt x="3350" y="771"/>
                    <a:pt x="2612" y="1258"/>
                  </a:cubicBezTo>
                  <a:cubicBezTo>
                    <a:pt x="2050" y="1621"/>
                    <a:pt x="1375" y="1783"/>
                    <a:pt x="713" y="1871"/>
                  </a:cubicBezTo>
                  <a:cubicBezTo>
                    <a:pt x="550" y="1871"/>
                    <a:pt x="388" y="1921"/>
                    <a:pt x="238" y="1996"/>
                  </a:cubicBezTo>
                  <a:cubicBezTo>
                    <a:pt x="88" y="2058"/>
                    <a:pt x="0" y="2208"/>
                    <a:pt x="0" y="2370"/>
                  </a:cubicBezTo>
                  <a:lnTo>
                    <a:pt x="0" y="2395"/>
                  </a:lnTo>
                  <a:cubicBezTo>
                    <a:pt x="38" y="2545"/>
                    <a:pt x="150" y="2670"/>
                    <a:pt x="300" y="2733"/>
                  </a:cubicBezTo>
                  <a:cubicBezTo>
                    <a:pt x="663" y="2918"/>
                    <a:pt x="1150" y="2984"/>
                    <a:pt x="1614" y="2984"/>
                  </a:cubicBezTo>
                  <a:cubicBezTo>
                    <a:pt x="1870" y="2984"/>
                    <a:pt x="2120" y="2964"/>
                    <a:pt x="2337" y="2933"/>
                  </a:cubicBezTo>
                  <a:cubicBezTo>
                    <a:pt x="2737" y="2858"/>
                    <a:pt x="3137" y="2758"/>
                    <a:pt x="3512" y="2608"/>
                  </a:cubicBezTo>
                  <a:cubicBezTo>
                    <a:pt x="3849" y="2470"/>
                    <a:pt x="4237" y="2370"/>
                    <a:pt x="4512" y="2120"/>
                  </a:cubicBezTo>
                  <a:lnTo>
                    <a:pt x="4512" y="2120"/>
                  </a:lnTo>
                  <a:cubicBezTo>
                    <a:pt x="4537" y="2395"/>
                    <a:pt x="4524" y="2670"/>
                    <a:pt x="4487" y="2945"/>
                  </a:cubicBezTo>
                  <a:cubicBezTo>
                    <a:pt x="4762" y="2908"/>
                    <a:pt x="5049" y="2895"/>
                    <a:pt x="5324" y="2883"/>
                  </a:cubicBezTo>
                  <a:cubicBezTo>
                    <a:pt x="5324" y="2870"/>
                    <a:pt x="5337" y="2858"/>
                    <a:pt x="5349" y="2833"/>
                  </a:cubicBezTo>
                  <a:cubicBezTo>
                    <a:pt x="5462" y="2545"/>
                    <a:pt x="5537" y="2233"/>
                    <a:pt x="5624" y="1933"/>
                  </a:cubicBezTo>
                  <a:cubicBezTo>
                    <a:pt x="5724" y="1596"/>
                    <a:pt x="5824" y="1246"/>
                    <a:pt x="5899" y="896"/>
                  </a:cubicBezTo>
                  <a:cubicBezTo>
                    <a:pt x="5936" y="746"/>
                    <a:pt x="6061" y="446"/>
                    <a:pt x="5986" y="296"/>
                  </a:cubicBezTo>
                  <a:cubicBezTo>
                    <a:pt x="5880" y="71"/>
                    <a:pt x="5669" y="0"/>
                    <a:pt x="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4489448" y="1967745"/>
              <a:ext cx="1715958" cy="1021007"/>
            </a:xfrm>
            <a:custGeom>
              <a:rect b="b" l="l" r="r" t="t"/>
              <a:pathLst>
                <a:path extrusionOk="0" h="15206" w="25556">
                  <a:moveTo>
                    <a:pt x="14980" y="1"/>
                  </a:moveTo>
                  <a:cubicBezTo>
                    <a:pt x="14253" y="1"/>
                    <a:pt x="13535" y="133"/>
                    <a:pt x="12972" y="504"/>
                  </a:cubicBezTo>
                  <a:cubicBezTo>
                    <a:pt x="11872" y="1216"/>
                    <a:pt x="10997" y="2354"/>
                    <a:pt x="10210" y="3366"/>
                  </a:cubicBezTo>
                  <a:cubicBezTo>
                    <a:pt x="9248" y="4615"/>
                    <a:pt x="8336" y="5903"/>
                    <a:pt x="7473" y="7227"/>
                  </a:cubicBezTo>
                  <a:cubicBezTo>
                    <a:pt x="6486" y="8764"/>
                    <a:pt x="5561" y="10351"/>
                    <a:pt x="4512" y="11851"/>
                  </a:cubicBezTo>
                  <a:cubicBezTo>
                    <a:pt x="4074" y="12476"/>
                    <a:pt x="3624" y="13251"/>
                    <a:pt x="2962" y="13638"/>
                  </a:cubicBezTo>
                  <a:cubicBezTo>
                    <a:pt x="2577" y="13860"/>
                    <a:pt x="2195" y="13934"/>
                    <a:pt x="1807" y="13934"/>
                  </a:cubicBezTo>
                  <a:cubicBezTo>
                    <a:pt x="1365" y="13934"/>
                    <a:pt x="917" y="13837"/>
                    <a:pt x="450" y="13750"/>
                  </a:cubicBezTo>
                  <a:cubicBezTo>
                    <a:pt x="408" y="13736"/>
                    <a:pt x="364" y="13729"/>
                    <a:pt x="320" y="13729"/>
                  </a:cubicBezTo>
                  <a:cubicBezTo>
                    <a:pt x="248" y="13729"/>
                    <a:pt x="175" y="13749"/>
                    <a:pt x="113" y="13788"/>
                  </a:cubicBezTo>
                  <a:cubicBezTo>
                    <a:pt x="0" y="13900"/>
                    <a:pt x="38" y="14075"/>
                    <a:pt x="125" y="14200"/>
                  </a:cubicBezTo>
                  <a:cubicBezTo>
                    <a:pt x="313" y="14438"/>
                    <a:pt x="550" y="14625"/>
                    <a:pt x="825" y="14738"/>
                  </a:cubicBezTo>
                  <a:cubicBezTo>
                    <a:pt x="1497" y="15042"/>
                    <a:pt x="2222" y="15205"/>
                    <a:pt x="2948" y="15205"/>
                  </a:cubicBezTo>
                  <a:cubicBezTo>
                    <a:pt x="3086" y="15205"/>
                    <a:pt x="3224" y="15200"/>
                    <a:pt x="3362" y="15188"/>
                  </a:cubicBezTo>
                  <a:cubicBezTo>
                    <a:pt x="4249" y="15125"/>
                    <a:pt x="4862" y="14450"/>
                    <a:pt x="5499" y="13888"/>
                  </a:cubicBezTo>
                  <a:cubicBezTo>
                    <a:pt x="8036" y="11689"/>
                    <a:pt x="10698" y="9652"/>
                    <a:pt x="13497" y="7802"/>
                  </a:cubicBezTo>
                  <a:cubicBezTo>
                    <a:pt x="13749" y="7580"/>
                    <a:pt x="14067" y="7467"/>
                    <a:pt x="14390" y="7467"/>
                  </a:cubicBezTo>
                  <a:cubicBezTo>
                    <a:pt x="14613" y="7467"/>
                    <a:pt x="14838" y="7520"/>
                    <a:pt x="15046" y="7627"/>
                  </a:cubicBezTo>
                  <a:cubicBezTo>
                    <a:pt x="16098" y="7975"/>
                    <a:pt x="19526" y="8984"/>
                    <a:pt x="22070" y="8984"/>
                  </a:cubicBezTo>
                  <a:cubicBezTo>
                    <a:pt x="24092" y="8984"/>
                    <a:pt x="25556" y="8348"/>
                    <a:pt x="24831" y="6240"/>
                  </a:cubicBezTo>
                  <a:cubicBezTo>
                    <a:pt x="23957" y="3753"/>
                    <a:pt x="20795" y="1204"/>
                    <a:pt x="16958" y="267"/>
                  </a:cubicBezTo>
                  <a:cubicBezTo>
                    <a:pt x="16373" y="120"/>
                    <a:pt x="15672" y="1"/>
                    <a:pt x="14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4485218" y="1965530"/>
              <a:ext cx="1695076" cy="1027050"/>
            </a:xfrm>
            <a:custGeom>
              <a:rect b="b" l="l" r="r" t="t"/>
              <a:pathLst>
                <a:path extrusionOk="0" h="15296" w="25245">
                  <a:moveTo>
                    <a:pt x="15039" y="106"/>
                  </a:moveTo>
                  <a:cubicBezTo>
                    <a:pt x="15778" y="106"/>
                    <a:pt x="16497" y="240"/>
                    <a:pt x="16996" y="362"/>
                  </a:cubicBezTo>
                  <a:cubicBezTo>
                    <a:pt x="20645" y="1249"/>
                    <a:pt x="23932" y="3749"/>
                    <a:pt x="24819" y="6298"/>
                  </a:cubicBezTo>
                  <a:cubicBezTo>
                    <a:pt x="25119" y="7173"/>
                    <a:pt x="25057" y="7848"/>
                    <a:pt x="24619" y="8285"/>
                  </a:cubicBezTo>
                  <a:cubicBezTo>
                    <a:pt x="24117" y="8795"/>
                    <a:pt x="23192" y="8981"/>
                    <a:pt x="22110" y="8981"/>
                  </a:cubicBezTo>
                  <a:cubicBezTo>
                    <a:pt x="19266" y="8981"/>
                    <a:pt x="15332" y="7695"/>
                    <a:pt x="15097" y="7623"/>
                  </a:cubicBezTo>
                  <a:cubicBezTo>
                    <a:pt x="14847" y="7536"/>
                    <a:pt x="14612" y="7464"/>
                    <a:pt x="14374" y="7464"/>
                  </a:cubicBezTo>
                  <a:cubicBezTo>
                    <a:pt x="14303" y="7464"/>
                    <a:pt x="14232" y="7471"/>
                    <a:pt x="14160" y="7485"/>
                  </a:cubicBezTo>
                  <a:cubicBezTo>
                    <a:pt x="13922" y="7548"/>
                    <a:pt x="13710" y="7648"/>
                    <a:pt x="13510" y="7798"/>
                  </a:cubicBezTo>
                  <a:cubicBezTo>
                    <a:pt x="10723" y="9647"/>
                    <a:pt x="8049" y="11684"/>
                    <a:pt x="5512" y="13883"/>
                  </a:cubicBezTo>
                  <a:lnTo>
                    <a:pt x="5237" y="14133"/>
                  </a:lnTo>
                  <a:cubicBezTo>
                    <a:pt x="4700" y="14621"/>
                    <a:pt x="4150" y="15121"/>
                    <a:pt x="3412" y="15171"/>
                  </a:cubicBezTo>
                  <a:cubicBezTo>
                    <a:pt x="3275" y="15183"/>
                    <a:pt x="3137" y="15189"/>
                    <a:pt x="2999" y="15189"/>
                  </a:cubicBezTo>
                  <a:cubicBezTo>
                    <a:pt x="2277" y="15189"/>
                    <a:pt x="1564" y="15025"/>
                    <a:pt x="913" y="14721"/>
                  </a:cubicBezTo>
                  <a:cubicBezTo>
                    <a:pt x="638" y="14621"/>
                    <a:pt x="401" y="14433"/>
                    <a:pt x="226" y="14208"/>
                  </a:cubicBezTo>
                  <a:cubicBezTo>
                    <a:pt x="151" y="14096"/>
                    <a:pt x="113" y="13946"/>
                    <a:pt x="201" y="13858"/>
                  </a:cubicBezTo>
                  <a:cubicBezTo>
                    <a:pt x="238" y="13821"/>
                    <a:pt x="301" y="13808"/>
                    <a:pt x="351" y="13808"/>
                  </a:cubicBezTo>
                  <a:cubicBezTo>
                    <a:pt x="401" y="13821"/>
                    <a:pt x="438" y="13833"/>
                    <a:pt x="476" y="13846"/>
                  </a:cubicBezTo>
                  <a:lnTo>
                    <a:pt x="676" y="13883"/>
                  </a:lnTo>
                  <a:cubicBezTo>
                    <a:pt x="1078" y="13964"/>
                    <a:pt x="1467" y="14038"/>
                    <a:pt x="1852" y="14038"/>
                  </a:cubicBezTo>
                  <a:cubicBezTo>
                    <a:pt x="2246" y="14038"/>
                    <a:pt x="2634" y="13961"/>
                    <a:pt x="3025" y="13733"/>
                  </a:cubicBezTo>
                  <a:cubicBezTo>
                    <a:pt x="3587" y="13409"/>
                    <a:pt x="4000" y="12796"/>
                    <a:pt x="4375" y="12259"/>
                  </a:cubicBezTo>
                  <a:cubicBezTo>
                    <a:pt x="4437" y="12146"/>
                    <a:pt x="4512" y="12034"/>
                    <a:pt x="4587" y="11934"/>
                  </a:cubicBezTo>
                  <a:cubicBezTo>
                    <a:pt x="5287" y="10959"/>
                    <a:pt x="5937" y="9910"/>
                    <a:pt x="6562" y="8910"/>
                  </a:cubicBezTo>
                  <a:cubicBezTo>
                    <a:pt x="6887" y="8385"/>
                    <a:pt x="7224" y="7835"/>
                    <a:pt x="7574" y="7298"/>
                  </a:cubicBezTo>
                  <a:cubicBezTo>
                    <a:pt x="8424" y="5986"/>
                    <a:pt x="9336" y="4686"/>
                    <a:pt x="10298" y="3449"/>
                  </a:cubicBezTo>
                  <a:cubicBezTo>
                    <a:pt x="11035" y="2487"/>
                    <a:pt x="11948" y="1299"/>
                    <a:pt x="13047" y="600"/>
                  </a:cubicBezTo>
                  <a:cubicBezTo>
                    <a:pt x="13614" y="228"/>
                    <a:pt x="14336" y="106"/>
                    <a:pt x="15039" y="106"/>
                  </a:cubicBezTo>
                  <a:close/>
                  <a:moveTo>
                    <a:pt x="15030" y="1"/>
                  </a:moveTo>
                  <a:cubicBezTo>
                    <a:pt x="14317" y="1"/>
                    <a:pt x="13586" y="124"/>
                    <a:pt x="13010" y="500"/>
                  </a:cubicBezTo>
                  <a:cubicBezTo>
                    <a:pt x="11898" y="1224"/>
                    <a:pt x="10973" y="2412"/>
                    <a:pt x="10236" y="3374"/>
                  </a:cubicBezTo>
                  <a:cubicBezTo>
                    <a:pt x="9273" y="4623"/>
                    <a:pt x="8349" y="5923"/>
                    <a:pt x="7499" y="7235"/>
                  </a:cubicBezTo>
                  <a:cubicBezTo>
                    <a:pt x="7161" y="7773"/>
                    <a:pt x="6812" y="8322"/>
                    <a:pt x="6487" y="8847"/>
                  </a:cubicBezTo>
                  <a:cubicBezTo>
                    <a:pt x="5862" y="9860"/>
                    <a:pt x="5224" y="10897"/>
                    <a:pt x="4525" y="11871"/>
                  </a:cubicBezTo>
                  <a:lnTo>
                    <a:pt x="4300" y="12196"/>
                  </a:lnTo>
                  <a:cubicBezTo>
                    <a:pt x="3925" y="12746"/>
                    <a:pt x="3525" y="13321"/>
                    <a:pt x="2988" y="13634"/>
                  </a:cubicBezTo>
                  <a:cubicBezTo>
                    <a:pt x="2615" y="13855"/>
                    <a:pt x="2239" y="13929"/>
                    <a:pt x="1857" y="13929"/>
                  </a:cubicBezTo>
                  <a:cubicBezTo>
                    <a:pt x="1483" y="13929"/>
                    <a:pt x="1103" y="13858"/>
                    <a:pt x="713" y="13783"/>
                  </a:cubicBezTo>
                  <a:lnTo>
                    <a:pt x="513" y="13746"/>
                  </a:lnTo>
                  <a:cubicBezTo>
                    <a:pt x="469" y="13728"/>
                    <a:pt x="422" y="13720"/>
                    <a:pt x="374" y="13720"/>
                  </a:cubicBezTo>
                  <a:cubicBezTo>
                    <a:pt x="287" y="13720"/>
                    <a:pt x="198" y="13748"/>
                    <a:pt x="126" y="13796"/>
                  </a:cubicBezTo>
                  <a:cubicBezTo>
                    <a:pt x="1" y="13921"/>
                    <a:pt x="38" y="14108"/>
                    <a:pt x="138" y="14271"/>
                  </a:cubicBezTo>
                  <a:cubicBezTo>
                    <a:pt x="326" y="14521"/>
                    <a:pt x="576" y="14708"/>
                    <a:pt x="863" y="14821"/>
                  </a:cubicBezTo>
                  <a:cubicBezTo>
                    <a:pt x="1538" y="15133"/>
                    <a:pt x="2275" y="15296"/>
                    <a:pt x="3025" y="15296"/>
                  </a:cubicBezTo>
                  <a:cubicBezTo>
                    <a:pt x="3163" y="15296"/>
                    <a:pt x="3287" y="15283"/>
                    <a:pt x="3425" y="15283"/>
                  </a:cubicBezTo>
                  <a:cubicBezTo>
                    <a:pt x="4200" y="15221"/>
                    <a:pt x="4762" y="14708"/>
                    <a:pt x="5312" y="14221"/>
                  </a:cubicBezTo>
                  <a:lnTo>
                    <a:pt x="5587" y="13971"/>
                  </a:lnTo>
                  <a:cubicBezTo>
                    <a:pt x="8111" y="11772"/>
                    <a:pt x="10786" y="9735"/>
                    <a:pt x="13572" y="7885"/>
                  </a:cubicBezTo>
                  <a:cubicBezTo>
                    <a:pt x="13760" y="7748"/>
                    <a:pt x="13972" y="7648"/>
                    <a:pt x="14185" y="7585"/>
                  </a:cubicBezTo>
                  <a:cubicBezTo>
                    <a:pt x="14252" y="7571"/>
                    <a:pt x="14319" y="7564"/>
                    <a:pt x="14386" y="7564"/>
                  </a:cubicBezTo>
                  <a:cubicBezTo>
                    <a:pt x="14608" y="7564"/>
                    <a:pt x="14835" y="7633"/>
                    <a:pt x="15084" y="7710"/>
                  </a:cubicBezTo>
                  <a:cubicBezTo>
                    <a:pt x="15310" y="7791"/>
                    <a:pt x="19245" y="9076"/>
                    <a:pt x="22118" y="9076"/>
                  </a:cubicBezTo>
                  <a:cubicBezTo>
                    <a:pt x="23226" y="9076"/>
                    <a:pt x="24176" y="8885"/>
                    <a:pt x="24694" y="8360"/>
                  </a:cubicBezTo>
                  <a:cubicBezTo>
                    <a:pt x="25169" y="7885"/>
                    <a:pt x="25244" y="7185"/>
                    <a:pt x="24932" y="6273"/>
                  </a:cubicBezTo>
                  <a:cubicBezTo>
                    <a:pt x="24020" y="3649"/>
                    <a:pt x="20783" y="1174"/>
                    <a:pt x="17034" y="262"/>
                  </a:cubicBezTo>
                  <a:cubicBezTo>
                    <a:pt x="16525" y="140"/>
                    <a:pt x="15788" y="1"/>
                    <a:pt x="1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4869556" y="2337647"/>
              <a:ext cx="1233521" cy="1410246"/>
            </a:xfrm>
            <a:custGeom>
              <a:rect b="b" l="l" r="r" t="t"/>
              <a:pathLst>
                <a:path extrusionOk="0" h="21003" w="18371">
                  <a:moveTo>
                    <a:pt x="7767" y="1"/>
                  </a:moveTo>
                  <a:cubicBezTo>
                    <a:pt x="7302" y="1"/>
                    <a:pt x="6848" y="88"/>
                    <a:pt x="6424" y="306"/>
                  </a:cubicBezTo>
                  <a:cubicBezTo>
                    <a:pt x="5824" y="619"/>
                    <a:pt x="5361" y="1156"/>
                    <a:pt x="4999" y="1731"/>
                  </a:cubicBezTo>
                  <a:cubicBezTo>
                    <a:pt x="2675" y="5355"/>
                    <a:pt x="2500" y="10853"/>
                    <a:pt x="2087" y="15015"/>
                  </a:cubicBezTo>
                  <a:cubicBezTo>
                    <a:pt x="1987" y="15939"/>
                    <a:pt x="2012" y="17039"/>
                    <a:pt x="1800" y="18026"/>
                  </a:cubicBezTo>
                  <a:cubicBezTo>
                    <a:pt x="1612" y="18901"/>
                    <a:pt x="1250" y="19688"/>
                    <a:pt x="463" y="20201"/>
                  </a:cubicBezTo>
                  <a:cubicBezTo>
                    <a:pt x="325" y="20263"/>
                    <a:pt x="200" y="20363"/>
                    <a:pt x="100" y="20476"/>
                  </a:cubicBezTo>
                  <a:cubicBezTo>
                    <a:pt x="0" y="20601"/>
                    <a:pt x="0" y="20776"/>
                    <a:pt x="100" y="20901"/>
                  </a:cubicBezTo>
                  <a:cubicBezTo>
                    <a:pt x="177" y="20966"/>
                    <a:pt x="282" y="21003"/>
                    <a:pt x="382" y="21003"/>
                  </a:cubicBezTo>
                  <a:cubicBezTo>
                    <a:pt x="396" y="21003"/>
                    <a:pt x="411" y="21002"/>
                    <a:pt x="425" y="21001"/>
                  </a:cubicBezTo>
                  <a:cubicBezTo>
                    <a:pt x="436" y="21001"/>
                    <a:pt x="447" y="21001"/>
                    <a:pt x="459" y="21001"/>
                  </a:cubicBezTo>
                  <a:cubicBezTo>
                    <a:pt x="2043" y="21001"/>
                    <a:pt x="3367" y="20116"/>
                    <a:pt x="4087" y="18751"/>
                  </a:cubicBezTo>
                  <a:cubicBezTo>
                    <a:pt x="4649" y="17676"/>
                    <a:pt x="5186" y="16589"/>
                    <a:pt x="5686" y="15490"/>
                  </a:cubicBezTo>
                  <a:cubicBezTo>
                    <a:pt x="6699" y="13290"/>
                    <a:pt x="7573" y="11041"/>
                    <a:pt x="8323" y="8741"/>
                  </a:cubicBezTo>
                  <a:cubicBezTo>
                    <a:pt x="8573" y="7992"/>
                    <a:pt x="8686" y="6879"/>
                    <a:pt x="9123" y="6230"/>
                  </a:cubicBezTo>
                  <a:cubicBezTo>
                    <a:pt x="9321" y="5933"/>
                    <a:pt x="9614" y="5853"/>
                    <a:pt x="9935" y="5853"/>
                  </a:cubicBezTo>
                  <a:cubicBezTo>
                    <a:pt x="10263" y="5853"/>
                    <a:pt x="10620" y="5936"/>
                    <a:pt x="10935" y="5955"/>
                  </a:cubicBezTo>
                  <a:cubicBezTo>
                    <a:pt x="11321" y="5977"/>
                    <a:pt x="11705" y="5990"/>
                    <a:pt x="12084" y="5990"/>
                  </a:cubicBezTo>
                  <a:cubicBezTo>
                    <a:pt x="14256" y="5990"/>
                    <a:pt x="16303" y="5576"/>
                    <a:pt x="18133" y="4193"/>
                  </a:cubicBezTo>
                  <a:cubicBezTo>
                    <a:pt x="18246" y="4105"/>
                    <a:pt x="18371" y="3980"/>
                    <a:pt x="18346" y="3830"/>
                  </a:cubicBezTo>
                  <a:cubicBezTo>
                    <a:pt x="18308" y="3693"/>
                    <a:pt x="18171" y="3630"/>
                    <a:pt x="18046" y="3580"/>
                  </a:cubicBezTo>
                  <a:lnTo>
                    <a:pt x="10535" y="681"/>
                  </a:lnTo>
                  <a:cubicBezTo>
                    <a:pt x="9656" y="341"/>
                    <a:pt x="8688" y="1"/>
                    <a:pt x="7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4865326" y="2334894"/>
              <a:ext cx="1241981" cy="1416357"/>
            </a:xfrm>
            <a:custGeom>
              <a:rect b="b" l="l" r="r" t="t"/>
              <a:pathLst>
                <a:path extrusionOk="0" h="21094" w="18497">
                  <a:moveTo>
                    <a:pt x="7754" y="96"/>
                  </a:moveTo>
                  <a:cubicBezTo>
                    <a:pt x="7777" y="96"/>
                    <a:pt x="7801" y="97"/>
                    <a:pt x="7824" y="97"/>
                  </a:cubicBezTo>
                  <a:cubicBezTo>
                    <a:pt x="8736" y="97"/>
                    <a:pt x="9698" y="422"/>
                    <a:pt x="10586" y="760"/>
                  </a:cubicBezTo>
                  <a:lnTo>
                    <a:pt x="18096" y="3671"/>
                  </a:lnTo>
                  <a:cubicBezTo>
                    <a:pt x="18221" y="3721"/>
                    <a:pt x="18346" y="3784"/>
                    <a:pt x="18359" y="3884"/>
                  </a:cubicBezTo>
                  <a:cubicBezTo>
                    <a:pt x="18384" y="3971"/>
                    <a:pt x="18321" y="4084"/>
                    <a:pt x="18159" y="4196"/>
                  </a:cubicBezTo>
                  <a:cubicBezTo>
                    <a:pt x="16557" y="5408"/>
                    <a:pt x="14684" y="5973"/>
                    <a:pt x="12198" y="5973"/>
                  </a:cubicBezTo>
                  <a:cubicBezTo>
                    <a:pt x="11813" y="5973"/>
                    <a:pt x="11413" y="5960"/>
                    <a:pt x="10998" y="5933"/>
                  </a:cubicBezTo>
                  <a:cubicBezTo>
                    <a:pt x="10873" y="5933"/>
                    <a:pt x="10736" y="5908"/>
                    <a:pt x="10586" y="5896"/>
                  </a:cubicBezTo>
                  <a:cubicBezTo>
                    <a:pt x="10393" y="5868"/>
                    <a:pt x="10191" y="5838"/>
                    <a:pt x="9995" y="5838"/>
                  </a:cubicBezTo>
                  <a:cubicBezTo>
                    <a:pt x="9668" y="5838"/>
                    <a:pt x="9359" y="5921"/>
                    <a:pt x="9148" y="6233"/>
                  </a:cubicBezTo>
                  <a:cubicBezTo>
                    <a:pt x="8849" y="6683"/>
                    <a:pt x="8699" y="7320"/>
                    <a:pt x="8561" y="7933"/>
                  </a:cubicBezTo>
                  <a:cubicBezTo>
                    <a:pt x="8486" y="8232"/>
                    <a:pt x="8424" y="8507"/>
                    <a:pt x="8349" y="8757"/>
                  </a:cubicBezTo>
                  <a:cubicBezTo>
                    <a:pt x="7599" y="11057"/>
                    <a:pt x="6712" y="13306"/>
                    <a:pt x="5712" y="15506"/>
                  </a:cubicBezTo>
                  <a:cubicBezTo>
                    <a:pt x="5200" y="16605"/>
                    <a:pt x="4675" y="17705"/>
                    <a:pt x="4112" y="18767"/>
                  </a:cubicBezTo>
                  <a:cubicBezTo>
                    <a:pt x="3362" y="20154"/>
                    <a:pt x="2025" y="20992"/>
                    <a:pt x="513" y="20992"/>
                  </a:cubicBezTo>
                  <a:lnTo>
                    <a:pt x="488" y="20992"/>
                  </a:lnTo>
                  <a:cubicBezTo>
                    <a:pt x="388" y="20992"/>
                    <a:pt x="276" y="20967"/>
                    <a:pt x="188" y="20904"/>
                  </a:cubicBezTo>
                  <a:cubicBezTo>
                    <a:pt x="113" y="20804"/>
                    <a:pt x="113" y="20654"/>
                    <a:pt x="201" y="20554"/>
                  </a:cubicBezTo>
                  <a:cubicBezTo>
                    <a:pt x="288" y="20454"/>
                    <a:pt x="388" y="20367"/>
                    <a:pt x="488" y="20317"/>
                  </a:cubicBezTo>
                  <a:lnTo>
                    <a:pt x="551" y="20279"/>
                  </a:lnTo>
                  <a:cubicBezTo>
                    <a:pt x="1263" y="19817"/>
                    <a:pt x="1688" y="19117"/>
                    <a:pt x="1913" y="18080"/>
                  </a:cubicBezTo>
                  <a:cubicBezTo>
                    <a:pt x="2038" y="17418"/>
                    <a:pt x="2100" y="16743"/>
                    <a:pt x="2125" y="16068"/>
                  </a:cubicBezTo>
                  <a:cubicBezTo>
                    <a:pt x="2138" y="15718"/>
                    <a:pt x="2163" y="15381"/>
                    <a:pt x="2188" y="15068"/>
                  </a:cubicBezTo>
                  <a:cubicBezTo>
                    <a:pt x="2238" y="14518"/>
                    <a:pt x="2288" y="13943"/>
                    <a:pt x="2350" y="13344"/>
                  </a:cubicBezTo>
                  <a:cubicBezTo>
                    <a:pt x="2700" y="9407"/>
                    <a:pt x="3100" y="4933"/>
                    <a:pt x="5100" y="1809"/>
                  </a:cubicBezTo>
                  <a:cubicBezTo>
                    <a:pt x="5549" y="1109"/>
                    <a:pt x="5987" y="660"/>
                    <a:pt x="6499" y="397"/>
                  </a:cubicBezTo>
                  <a:cubicBezTo>
                    <a:pt x="6891" y="207"/>
                    <a:pt x="7316" y="96"/>
                    <a:pt x="7754" y="96"/>
                  </a:cubicBezTo>
                  <a:close/>
                  <a:moveTo>
                    <a:pt x="7815" y="1"/>
                  </a:moveTo>
                  <a:cubicBezTo>
                    <a:pt x="7340" y="1"/>
                    <a:pt x="6878" y="89"/>
                    <a:pt x="6449" y="310"/>
                  </a:cubicBezTo>
                  <a:cubicBezTo>
                    <a:pt x="5912" y="585"/>
                    <a:pt x="5462" y="1047"/>
                    <a:pt x="5012" y="1747"/>
                  </a:cubicBezTo>
                  <a:cubicBezTo>
                    <a:pt x="2988" y="4896"/>
                    <a:pt x="2588" y="9382"/>
                    <a:pt x="2238" y="13331"/>
                  </a:cubicBezTo>
                  <a:cubicBezTo>
                    <a:pt x="2188" y="13931"/>
                    <a:pt x="2138" y="14493"/>
                    <a:pt x="2088" y="15056"/>
                  </a:cubicBezTo>
                  <a:cubicBezTo>
                    <a:pt x="2050" y="15368"/>
                    <a:pt x="2038" y="15705"/>
                    <a:pt x="2013" y="16068"/>
                  </a:cubicBezTo>
                  <a:cubicBezTo>
                    <a:pt x="2000" y="16730"/>
                    <a:pt x="1925" y="17393"/>
                    <a:pt x="1813" y="18055"/>
                  </a:cubicBezTo>
                  <a:cubicBezTo>
                    <a:pt x="1588" y="19080"/>
                    <a:pt x="1176" y="19754"/>
                    <a:pt x="488" y="20192"/>
                  </a:cubicBezTo>
                  <a:lnTo>
                    <a:pt x="438" y="20229"/>
                  </a:lnTo>
                  <a:cubicBezTo>
                    <a:pt x="313" y="20292"/>
                    <a:pt x="201" y="20379"/>
                    <a:pt x="126" y="20492"/>
                  </a:cubicBezTo>
                  <a:cubicBezTo>
                    <a:pt x="1" y="20629"/>
                    <a:pt x="1" y="20842"/>
                    <a:pt x="126" y="20979"/>
                  </a:cubicBezTo>
                  <a:cubicBezTo>
                    <a:pt x="213" y="21056"/>
                    <a:pt x="320" y="21094"/>
                    <a:pt x="437" y="21094"/>
                  </a:cubicBezTo>
                  <a:cubicBezTo>
                    <a:pt x="454" y="21094"/>
                    <a:pt x="471" y="21093"/>
                    <a:pt x="488" y="21092"/>
                  </a:cubicBezTo>
                  <a:lnTo>
                    <a:pt x="513" y="21092"/>
                  </a:lnTo>
                  <a:cubicBezTo>
                    <a:pt x="2063" y="21092"/>
                    <a:pt x="3437" y="20242"/>
                    <a:pt x="4187" y="18805"/>
                  </a:cubicBezTo>
                  <a:cubicBezTo>
                    <a:pt x="4750" y="17742"/>
                    <a:pt x="5287" y="16643"/>
                    <a:pt x="5787" y="15556"/>
                  </a:cubicBezTo>
                  <a:cubicBezTo>
                    <a:pt x="6799" y="13344"/>
                    <a:pt x="7674" y="11094"/>
                    <a:pt x="8424" y="8795"/>
                  </a:cubicBezTo>
                  <a:cubicBezTo>
                    <a:pt x="8511" y="8545"/>
                    <a:pt x="8574" y="8257"/>
                    <a:pt x="8649" y="7958"/>
                  </a:cubicBezTo>
                  <a:cubicBezTo>
                    <a:pt x="8786" y="7345"/>
                    <a:pt x="8911" y="6733"/>
                    <a:pt x="9211" y="6296"/>
                  </a:cubicBezTo>
                  <a:cubicBezTo>
                    <a:pt x="9405" y="6016"/>
                    <a:pt x="9682" y="5939"/>
                    <a:pt x="9986" y="5939"/>
                  </a:cubicBezTo>
                  <a:cubicBezTo>
                    <a:pt x="10172" y="5939"/>
                    <a:pt x="10367" y="5967"/>
                    <a:pt x="10561" y="5996"/>
                  </a:cubicBezTo>
                  <a:cubicBezTo>
                    <a:pt x="10711" y="6008"/>
                    <a:pt x="10848" y="6033"/>
                    <a:pt x="10985" y="6033"/>
                  </a:cubicBezTo>
                  <a:cubicBezTo>
                    <a:pt x="11403" y="6060"/>
                    <a:pt x="11805" y="6073"/>
                    <a:pt x="12192" y="6073"/>
                  </a:cubicBezTo>
                  <a:cubicBezTo>
                    <a:pt x="14699" y="6073"/>
                    <a:pt x="16585" y="5505"/>
                    <a:pt x="18209" y="4271"/>
                  </a:cubicBezTo>
                  <a:cubicBezTo>
                    <a:pt x="18284" y="4221"/>
                    <a:pt x="18496" y="4059"/>
                    <a:pt x="18446" y="3859"/>
                  </a:cubicBezTo>
                  <a:cubicBezTo>
                    <a:pt x="18421" y="3709"/>
                    <a:pt x="18271" y="3634"/>
                    <a:pt x="18121" y="3571"/>
                  </a:cubicBezTo>
                  <a:lnTo>
                    <a:pt x="10598" y="672"/>
                  </a:lnTo>
                  <a:cubicBezTo>
                    <a:pt x="9715" y="334"/>
                    <a:pt x="8740" y="1"/>
                    <a:pt x="7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6033380" y="1732805"/>
              <a:ext cx="547165" cy="535079"/>
            </a:xfrm>
            <a:custGeom>
              <a:rect b="b" l="l" r="r" t="t"/>
              <a:pathLst>
                <a:path extrusionOk="0" h="7969" w="8149">
                  <a:moveTo>
                    <a:pt x="7125" y="1"/>
                  </a:moveTo>
                  <a:cubicBezTo>
                    <a:pt x="6947" y="1"/>
                    <a:pt x="6769" y="51"/>
                    <a:pt x="6611" y="154"/>
                  </a:cubicBezTo>
                  <a:cubicBezTo>
                    <a:pt x="5699" y="641"/>
                    <a:pt x="4937" y="1379"/>
                    <a:pt x="4287" y="2179"/>
                  </a:cubicBezTo>
                  <a:cubicBezTo>
                    <a:pt x="3637" y="2978"/>
                    <a:pt x="3074" y="3866"/>
                    <a:pt x="2475" y="4703"/>
                  </a:cubicBezTo>
                  <a:cubicBezTo>
                    <a:pt x="2100" y="5215"/>
                    <a:pt x="1687" y="5728"/>
                    <a:pt x="1113" y="5978"/>
                  </a:cubicBezTo>
                  <a:cubicBezTo>
                    <a:pt x="538" y="6227"/>
                    <a:pt x="0" y="6565"/>
                    <a:pt x="425" y="7240"/>
                  </a:cubicBezTo>
                  <a:cubicBezTo>
                    <a:pt x="729" y="7719"/>
                    <a:pt x="1316" y="7968"/>
                    <a:pt x="1871" y="7968"/>
                  </a:cubicBezTo>
                  <a:cubicBezTo>
                    <a:pt x="1910" y="7968"/>
                    <a:pt x="1949" y="7967"/>
                    <a:pt x="1987" y="7964"/>
                  </a:cubicBezTo>
                  <a:cubicBezTo>
                    <a:pt x="2687" y="7927"/>
                    <a:pt x="3324" y="7577"/>
                    <a:pt x="3912" y="7202"/>
                  </a:cubicBezTo>
                  <a:cubicBezTo>
                    <a:pt x="4737" y="6665"/>
                    <a:pt x="5849" y="5965"/>
                    <a:pt x="6399" y="5128"/>
                  </a:cubicBezTo>
                  <a:cubicBezTo>
                    <a:pt x="6948" y="4315"/>
                    <a:pt x="7423" y="3428"/>
                    <a:pt x="7798" y="2516"/>
                  </a:cubicBezTo>
                  <a:cubicBezTo>
                    <a:pt x="7973" y="2066"/>
                    <a:pt x="8148" y="1604"/>
                    <a:pt x="8123" y="1129"/>
                  </a:cubicBezTo>
                  <a:cubicBezTo>
                    <a:pt x="8123" y="754"/>
                    <a:pt x="7948" y="404"/>
                    <a:pt x="7661" y="167"/>
                  </a:cubicBezTo>
                  <a:cubicBezTo>
                    <a:pt x="7500" y="57"/>
                    <a:pt x="7313" y="1"/>
                    <a:pt x="7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6045937" y="1729582"/>
              <a:ext cx="538771" cy="542263"/>
            </a:xfrm>
            <a:custGeom>
              <a:rect b="b" l="l" r="r" t="t"/>
              <a:pathLst>
                <a:path extrusionOk="0" h="8076" w="8024">
                  <a:moveTo>
                    <a:pt x="6961" y="90"/>
                  </a:moveTo>
                  <a:cubicBezTo>
                    <a:pt x="7136" y="90"/>
                    <a:pt x="7299" y="152"/>
                    <a:pt x="7436" y="252"/>
                  </a:cubicBezTo>
                  <a:cubicBezTo>
                    <a:pt x="7724" y="477"/>
                    <a:pt x="7886" y="814"/>
                    <a:pt x="7886" y="1177"/>
                  </a:cubicBezTo>
                  <a:cubicBezTo>
                    <a:pt x="7911" y="1639"/>
                    <a:pt x="7749" y="2089"/>
                    <a:pt x="7574" y="2551"/>
                  </a:cubicBezTo>
                  <a:cubicBezTo>
                    <a:pt x="7186" y="3464"/>
                    <a:pt x="6724" y="4338"/>
                    <a:pt x="6162" y="5151"/>
                  </a:cubicBezTo>
                  <a:cubicBezTo>
                    <a:pt x="5649" y="5938"/>
                    <a:pt x="4650" y="6600"/>
                    <a:pt x="3837" y="7125"/>
                  </a:cubicBezTo>
                  <a:lnTo>
                    <a:pt x="3700" y="7213"/>
                  </a:lnTo>
                  <a:cubicBezTo>
                    <a:pt x="3150" y="7563"/>
                    <a:pt x="2500" y="7925"/>
                    <a:pt x="1788" y="7962"/>
                  </a:cubicBezTo>
                  <a:cubicBezTo>
                    <a:pt x="1760" y="7964"/>
                    <a:pt x="1731" y="7965"/>
                    <a:pt x="1702" y="7965"/>
                  </a:cubicBezTo>
                  <a:cubicBezTo>
                    <a:pt x="1202" y="7965"/>
                    <a:pt x="583" y="7759"/>
                    <a:pt x="276" y="7263"/>
                  </a:cubicBezTo>
                  <a:cubicBezTo>
                    <a:pt x="151" y="7100"/>
                    <a:pt x="101" y="6900"/>
                    <a:pt x="151" y="6700"/>
                  </a:cubicBezTo>
                  <a:cubicBezTo>
                    <a:pt x="238" y="6413"/>
                    <a:pt x="613" y="6213"/>
                    <a:pt x="938" y="6075"/>
                  </a:cubicBezTo>
                  <a:cubicBezTo>
                    <a:pt x="1538" y="5826"/>
                    <a:pt x="1963" y="5276"/>
                    <a:pt x="2313" y="4788"/>
                  </a:cubicBezTo>
                  <a:cubicBezTo>
                    <a:pt x="2538" y="4501"/>
                    <a:pt x="2738" y="4201"/>
                    <a:pt x="2937" y="3901"/>
                  </a:cubicBezTo>
                  <a:cubicBezTo>
                    <a:pt x="3325" y="3364"/>
                    <a:pt x="3712" y="2789"/>
                    <a:pt x="4137" y="2264"/>
                  </a:cubicBezTo>
                  <a:cubicBezTo>
                    <a:pt x="4899" y="1327"/>
                    <a:pt x="5649" y="664"/>
                    <a:pt x="6449" y="240"/>
                  </a:cubicBezTo>
                  <a:cubicBezTo>
                    <a:pt x="6599" y="152"/>
                    <a:pt x="6786" y="102"/>
                    <a:pt x="6961" y="90"/>
                  </a:cubicBezTo>
                  <a:close/>
                  <a:moveTo>
                    <a:pt x="6941" y="0"/>
                  </a:moveTo>
                  <a:cubicBezTo>
                    <a:pt x="6757" y="0"/>
                    <a:pt x="6573" y="50"/>
                    <a:pt x="6412" y="152"/>
                  </a:cubicBezTo>
                  <a:cubicBezTo>
                    <a:pt x="5599" y="589"/>
                    <a:pt x="4837" y="1252"/>
                    <a:pt x="4062" y="2202"/>
                  </a:cubicBezTo>
                  <a:cubicBezTo>
                    <a:pt x="3637" y="2726"/>
                    <a:pt x="3250" y="3301"/>
                    <a:pt x="2863" y="3851"/>
                  </a:cubicBezTo>
                  <a:cubicBezTo>
                    <a:pt x="2663" y="4139"/>
                    <a:pt x="2450" y="4438"/>
                    <a:pt x="2238" y="4726"/>
                  </a:cubicBezTo>
                  <a:cubicBezTo>
                    <a:pt x="1900" y="5201"/>
                    <a:pt x="1475" y="5738"/>
                    <a:pt x="913" y="5988"/>
                  </a:cubicBezTo>
                  <a:cubicBezTo>
                    <a:pt x="538" y="6138"/>
                    <a:pt x="163" y="6350"/>
                    <a:pt x="63" y="6675"/>
                  </a:cubicBezTo>
                  <a:cubicBezTo>
                    <a:pt x="1" y="6900"/>
                    <a:pt x="51" y="7138"/>
                    <a:pt x="188" y="7325"/>
                  </a:cubicBezTo>
                  <a:cubicBezTo>
                    <a:pt x="530" y="7802"/>
                    <a:pt x="1076" y="8075"/>
                    <a:pt x="1661" y="8075"/>
                  </a:cubicBezTo>
                  <a:cubicBezTo>
                    <a:pt x="1674" y="8075"/>
                    <a:pt x="1687" y="8075"/>
                    <a:pt x="1700" y="8075"/>
                  </a:cubicBezTo>
                  <a:lnTo>
                    <a:pt x="1813" y="8075"/>
                  </a:lnTo>
                  <a:cubicBezTo>
                    <a:pt x="2550" y="8025"/>
                    <a:pt x="3212" y="7650"/>
                    <a:pt x="3775" y="7288"/>
                  </a:cubicBezTo>
                  <a:lnTo>
                    <a:pt x="3912" y="7200"/>
                  </a:lnTo>
                  <a:cubicBezTo>
                    <a:pt x="4725" y="6675"/>
                    <a:pt x="5749" y="6013"/>
                    <a:pt x="6274" y="5213"/>
                  </a:cubicBezTo>
                  <a:cubicBezTo>
                    <a:pt x="6824" y="4388"/>
                    <a:pt x="7299" y="3501"/>
                    <a:pt x="7674" y="2589"/>
                  </a:cubicBezTo>
                  <a:cubicBezTo>
                    <a:pt x="7861" y="2114"/>
                    <a:pt x="8024" y="1664"/>
                    <a:pt x="7999" y="1177"/>
                  </a:cubicBezTo>
                  <a:cubicBezTo>
                    <a:pt x="7999" y="789"/>
                    <a:pt x="7824" y="415"/>
                    <a:pt x="7511" y="177"/>
                  </a:cubicBezTo>
                  <a:cubicBezTo>
                    <a:pt x="7342" y="60"/>
                    <a:pt x="7142" y="0"/>
                    <a:pt x="6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6524210" y="1471879"/>
              <a:ext cx="265223" cy="209022"/>
            </a:xfrm>
            <a:custGeom>
              <a:rect b="b" l="l" r="r" t="t"/>
              <a:pathLst>
                <a:path extrusionOk="0" h="3113" w="3950">
                  <a:moveTo>
                    <a:pt x="1970" y="0"/>
                  </a:moveTo>
                  <a:cubicBezTo>
                    <a:pt x="1887" y="0"/>
                    <a:pt x="1805" y="9"/>
                    <a:pt x="1725" y="29"/>
                  </a:cubicBezTo>
                  <a:cubicBezTo>
                    <a:pt x="1201" y="154"/>
                    <a:pt x="1001" y="803"/>
                    <a:pt x="688" y="1178"/>
                  </a:cubicBezTo>
                  <a:cubicBezTo>
                    <a:pt x="513" y="1416"/>
                    <a:pt x="276" y="1603"/>
                    <a:pt x="1" y="1703"/>
                  </a:cubicBezTo>
                  <a:cubicBezTo>
                    <a:pt x="713" y="2203"/>
                    <a:pt x="1600" y="2865"/>
                    <a:pt x="2450" y="3065"/>
                  </a:cubicBezTo>
                  <a:cubicBezTo>
                    <a:pt x="2564" y="3097"/>
                    <a:pt x="2679" y="3112"/>
                    <a:pt x="2793" y="3112"/>
                  </a:cubicBezTo>
                  <a:cubicBezTo>
                    <a:pt x="2994" y="3112"/>
                    <a:pt x="3192" y="3065"/>
                    <a:pt x="3375" y="2978"/>
                  </a:cubicBezTo>
                  <a:cubicBezTo>
                    <a:pt x="3712" y="2765"/>
                    <a:pt x="3925" y="2403"/>
                    <a:pt x="3937" y="2016"/>
                  </a:cubicBezTo>
                  <a:cubicBezTo>
                    <a:pt x="3950" y="1628"/>
                    <a:pt x="3825" y="1241"/>
                    <a:pt x="3587" y="928"/>
                  </a:cubicBezTo>
                  <a:cubicBezTo>
                    <a:pt x="3257" y="488"/>
                    <a:pt x="2579" y="0"/>
                    <a:pt x="1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6409258" y="1364783"/>
              <a:ext cx="521179" cy="752427"/>
            </a:xfrm>
            <a:custGeom>
              <a:rect b="b" l="l" r="r" t="t"/>
              <a:pathLst>
                <a:path extrusionOk="0" h="11206" w="7762">
                  <a:moveTo>
                    <a:pt x="4962" y="0"/>
                  </a:moveTo>
                  <a:cubicBezTo>
                    <a:pt x="3915" y="0"/>
                    <a:pt x="3167" y="804"/>
                    <a:pt x="2988" y="1911"/>
                  </a:cubicBezTo>
                  <a:cubicBezTo>
                    <a:pt x="2888" y="2511"/>
                    <a:pt x="2988" y="3123"/>
                    <a:pt x="3275" y="3648"/>
                  </a:cubicBezTo>
                  <a:cubicBezTo>
                    <a:pt x="3462" y="3973"/>
                    <a:pt x="3912" y="4285"/>
                    <a:pt x="3900" y="4685"/>
                  </a:cubicBezTo>
                  <a:cubicBezTo>
                    <a:pt x="3850" y="5635"/>
                    <a:pt x="2488" y="5423"/>
                    <a:pt x="1913" y="5810"/>
                  </a:cubicBezTo>
                  <a:cubicBezTo>
                    <a:pt x="1613" y="6022"/>
                    <a:pt x="1338" y="6272"/>
                    <a:pt x="1101" y="6560"/>
                  </a:cubicBezTo>
                  <a:cubicBezTo>
                    <a:pt x="1" y="7760"/>
                    <a:pt x="438" y="9709"/>
                    <a:pt x="2225" y="9846"/>
                  </a:cubicBezTo>
                  <a:cubicBezTo>
                    <a:pt x="2475" y="9871"/>
                    <a:pt x="2713" y="9846"/>
                    <a:pt x="2963" y="9896"/>
                  </a:cubicBezTo>
                  <a:cubicBezTo>
                    <a:pt x="3525" y="9996"/>
                    <a:pt x="4050" y="10684"/>
                    <a:pt x="4575" y="10971"/>
                  </a:cubicBezTo>
                  <a:cubicBezTo>
                    <a:pt x="4866" y="11133"/>
                    <a:pt x="5157" y="11205"/>
                    <a:pt x="5436" y="11205"/>
                  </a:cubicBezTo>
                  <a:cubicBezTo>
                    <a:pt x="6727" y="11205"/>
                    <a:pt x="7743" y="9662"/>
                    <a:pt x="7136" y="8347"/>
                  </a:cubicBezTo>
                  <a:cubicBezTo>
                    <a:pt x="6849" y="7722"/>
                    <a:pt x="6212" y="7297"/>
                    <a:pt x="6012" y="6647"/>
                  </a:cubicBezTo>
                  <a:cubicBezTo>
                    <a:pt x="5774" y="5947"/>
                    <a:pt x="6087" y="5198"/>
                    <a:pt x="6437" y="4548"/>
                  </a:cubicBezTo>
                  <a:cubicBezTo>
                    <a:pt x="7236" y="3098"/>
                    <a:pt x="7761" y="674"/>
                    <a:pt x="5574" y="87"/>
                  </a:cubicBezTo>
                  <a:cubicBezTo>
                    <a:pt x="5361" y="28"/>
                    <a:pt x="5156" y="0"/>
                    <a:pt x="4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6429402" y="1361023"/>
              <a:ext cx="485928" cy="759746"/>
            </a:xfrm>
            <a:custGeom>
              <a:rect b="b" l="l" r="r" t="t"/>
              <a:pathLst>
                <a:path extrusionOk="0" h="11315" w="7237">
                  <a:moveTo>
                    <a:pt x="4675" y="105"/>
                  </a:moveTo>
                  <a:cubicBezTo>
                    <a:pt x="4874" y="105"/>
                    <a:pt x="5074" y="130"/>
                    <a:pt x="5262" y="180"/>
                  </a:cubicBezTo>
                  <a:cubicBezTo>
                    <a:pt x="5937" y="368"/>
                    <a:pt x="6387" y="730"/>
                    <a:pt x="6612" y="1267"/>
                  </a:cubicBezTo>
                  <a:cubicBezTo>
                    <a:pt x="7036" y="2255"/>
                    <a:pt x="6624" y="3629"/>
                    <a:pt x="6099" y="4579"/>
                  </a:cubicBezTo>
                  <a:cubicBezTo>
                    <a:pt x="5774" y="5179"/>
                    <a:pt x="5424" y="5966"/>
                    <a:pt x="5662" y="6716"/>
                  </a:cubicBezTo>
                  <a:cubicBezTo>
                    <a:pt x="5812" y="7066"/>
                    <a:pt x="6012" y="7391"/>
                    <a:pt x="6274" y="7666"/>
                  </a:cubicBezTo>
                  <a:cubicBezTo>
                    <a:pt x="6474" y="7890"/>
                    <a:pt x="6649" y="8140"/>
                    <a:pt x="6799" y="8415"/>
                  </a:cubicBezTo>
                  <a:cubicBezTo>
                    <a:pt x="7149" y="9215"/>
                    <a:pt x="6949" y="10140"/>
                    <a:pt x="6312" y="10727"/>
                  </a:cubicBezTo>
                  <a:cubicBezTo>
                    <a:pt x="5990" y="11041"/>
                    <a:pt x="5566" y="11208"/>
                    <a:pt x="5137" y="11208"/>
                  </a:cubicBezTo>
                  <a:cubicBezTo>
                    <a:pt x="4850" y="11208"/>
                    <a:pt x="4561" y="11133"/>
                    <a:pt x="4300" y="10977"/>
                  </a:cubicBezTo>
                  <a:cubicBezTo>
                    <a:pt x="4087" y="10852"/>
                    <a:pt x="3887" y="10690"/>
                    <a:pt x="3700" y="10527"/>
                  </a:cubicBezTo>
                  <a:cubicBezTo>
                    <a:pt x="3375" y="10252"/>
                    <a:pt x="3037" y="9965"/>
                    <a:pt x="2675" y="9902"/>
                  </a:cubicBezTo>
                  <a:cubicBezTo>
                    <a:pt x="2525" y="9877"/>
                    <a:pt x="2363" y="9865"/>
                    <a:pt x="2213" y="9865"/>
                  </a:cubicBezTo>
                  <a:cubicBezTo>
                    <a:pt x="2113" y="9865"/>
                    <a:pt x="2013" y="9852"/>
                    <a:pt x="1925" y="9852"/>
                  </a:cubicBezTo>
                  <a:cubicBezTo>
                    <a:pt x="1188" y="9790"/>
                    <a:pt x="626" y="9415"/>
                    <a:pt x="376" y="8790"/>
                  </a:cubicBezTo>
                  <a:cubicBezTo>
                    <a:pt x="113" y="8053"/>
                    <a:pt x="288" y="7228"/>
                    <a:pt x="826" y="6653"/>
                  </a:cubicBezTo>
                  <a:cubicBezTo>
                    <a:pt x="1075" y="6378"/>
                    <a:pt x="1338" y="6128"/>
                    <a:pt x="1638" y="5904"/>
                  </a:cubicBezTo>
                  <a:cubicBezTo>
                    <a:pt x="1888" y="5779"/>
                    <a:pt x="2150" y="5691"/>
                    <a:pt x="2425" y="5654"/>
                  </a:cubicBezTo>
                  <a:cubicBezTo>
                    <a:pt x="2975" y="5541"/>
                    <a:pt x="3612" y="5404"/>
                    <a:pt x="3650" y="4754"/>
                  </a:cubicBezTo>
                  <a:cubicBezTo>
                    <a:pt x="3662" y="4454"/>
                    <a:pt x="3462" y="4229"/>
                    <a:pt x="3262" y="4004"/>
                  </a:cubicBezTo>
                  <a:cubicBezTo>
                    <a:pt x="3175" y="3904"/>
                    <a:pt x="3087" y="3792"/>
                    <a:pt x="3025" y="3679"/>
                  </a:cubicBezTo>
                  <a:cubicBezTo>
                    <a:pt x="2738" y="3167"/>
                    <a:pt x="2638" y="2567"/>
                    <a:pt x="2738" y="1980"/>
                  </a:cubicBezTo>
                  <a:cubicBezTo>
                    <a:pt x="2850" y="1280"/>
                    <a:pt x="3200" y="705"/>
                    <a:pt x="3700" y="393"/>
                  </a:cubicBezTo>
                  <a:cubicBezTo>
                    <a:pt x="3987" y="205"/>
                    <a:pt x="4325" y="105"/>
                    <a:pt x="4675" y="105"/>
                  </a:cubicBezTo>
                  <a:close/>
                  <a:moveTo>
                    <a:pt x="4680" y="0"/>
                  </a:moveTo>
                  <a:cubicBezTo>
                    <a:pt x="4313" y="0"/>
                    <a:pt x="3948" y="103"/>
                    <a:pt x="3625" y="305"/>
                  </a:cubicBezTo>
                  <a:cubicBezTo>
                    <a:pt x="3100" y="630"/>
                    <a:pt x="2750" y="1230"/>
                    <a:pt x="2625" y="1967"/>
                  </a:cubicBezTo>
                  <a:cubicBezTo>
                    <a:pt x="2525" y="2567"/>
                    <a:pt x="2625" y="3192"/>
                    <a:pt x="2912" y="3729"/>
                  </a:cubicBezTo>
                  <a:cubicBezTo>
                    <a:pt x="2987" y="3854"/>
                    <a:pt x="3075" y="3967"/>
                    <a:pt x="3175" y="4067"/>
                  </a:cubicBezTo>
                  <a:cubicBezTo>
                    <a:pt x="3362" y="4266"/>
                    <a:pt x="3550" y="4491"/>
                    <a:pt x="3537" y="4741"/>
                  </a:cubicBezTo>
                  <a:cubicBezTo>
                    <a:pt x="3500" y="5316"/>
                    <a:pt x="2937" y="5441"/>
                    <a:pt x="2388" y="5554"/>
                  </a:cubicBezTo>
                  <a:cubicBezTo>
                    <a:pt x="2100" y="5591"/>
                    <a:pt x="1825" y="5679"/>
                    <a:pt x="1575" y="5816"/>
                  </a:cubicBezTo>
                  <a:cubicBezTo>
                    <a:pt x="1263" y="6041"/>
                    <a:pt x="988" y="6303"/>
                    <a:pt x="751" y="6591"/>
                  </a:cubicBezTo>
                  <a:cubicBezTo>
                    <a:pt x="176" y="7178"/>
                    <a:pt x="1" y="8053"/>
                    <a:pt x="276" y="8828"/>
                  </a:cubicBezTo>
                  <a:cubicBezTo>
                    <a:pt x="538" y="9478"/>
                    <a:pt x="1125" y="9890"/>
                    <a:pt x="1913" y="9952"/>
                  </a:cubicBezTo>
                  <a:cubicBezTo>
                    <a:pt x="2013" y="9965"/>
                    <a:pt x="2113" y="9965"/>
                    <a:pt x="2200" y="9965"/>
                  </a:cubicBezTo>
                  <a:cubicBezTo>
                    <a:pt x="2350" y="9965"/>
                    <a:pt x="2500" y="9977"/>
                    <a:pt x="2650" y="10002"/>
                  </a:cubicBezTo>
                  <a:cubicBezTo>
                    <a:pt x="2975" y="10052"/>
                    <a:pt x="3312" y="10340"/>
                    <a:pt x="3625" y="10602"/>
                  </a:cubicBezTo>
                  <a:cubicBezTo>
                    <a:pt x="3812" y="10777"/>
                    <a:pt x="4025" y="10940"/>
                    <a:pt x="4250" y="11077"/>
                  </a:cubicBezTo>
                  <a:cubicBezTo>
                    <a:pt x="4512" y="11227"/>
                    <a:pt x="4824" y="11315"/>
                    <a:pt x="5137" y="11315"/>
                  </a:cubicBezTo>
                  <a:cubicBezTo>
                    <a:pt x="5599" y="11302"/>
                    <a:pt x="6024" y="11127"/>
                    <a:pt x="6349" y="10802"/>
                  </a:cubicBezTo>
                  <a:cubicBezTo>
                    <a:pt x="7024" y="10190"/>
                    <a:pt x="7236" y="9215"/>
                    <a:pt x="6861" y="8378"/>
                  </a:cubicBezTo>
                  <a:cubicBezTo>
                    <a:pt x="6711" y="8103"/>
                    <a:pt x="6537" y="7841"/>
                    <a:pt x="6324" y="7603"/>
                  </a:cubicBezTo>
                  <a:cubicBezTo>
                    <a:pt x="6074" y="7341"/>
                    <a:pt x="5874" y="7028"/>
                    <a:pt x="5737" y="6691"/>
                  </a:cubicBezTo>
                  <a:cubicBezTo>
                    <a:pt x="5512" y="5979"/>
                    <a:pt x="5849" y="5216"/>
                    <a:pt x="6162" y="4629"/>
                  </a:cubicBezTo>
                  <a:cubicBezTo>
                    <a:pt x="6699" y="3654"/>
                    <a:pt x="7111" y="2255"/>
                    <a:pt x="6687" y="1230"/>
                  </a:cubicBezTo>
                  <a:cubicBezTo>
                    <a:pt x="6449" y="667"/>
                    <a:pt x="5974" y="280"/>
                    <a:pt x="5274" y="93"/>
                  </a:cubicBezTo>
                  <a:cubicBezTo>
                    <a:pt x="5080" y="31"/>
                    <a:pt x="4880" y="0"/>
                    <a:pt x="4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5691881" y="1844601"/>
              <a:ext cx="996902" cy="942783"/>
            </a:xfrm>
            <a:custGeom>
              <a:rect b="b" l="l" r="r" t="t"/>
              <a:pathLst>
                <a:path extrusionOk="0" h="14041" w="14847">
                  <a:moveTo>
                    <a:pt x="11406" y="1"/>
                  </a:moveTo>
                  <a:cubicBezTo>
                    <a:pt x="10758" y="1"/>
                    <a:pt x="10681" y="846"/>
                    <a:pt x="10422" y="1363"/>
                  </a:cubicBezTo>
                  <a:cubicBezTo>
                    <a:pt x="10060" y="2113"/>
                    <a:pt x="9798" y="3025"/>
                    <a:pt x="9060" y="3513"/>
                  </a:cubicBezTo>
                  <a:cubicBezTo>
                    <a:pt x="8696" y="3750"/>
                    <a:pt x="8282" y="3839"/>
                    <a:pt x="7852" y="3839"/>
                  </a:cubicBezTo>
                  <a:cubicBezTo>
                    <a:pt x="7309" y="3839"/>
                    <a:pt x="6741" y="3698"/>
                    <a:pt x="6211" y="3538"/>
                  </a:cubicBezTo>
                  <a:cubicBezTo>
                    <a:pt x="4636" y="3050"/>
                    <a:pt x="3099" y="2476"/>
                    <a:pt x="1600" y="1788"/>
                  </a:cubicBezTo>
                  <a:cubicBezTo>
                    <a:pt x="413" y="4512"/>
                    <a:pt x="0" y="7499"/>
                    <a:pt x="388" y="10448"/>
                  </a:cubicBezTo>
                  <a:cubicBezTo>
                    <a:pt x="562" y="11748"/>
                    <a:pt x="425" y="13435"/>
                    <a:pt x="2062" y="13710"/>
                  </a:cubicBezTo>
                  <a:cubicBezTo>
                    <a:pt x="3136" y="13882"/>
                    <a:pt x="4461" y="14041"/>
                    <a:pt x="5802" y="14041"/>
                  </a:cubicBezTo>
                  <a:cubicBezTo>
                    <a:pt x="7677" y="14041"/>
                    <a:pt x="9583" y="13730"/>
                    <a:pt x="10872" y="12710"/>
                  </a:cubicBezTo>
                  <a:cubicBezTo>
                    <a:pt x="11935" y="11860"/>
                    <a:pt x="12234" y="9599"/>
                    <a:pt x="12672" y="8324"/>
                  </a:cubicBezTo>
                  <a:cubicBezTo>
                    <a:pt x="13322" y="6449"/>
                    <a:pt x="13971" y="4575"/>
                    <a:pt x="14621" y="2700"/>
                  </a:cubicBezTo>
                  <a:cubicBezTo>
                    <a:pt x="14734" y="2363"/>
                    <a:pt x="14846" y="2001"/>
                    <a:pt x="14721" y="1676"/>
                  </a:cubicBezTo>
                  <a:cubicBezTo>
                    <a:pt x="14584" y="1351"/>
                    <a:pt x="14346" y="1076"/>
                    <a:pt x="14046" y="876"/>
                  </a:cubicBezTo>
                  <a:cubicBezTo>
                    <a:pt x="13284" y="326"/>
                    <a:pt x="12134" y="26"/>
                    <a:pt x="11435" y="1"/>
                  </a:cubicBezTo>
                  <a:cubicBezTo>
                    <a:pt x="11425" y="1"/>
                    <a:pt x="11416" y="1"/>
                    <a:pt x="1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6151690" y="1724748"/>
              <a:ext cx="720869" cy="918409"/>
            </a:xfrm>
            <a:custGeom>
              <a:rect b="b" l="l" r="r" t="t"/>
              <a:pathLst>
                <a:path extrusionOk="0" h="13678" w="10736">
                  <a:moveTo>
                    <a:pt x="5989" y="1"/>
                  </a:moveTo>
                  <a:cubicBezTo>
                    <a:pt x="5877" y="1"/>
                    <a:pt x="5765" y="25"/>
                    <a:pt x="5661" y="74"/>
                  </a:cubicBezTo>
                  <a:cubicBezTo>
                    <a:pt x="5399" y="199"/>
                    <a:pt x="5174" y="374"/>
                    <a:pt x="4987" y="599"/>
                  </a:cubicBezTo>
                  <a:cubicBezTo>
                    <a:pt x="4187" y="1424"/>
                    <a:pt x="3399" y="2436"/>
                    <a:pt x="2975" y="3498"/>
                  </a:cubicBezTo>
                  <a:cubicBezTo>
                    <a:pt x="2525" y="4648"/>
                    <a:pt x="2125" y="5848"/>
                    <a:pt x="1437" y="6872"/>
                  </a:cubicBezTo>
                  <a:cubicBezTo>
                    <a:pt x="588" y="8122"/>
                    <a:pt x="50" y="8909"/>
                    <a:pt x="0" y="10496"/>
                  </a:cubicBezTo>
                  <a:cubicBezTo>
                    <a:pt x="103" y="11451"/>
                    <a:pt x="1187" y="13677"/>
                    <a:pt x="2454" y="13677"/>
                  </a:cubicBezTo>
                  <a:cubicBezTo>
                    <a:pt x="2580" y="13677"/>
                    <a:pt x="2708" y="13655"/>
                    <a:pt x="2837" y="13608"/>
                  </a:cubicBezTo>
                  <a:cubicBezTo>
                    <a:pt x="3175" y="13483"/>
                    <a:pt x="3412" y="13196"/>
                    <a:pt x="3649" y="12933"/>
                  </a:cubicBezTo>
                  <a:lnTo>
                    <a:pt x="8873" y="6860"/>
                  </a:lnTo>
                  <a:cubicBezTo>
                    <a:pt x="8848" y="6422"/>
                    <a:pt x="8723" y="5998"/>
                    <a:pt x="8673" y="5573"/>
                  </a:cubicBezTo>
                  <a:cubicBezTo>
                    <a:pt x="8661" y="5423"/>
                    <a:pt x="8686" y="5273"/>
                    <a:pt x="8748" y="5135"/>
                  </a:cubicBezTo>
                  <a:cubicBezTo>
                    <a:pt x="8823" y="4948"/>
                    <a:pt x="8911" y="4785"/>
                    <a:pt x="9023" y="4623"/>
                  </a:cubicBezTo>
                  <a:cubicBezTo>
                    <a:pt x="9115" y="4485"/>
                    <a:pt x="10368" y="3217"/>
                    <a:pt x="10677" y="3217"/>
                  </a:cubicBezTo>
                  <a:cubicBezTo>
                    <a:pt x="10704" y="3217"/>
                    <a:pt x="10724" y="3227"/>
                    <a:pt x="10735" y="3248"/>
                  </a:cubicBezTo>
                  <a:cubicBezTo>
                    <a:pt x="10560" y="2911"/>
                    <a:pt x="10373" y="2561"/>
                    <a:pt x="10198" y="2211"/>
                  </a:cubicBezTo>
                  <a:cubicBezTo>
                    <a:pt x="9854" y="2319"/>
                    <a:pt x="9503" y="2373"/>
                    <a:pt x="9150" y="2373"/>
                  </a:cubicBezTo>
                  <a:cubicBezTo>
                    <a:pt x="9053" y="2373"/>
                    <a:pt x="8957" y="2369"/>
                    <a:pt x="8861" y="2361"/>
                  </a:cubicBezTo>
                  <a:cubicBezTo>
                    <a:pt x="8211" y="2336"/>
                    <a:pt x="7523" y="2261"/>
                    <a:pt x="6986" y="1874"/>
                  </a:cubicBezTo>
                  <a:cubicBezTo>
                    <a:pt x="6461" y="1499"/>
                    <a:pt x="6149" y="724"/>
                    <a:pt x="6474" y="162"/>
                  </a:cubicBezTo>
                  <a:cubicBezTo>
                    <a:pt x="6330" y="56"/>
                    <a:pt x="6160" y="1"/>
                    <a:pt x="5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5701953" y="1993999"/>
              <a:ext cx="772839" cy="236686"/>
            </a:xfrm>
            <a:custGeom>
              <a:rect b="b" l="l" r="r" t="t"/>
              <a:pathLst>
                <a:path extrusionOk="0" h="3525" w="11510">
                  <a:moveTo>
                    <a:pt x="4786" y="1"/>
                  </a:moveTo>
                  <a:lnTo>
                    <a:pt x="0" y="413"/>
                  </a:lnTo>
                  <a:lnTo>
                    <a:pt x="6723" y="3525"/>
                  </a:lnTo>
                  <a:lnTo>
                    <a:pt x="11510" y="3125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5915877" y="2075379"/>
              <a:ext cx="396156" cy="114214"/>
            </a:xfrm>
            <a:custGeom>
              <a:rect b="b" l="l" r="r" t="t"/>
              <a:pathLst>
                <a:path extrusionOk="0" h="1701" w="5900">
                  <a:moveTo>
                    <a:pt x="2425" y="1"/>
                  </a:moveTo>
                  <a:lnTo>
                    <a:pt x="1" y="101"/>
                  </a:lnTo>
                  <a:lnTo>
                    <a:pt x="3475" y="1700"/>
                  </a:lnTo>
                  <a:lnTo>
                    <a:pt x="5899" y="1613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6156726" y="1836745"/>
              <a:ext cx="791304" cy="711133"/>
            </a:xfrm>
            <a:custGeom>
              <a:rect b="b" l="l" r="r" t="t"/>
              <a:pathLst>
                <a:path extrusionOk="0" h="10591" w="11785">
                  <a:moveTo>
                    <a:pt x="10319" y="0"/>
                  </a:moveTo>
                  <a:cubicBezTo>
                    <a:pt x="10043" y="0"/>
                    <a:pt x="9750" y="107"/>
                    <a:pt x="9460" y="343"/>
                  </a:cubicBezTo>
                  <a:cubicBezTo>
                    <a:pt x="9073" y="693"/>
                    <a:pt x="8736" y="1093"/>
                    <a:pt x="8461" y="1543"/>
                  </a:cubicBezTo>
                  <a:cubicBezTo>
                    <a:pt x="7673" y="2730"/>
                    <a:pt x="7111" y="4030"/>
                    <a:pt x="6574" y="5342"/>
                  </a:cubicBezTo>
                  <a:cubicBezTo>
                    <a:pt x="6361" y="5867"/>
                    <a:pt x="6149" y="6416"/>
                    <a:pt x="5949" y="6954"/>
                  </a:cubicBezTo>
                  <a:cubicBezTo>
                    <a:pt x="5811" y="6716"/>
                    <a:pt x="5674" y="6466"/>
                    <a:pt x="5536" y="6229"/>
                  </a:cubicBezTo>
                  <a:cubicBezTo>
                    <a:pt x="5074" y="5429"/>
                    <a:pt x="4599" y="4629"/>
                    <a:pt x="4099" y="3855"/>
                  </a:cubicBezTo>
                  <a:cubicBezTo>
                    <a:pt x="3862" y="3467"/>
                    <a:pt x="3599" y="3092"/>
                    <a:pt x="3337" y="2717"/>
                  </a:cubicBezTo>
                  <a:cubicBezTo>
                    <a:pt x="3212" y="2543"/>
                    <a:pt x="3050" y="2355"/>
                    <a:pt x="2937" y="2168"/>
                  </a:cubicBezTo>
                  <a:cubicBezTo>
                    <a:pt x="2837" y="2018"/>
                    <a:pt x="2800" y="1855"/>
                    <a:pt x="2637" y="1768"/>
                  </a:cubicBezTo>
                  <a:cubicBezTo>
                    <a:pt x="2500" y="1693"/>
                    <a:pt x="2337" y="1643"/>
                    <a:pt x="2187" y="1618"/>
                  </a:cubicBezTo>
                  <a:cubicBezTo>
                    <a:pt x="2066" y="1594"/>
                    <a:pt x="1950" y="1580"/>
                    <a:pt x="1833" y="1580"/>
                  </a:cubicBezTo>
                  <a:cubicBezTo>
                    <a:pt x="1769" y="1580"/>
                    <a:pt x="1704" y="1584"/>
                    <a:pt x="1637" y="1593"/>
                  </a:cubicBezTo>
                  <a:cubicBezTo>
                    <a:pt x="1175" y="1655"/>
                    <a:pt x="975" y="2030"/>
                    <a:pt x="663" y="2330"/>
                  </a:cubicBezTo>
                  <a:cubicBezTo>
                    <a:pt x="500" y="2480"/>
                    <a:pt x="313" y="2593"/>
                    <a:pt x="113" y="2680"/>
                  </a:cubicBezTo>
                  <a:cubicBezTo>
                    <a:pt x="63" y="2692"/>
                    <a:pt x="38" y="2730"/>
                    <a:pt x="13" y="2767"/>
                  </a:cubicBezTo>
                  <a:cubicBezTo>
                    <a:pt x="0" y="2805"/>
                    <a:pt x="13" y="2842"/>
                    <a:pt x="25" y="2880"/>
                  </a:cubicBezTo>
                  <a:cubicBezTo>
                    <a:pt x="62" y="2932"/>
                    <a:pt x="125" y="2948"/>
                    <a:pt x="191" y="2948"/>
                  </a:cubicBezTo>
                  <a:cubicBezTo>
                    <a:pt x="237" y="2948"/>
                    <a:pt x="284" y="2940"/>
                    <a:pt x="325" y="2930"/>
                  </a:cubicBezTo>
                  <a:cubicBezTo>
                    <a:pt x="638" y="2855"/>
                    <a:pt x="863" y="2605"/>
                    <a:pt x="1113" y="2405"/>
                  </a:cubicBezTo>
                  <a:lnTo>
                    <a:pt x="1113" y="2405"/>
                  </a:lnTo>
                  <a:cubicBezTo>
                    <a:pt x="975" y="2530"/>
                    <a:pt x="963" y="2730"/>
                    <a:pt x="1050" y="2880"/>
                  </a:cubicBezTo>
                  <a:cubicBezTo>
                    <a:pt x="1212" y="3153"/>
                    <a:pt x="1455" y="3213"/>
                    <a:pt x="1707" y="3213"/>
                  </a:cubicBezTo>
                  <a:cubicBezTo>
                    <a:pt x="1767" y="3213"/>
                    <a:pt x="1827" y="3210"/>
                    <a:pt x="1887" y="3205"/>
                  </a:cubicBezTo>
                  <a:lnTo>
                    <a:pt x="2150" y="3192"/>
                  </a:lnTo>
                  <a:cubicBezTo>
                    <a:pt x="2200" y="3192"/>
                    <a:pt x="2312" y="4979"/>
                    <a:pt x="2325" y="5142"/>
                  </a:cubicBezTo>
                  <a:cubicBezTo>
                    <a:pt x="2362" y="5767"/>
                    <a:pt x="2475" y="6354"/>
                    <a:pt x="2587" y="6966"/>
                  </a:cubicBezTo>
                  <a:cubicBezTo>
                    <a:pt x="2712" y="7779"/>
                    <a:pt x="3025" y="8553"/>
                    <a:pt x="3524" y="9216"/>
                  </a:cubicBezTo>
                  <a:cubicBezTo>
                    <a:pt x="4124" y="9991"/>
                    <a:pt x="4624" y="10403"/>
                    <a:pt x="5624" y="10515"/>
                  </a:cubicBezTo>
                  <a:cubicBezTo>
                    <a:pt x="5724" y="10528"/>
                    <a:pt x="5824" y="10528"/>
                    <a:pt x="5924" y="10528"/>
                  </a:cubicBezTo>
                  <a:cubicBezTo>
                    <a:pt x="6011" y="10565"/>
                    <a:pt x="6086" y="10590"/>
                    <a:pt x="6174" y="10590"/>
                  </a:cubicBezTo>
                  <a:cubicBezTo>
                    <a:pt x="6424" y="10590"/>
                    <a:pt x="6674" y="10515"/>
                    <a:pt x="6899" y="10378"/>
                  </a:cubicBezTo>
                  <a:cubicBezTo>
                    <a:pt x="7286" y="10165"/>
                    <a:pt x="7636" y="9891"/>
                    <a:pt x="7948" y="9578"/>
                  </a:cubicBezTo>
                  <a:cubicBezTo>
                    <a:pt x="8860" y="8716"/>
                    <a:pt x="9535" y="7579"/>
                    <a:pt x="10185" y="6504"/>
                  </a:cubicBezTo>
                  <a:cubicBezTo>
                    <a:pt x="10822" y="5417"/>
                    <a:pt x="11372" y="4217"/>
                    <a:pt x="11610" y="2942"/>
                  </a:cubicBezTo>
                  <a:cubicBezTo>
                    <a:pt x="11747" y="2355"/>
                    <a:pt x="11785" y="1718"/>
                    <a:pt x="11597" y="1143"/>
                  </a:cubicBezTo>
                  <a:cubicBezTo>
                    <a:pt x="11378" y="453"/>
                    <a:pt x="10887" y="0"/>
                    <a:pt x="10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6154174" y="1832582"/>
              <a:ext cx="796407" cy="718653"/>
            </a:xfrm>
            <a:custGeom>
              <a:rect b="b" l="l" r="r" t="t"/>
              <a:pathLst>
                <a:path extrusionOk="0" h="10703" w="11861">
                  <a:moveTo>
                    <a:pt x="10364" y="112"/>
                  </a:moveTo>
                  <a:cubicBezTo>
                    <a:pt x="10460" y="112"/>
                    <a:pt x="10555" y="126"/>
                    <a:pt x="10648" y="155"/>
                  </a:cubicBezTo>
                  <a:cubicBezTo>
                    <a:pt x="11060" y="268"/>
                    <a:pt x="11423" y="668"/>
                    <a:pt x="11598" y="1205"/>
                  </a:cubicBezTo>
                  <a:cubicBezTo>
                    <a:pt x="11748" y="1692"/>
                    <a:pt x="11760" y="2267"/>
                    <a:pt x="11623" y="2992"/>
                  </a:cubicBezTo>
                  <a:cubicBezTo>
                    <a:pt x="11410" y="4117"/>
                    <a:pt x="10948" y="5266"/>
                    <a:pt x="10198" y="6528"/>
                  </a:cubicBezTo>
                  <a:cubicBezTo>
                    <a:pt x="9586" y="7566"/>
                    <a:pt x="8886" y="8740"/>
                    <a:pt x="7974" y="9603"/>
                  </a:cubicBezTo>
                  <a:cubicBezTo>
                    <a:pt x="7661" y="9915"/>
                    <a:pt x="7311" y="10177"/>
                    <a:pt x="6937" y="10402"/>
                  </a:cubicBezTo>
                  <a:cubicBezTo>
                    <a:pt x="6724" y="10527"/>
                    <a:pt x="6474" y="10602"/>
                    <a:pt x="6237" y="10602"/>
                  </a:cubicBezTo>
                  <a:cubicBezTo>
                    <a:pt x="6149" y="10590"/>
                    <a:pt x="6074" y="10577"/>
                    <a:pt x="6012" y="10540"/>
                  </a:cubicBezTo>
                  <a:lnTo>
                    <a:pt x="5987" y="10540"/>
                  </a:lnTo>
                  <a:cubicBezTo>
                    <a:pt x="5887" y="10540"/>
                    <a:pt x="5787" y="10540"/>
                    <a:pt x="5687" y="10527"/>
                  </a:cubicBezTo>
                  <a:cubicBezTo>
                    <a:pt x="4675" y="10415"/>
                    <a:pt x="4200" y="10003"/>
                    <a:pt x="3625" y="9240"/>
                  </a:cubicBezTo>
                  <a:cubicBezTo>
                    <a:pt x="3125" y="8590"/>
                    <a:pt x="2800" y="7828"/>
                    <a:pt x="2688" y="7016"/>
                  </a:cubicBezTo>
                  <a:lnTo>
                    <a:pt x="2613" y="6603"/>
                  </a:lnTo>
                  <a:cubicBezTo>
                    <a:pt x="2525" y="6141"/>
                    <a:pt x="2450" y="5666"/>
                    <a:pt x="2413" y="5204"/>
                  </a:cubicBezTo>
                  <a:cubicBezTo>
                    <a:pt x="2413" y="5179"/>
                    <a:pt x="2413" y="5116"/>
                    <a:pt x="2413" y="5029"/>
                  </a:cubicBezTo>
                  <a:cubicBezTo>
                    <a:pt x="2300" y="3267"/>
                    <a:pt x="2275" y="3204"/>
                    <a:pt x="2213" y="3204"/>
                  </a:cubicBezTo>
                  <a:lnTo>
                    <a:pt x="2213" y="3217"/>
                  </a:lnTo>
                  <a:lnTo>
                    <a:pt x="1950" y="3217"/>
                  </a:lnTo>
                  <a:cubicBezTo>
                    <a:pt x="1896" y="3219"/>
                    <a:pt x="1843" y="3221"/>
                    <a:pt x="1791" y="3221"/>
                  </a:cubicBezTo>
                  <a:cubicBezTo>
                    <a:pt x="1532" y="3221"/>
                    <a:pt x="1307" y="3177"/>
                    <a:pt x="1151" y="2917"/>
                  </a:cubicBezTo>
                  <a:cubicBezTo>
                    <a:pt x="1063" y="2779"/>
                    <a:pt x="1088" y="2605"/>
                    <a:pt x="1201" y="2492"/>
                  </a:cubicBezTo>
                  <a:lnTo>
                    <a:pt x="1138" y="2417"/>
                  </a:lnTo>
                  <a:lnTo>
                    <a:pt x="976" y="2567"/>
                  </a:lnTo>
                  <a:cubicBezTo>
                    <a:pt x="813" y="2729"/>
                    <a:pt x="601" y="2867"/>
                    <a:pt x="376" y="2942"/>
                  </a:cubicBezTo>
                  <a:cubicBezTo>
                    <a:pt x="353" y="2948"/>
                    <a:pt x="311" y="2956"/>
                    <a:pt x="268" y="2956"/>
                  </a:cubicBezTo>
                  <a:cubicBezTo>
                    <a:pt x="217" y="2956"/>
                    <a:pt x="165" y="2945"/>
                    <a:pt x="138" y="2904"/>
                  </a:cubicBezTo>
                  <a:cubicBezTo>
                    <a:pt x="126" y="2892"/>
                    <a:pt x="113" y="2867"/>
                    <a:pt x="126" y="2842"/>
                  </a:cubicBezTo>
                  <a:cubicBezTo>
                    <a:pt x="138" y="2817"/>
                    <a:pt x="163" y="2792"/>
                    <a:pt x="201" y="2779"/>
                  </a:cubicBezTo>
                  <a:lnTo>
                    <a:pt x="276" y="2742"/>
                  </a:lnTo>
                  <a:cubicBezTo>
                    <a:pt x="451" y="2667"/>
                    <a:pt x="613" y="2555"/>
                    <a:pt x="763" y="2417"/>
                  </a:cubicBezTo>
                  <a:cubicBezTo>
                    <a:pt x="838" y="2355"/>
                    <a:pt x="913" y="2267"/>
                    <a:pt x="976" y="2192"/>
                  </a:cubicBezTo>
                  <a:cubicBezTo>
                    <a:pt x="1188" y="1967"/>
                    <a:pt x="1375" y="1742"/>
                    <a:pt x="1713" y="1692"/>
                  </a:cubicBezTo>
                  <a:cubicBezTo>
                    <a:pt x="1777" y="1688"/>
                    <a:pt x="1841" y="1685"/>
                    <a:pt x="1905" y="1685"/>
                  </a:cubicBezTo>
                  <a:cubicBezTo>
                    <a:pt x="2016" y="1685"/>
                    <a:pt x="2127" y="1693"/>
                    <a:pt x="2238" y="1717"/>
                  </a:cubicBezTo>
                  <a:cubicBezTo>
                    <a:pt x="2388" y="1742"/>
                    <a:pt x="2538" y="1792"/>
                    <a:pt x="2675" y="1867"/>
                  </a:cubicBezTo>
                  <a:cubicBezTo>
                    <a:pt x="2763" y="1930"/>
                    <a:pt x="2838" y="2017"/>
                    <a:pt x="2875" y="2117"/>
                  </a:cubicBezTo>
                  <a:cubicBezTo>
                    <a:pt x="2900" y="2167"/>
                    <a:pt x="2925" y="2217"/>
                    <a:pt x="2950" y="2255"/>
                  </a:cubicBezTo>
                  <a:cubicBezTo>
                    <a:pt x="3025" y="2367"/>
                    <a:pt x="3113" y="2480"/>
                    <a:pt x="3200" y="2592"/>
                  </a:cubicBezTo>
                  <a:cubicBezTo>
                    <a:pt x="3250" y="2655"/>
                    <a:pt x="3300" y="2729"/>
                    <a:pt x="3350" y="2804"/>
                  </a:cubicBezTo>
                  <a:cubicBezTo>
                    <a:pt x="3600" y="3154"/>
                    <a:pt x="3862" y="3529"/>
                    <a:pt x="4125" y="3942"/>
                  </a:cubicBezTo>
                  <a:cubicBezTo>
                    <a:pt x="4662" y="4779"/>
                    <a:pt x="5149" y="5604"/>
                    <a:pt x="5549" y="6316"/>
                  </a:cubicBezTo>
                  <a:cubicBezTo>
                    <a:pt x="5687" y="6553"/>
                    <a:pt x="5824" y="6803"/>
                    <a:pt x="5962" y="7041"/>
                  </a:cubicBezTo>
                  <a:lnTo>
                    <a:pt x="6012" y="7141"/>
                  </a:lnTo>
                  <a:lnTo>
                    <a:pt x="6049" y="7028"/>
                  </a:lnTo>
                  <a:cubicBezTo>
                    <a:pt x="6224" y="6553"/>
                    <a:pt x="6424" y="6041"/>
                    <a:pt x="6674" y="5416"/>
                  </a:cubicBezTo>
                  <a:cubicBezTo>
                    <a:pt x="7174" y="4167"/>
                    <a:pt x="7761" y="2842"/>
                    <a:pt x="8549" y="1630"/>
                  </a:cubicBezTo>
                  <a:cubicBezTo>
                    <a:pt x="8824" y="1180"/>
                    <a:pt x="9161" y="780"/>
                    <a:pt x="9548" y="443"/>
                  </a:cubicBezTo>
                  <a:cubicBezTo>
                    <a:pt x="9808" y="229"/>
                    <a:pt x="10089" y="112"/>
                    <a:pt x="10364" y="112"/>
                  </a:cubicBezTo>
                  <a:close/>
                  <a:moveTo>
                    <a:pt x="10355" y="0"/>
                  </a:moveTo>
                  <a:cubicBezTo>
                    <a:pt x="10054" y="0"/>
                    <a:pt x="9753" y="122"/>
                    <a:pt x="9473" y="355"/>
                  </a:cubicBezTo>
                  <a:cubicBezTo>
                    <a:pt x="9073" y="718"/>
                    <a:pt x="8736" y="1117"/>
                    <a:pt x="8449" y="1567"/>
                  </a:cubicBezTo>
                  <a:cubicBezTo>
                    <a:pt x="7661" y="2779"/>
                    <a:pt x="7074" y="4117"/>
                    <a:pt x="6562" y="5366"/>
                  </a:cubicBezTo>
                  <a:cubicBezTo>
                    <a:pt x="6324" y="5954"/>
                    <a:pt x="6137" y="6441"/>
                    <a:pt x="5987" y="6891"/>
                  </a:cubicBezTo>
                  <a:cubicBezTo>
                    <a:pt x="5862" y="6678"/>
                    <a:pt x="5749" y="6478"/>
                    <a:pt x="5624" y="6266"/>
                  </a:cubicBezTo>
                  <a:cubicBezTo>
                    <a:pt x="5224" y="5554"/>
                    <a:pt x="4725" y="4716"/>
                    <a:pt x="4187" y="3892"/>
                  </a:cubicBezTo>
                  <a:cubicBezTo>
                    <a:pt x="3925" y="3479"/>
                    <a:pt x="3675" y="3104"/>
                    <a:pt x="3425" y="2754"/>
                  </a:cubicBezTo>
                  <a:cubicBezTo>
                    <a:pt x="3375" y="2680"/>
                    <a:pt x="3312" y="2605"/>
                    <a:pt x="3262" y="2530"/>
                  </a:cubicBezTo>
                  <a:cubicBezTo>
                    <a:pt x="3175" y="2417"/>
                    <a:pt x="3088" y="2317"/>
                    <a:pt x="3025" y="2205"/>
                  </a:cubicBezTo>
                  <a:cubicBezTo>
                    <a:pt x="3000" y="2167"/>
                    <a:pt x="2975" y="2117"/>
                    <a:pt x="2950" y="2080"/>
                  </a:cubicBezTo>
                  <a:cubicBezTo>
                    <a:pt x="2900" y="1955"/>
                    <a:pt x="2813" y="1855"/>
                    <a:pt x="2713" y="1780"/>
                  </a:cubicBezTo>
                  <a:cubicBezTo>
                    <a:pt x="2563" y="1705"/>
                    <a:pt x="2400" y="1642"/>
                    <a:pt x="2238" y="1630"/>
                  </a:cubicBezTo>
                  <a:cubicBezTo>
                    <a:pt x="2121" y="1596"/>
                    <a:pt x="1993" y="1585"/>
                    <a:pt x="1866" y="1585"/>
                  </a:cubicBezTo>
                  <a:cubicBezTo>
                    <a:pt x="1802" y="1585"/>
                    <a:pt x="1738" y="1588"/>
                    <a:pt x="1675" y="1592"/>
                  </a:cubicBezTo>
                  <a:cubicBezTo>
                    <a:pt x="1313" y="1642"/>
                    <a:pt x="1101" y="1892"/>
                    <a:pt x="888" y="2130"/>
                  </a:cubicBezTo>
                  <a:cubicBezTo>
                    <a:pt x="826" y="2205"/>
                    <a:pt x="751" y="2280"/>
                    <a:pt x="676" y="2342"/>
                  </a:cubicBezTo>
                  <a:cubicBezTo>
                    <a:pt x="538" y="2480"/>
                    <a:pt x="388" y="2580"/>
                    <a:pt x="213" y="2655"/>
                  </a:cubicBezTo>
                  <a:lnTo>
                    <a:pt x="138" y="2692"/>
                  </a:lnTo>
                  <a:cubicBezTo>
                    <a:pt x="76" y="2717"/>
                    <a:pt x="38" y="2754"/>
                    <a:pt x="13" y="2804"/>
                  </a:cubicBezTo>
                  <a:cubicBezTo>
                    <a:pt x="1" y="2854"/>
                    <a:pt x="1" y="2917"/>
                    <a:pt x="38" y="2967"/>
                  </a:cubicBezTo>
                  <a:cubicBezTo>
                    <a:pt x="82" y="3028"/>
                    <a:pt x="163" y="3059"/>
                    <a:pt x="258" y="3059"/>
                  </a:cubicBezTo>
                  <a:cubicBezTo>
                    <a:pt x="299" y="3059"/>
                    <a:pt x="343" y="3053"/>
                    <a:pt x="388" y="3042"/>
                  </a:cubicBezTo>
                  <a:cubicBezTo>
                    <a:pt x="613" y="2967"/>
                    <a:pt x="826" y="2842"/>
                    <a:pt x="1001" y="2667"/>
                  </a:cubicBezTo>
                  <a:lnTo>
                    <a:pt x="1001" y="2667"/>
                  </a:lnTo>
                  <a:cubicBezTo>
                    <a:pt x="976" y="2767"/>
                    <a:pt x="1001" y="2879"/>
                    <a:pt x="1063" y="2967"/>
                  </a:cubicBezTo>
                  <a:cubicBezTo>
                    <a:pt x="1236" y="3269"/>
                    <a:pt x="1521" y="3320"/>
                    <a:pt x="1813" y="3320"/>
                  </a:cubicBezTo>
                  <a:cubicBezTo>
                    <a:pt x="1859" y="3320"/>
                    <a:pt x="1905" y="3319"/>
                    <a:pt x="1950" y="3317"/>
                  </a:cubicBezTo>
                  <a:lnTo>
                    <a:pt x="2038" y="3317"/>
                  </a:lnTo>
                  <a:lnTo>
                    <a:pt x="2163" y="3304"/>
                  </a:lnTo>
                  <a:cubicBezTo>
                    <a:pt x="2200" y="3442"/>
                    <a:pt x="2238" y="4017"/>
                    <a:pt x="2313" y="5029"/>
                  </a:cubicBezTo>
                  <a:cubicBezTo>
                    <a:pt x="2325" y="5116"/>
                    <a:pt x="2325" y="5179"/>
                    <a:pt x="2325" y="5204"/>
                  </a:cubicBezTo>
                  <a:cubicBezTo>
                    <a:pt x="2363" y="5691"/>
                    <a:pt x="2438" y="6166"/>
                    <a:pt x="2513" y="6628"/>
                  </a:cubicBezTo>
                  <a:cubicBezTo>
                    <a:pt x="2538" y="6766"/>
                    <a:pt x="2563" y="6903"/>
                    <a:pt x="2588" y="7041"/>
                  </a:cubicBezTo>
                  <a:cubicBezTo>
                    <a:pt x="2713" y="7866"/>
                    <a:pt x="3038" y="8640"/>
                    <a:pt x="3537" y="9303"/>
                  </a:cubicBezTo>
                  <a:cubicBezTo>
                    <a:pt x="4112" y="10078"/>
                    <a:pt x="4637" y="10515"/>
                    <a:pt x="5674" y="10627"/>
                  </a:cubicBezTo>
                  <a:cubicBezTo>
                    <a:pt x="5774" y="10640"/>
                    <a:pt x="5874" y="10640"/>
                    <a:pt x="5974" y="10640"/>
                  </a:cubicBezTo>
                  <a:cubicBezTo>
                    <a:pt x="6049" y="10677"/>
                    <a:pt x="6137" y="10702"/>
                    <a:pt x="6224" y="10702"/>
                  </a:cubicBezTo>
                  <a:lnTo>
                    <a:pt x="6274" y="10702"/>
                  </a:lnTo>
                  <a:cubicBezTo>
                    <a:pt x="6524" y="10690"/>
                    <a:pt x="6762" y="10615"/>
                    <a:pt x="6974" y="10477"/>
                  </a:cubicBezTo>
                  <a:cubicBezTo>
                    <a:pt x="7361" y="10265"/>
                    <a:pt x="7724" y="9990"/>
                    <a:pt x="8036" y="9665"/>
                  </a:cubicBezTo>
                  <a:cubicBezTo>
                    <a:pt x="8961" y="8790"/>
                    <a:pt x="9661" y="7616"/>
                    <a:pt x="10273" y="6578"/>
                  </a:cubicBezTo>
                  <a:cubicBezTo>
                    <a:pt x="11023" y="5304"/>
                    <a:pt x="11498" y="4142"/>
                    <a:pt x="11710" y="3004"/>
                  </a:cubicBezTo>
                  <a:cubicBezTo>
                    <a:pt x="11860" y="2267"/>
                    <a:pt x="11848" y="1680"/>
                    <a:pt x="11685" y="1167"/>
                  </a:cubicBezTo>
                  <a:cubicBezTo>
                    <a:pt x="11498" y="605"/>
                    <a:pt x="11110" y="180"/>
                    <a:pt x="10661" y="43"/>
                  </a:cubicBezTo>
                  <a:cubicBezTo>
                    <a:pt x="10559" y="14"/>
                    <a:pt x="10457" y="0"/>
                    <a:pt x="10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6606463" y="1343163"/>
              <a:ext cx="377691" cy="385614"/>
            </a:xfrm>
            <a:custGeom>
              <a:rect b="b" l="l" r="r" t="t"/>
              <a:pathLst>
                <a:path extrusionOk="0" h="5743" w="5625">
                  <a:moveTo>
                    <a:pt x="2386" y="1"/>
                  </a:moveTo>
                  <a:cubicBezTo>
                    <a:pt x="1820" y="1"/>
                    <a:pt x="1258" y="181"/>
                    <a:pt x="788" y="534"/>
                  </a:cubicBezTo>
                  <a:cubicBezTo>
                    <a:pt x="713" y="596"/>
                    <a:pt x="13" y="1283"/>
                    <a:pt x="1" y="1283"/>
                  </a:cubicBezTo>
                  <a:cubicBezTo>
                    <a:pt x="925" y="1633"/>
                    <a:pt x="1838" y="2033"/>
                    <a:pt x="2725" y="2458"/>
                  </a:cubicBezTo>
                  <a:cubicBezTo>
                    <a:pt x="2537" y="3433"/>
                    <a:pt x="2325" y="4482"/>
                    <a:pt x="1588" y="5145"/>
                  </a:cubicBezTo>
                  <a:cubicBezTo>
                    <a:pt x="1590" y="5143"/>
                    <a:pt x="1595" y="5142"/>
                    <a:pt x="1602" y="5142"/>
                  </a:cubicBezTo>
                  <a:cubicBezTo>
                    <a:pt x="1727" y="5142"/>
                    <a:pt x="2518" y="5446"/>
                    <a:pt x="2625" y="5470"/>
                  </a:cubicBezTo>
                  <a:cubicBezTo>
                    <a:pt x="3000" y="5557"/>
                    <a:pt x="3387" y="5632"/>
                    <a:pt x="3762" y="5670"/>
                  </a:cubicBezTo>
                  <a:cubicBezTo>
                    <a:pt x="4053" y="5705"/>
                    <a:pt x="4352" y="5742"/>
                    <a:pt x="4646" y="5742"/>
                  </a:cubicBezTo>
                  <a:cubicBezTo>
                    <a:pt x="4984" y="5742"/>
                    <a:pt x="5317" y="5693"/>
                    <a:pt x="5624" y="5532"/>
                  </a:cubicBezTo>
                  <a:cubicBezTo>
                    <a:pt x="5237" y="5220"/>
                    <a:pt x="5124" y="4682"/>
                    <a:pt x="5112" y="4195"/>
                  </a:cubicBezTo>
                  <a:cubicBezTo>
                    <a:pt x="5062" y="2845"/>
                    <a:pt x="5037" y="1146"/>
                    <a:pt x="3725" y="359"/>
                  </a:cubicBezTo>
                  <a:cubicBezTo>
                    <a:pt x="3306" y="118"/>
                    <a:pt x="2844" y="1"/>
                    <a:pt x="2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5728945" y="2045835"/>
              <a:ext cx="166855" cy="71644"/>
            </a:xfrm>
            <a:custGeom>
              <a:rect b="b" l="l" r="r" t="t"/>
              <a:pathLst>
                <a:path extrusionOk="0" h="1067" w="2485">
                  <a:moveTo>
                    <a:pt x="642" y="0"/>
                  </a:moveTo>
                  <a:cubicBezTo>
                    <a:pt x="0" y="0"/>
                    <a:pt x="441" y="513"/>
                    <a:pt x="848" y="741"/>
                  </a:cubicBezTo>
                  <a:cubicBezTo>
                    <a:pt x="1186" y="923"/>
                    <a:pt x="1564" y="1066"/>
                    <a:pt x="1938" y="1066"/>
                  </a:cubicBezTo>
                  <a:cubicBezTo>
                    <a:pt x="2076" y="1066"/>
                    <a:pt x="2213" y="1047"/>
                    <a:pt x="2347" y="1003"/>
                  </a:cubicBezTo>
                  <a:cubicBezTo>
                    <a:pt x="2397" y="991"/>
                    <a:pt x="2435" y="966"/>
                    <a:pt x="2460" y="928"/>
                  </a:cubicBezTo>
                  <a:cubicBezTo>
                    <a:pt x="2485" y="866"/>
                    <a:pt x="2485" y="791"/>
                    <a:pt x="2460" y="716"/>
                  </a:cubicBezTo>
                  <a:cubicBezTo>
                    <a:pt x="2422" y="666"/>
                    <a:pt x="2372" y="628"/>
                    <a:pt x="2322" y="591"/>
                  </a:cubicBezTo>
                  <a:cubicBezTo>
                    <a:pt x="1848" y="253"/>
                    <a:pt x="1310" y="53"/>
                    <a:pt x="735" y="3"/>
                  </a:cubicBezTo>
                  <a:cubicBezTo>
                    <a:pt x="702" y="1"/>
                    <a:pt x="671" y="0"/>
                    <a:pt x="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5743045" y="2042545"/>
              <a:ext cx="156112" cy="78224"/>
            </a:xfrm>
            <a:custGeom>
              <a:rect b="b" l="l" r="r" t="t"/>
              <a:pathLst>
                <a:path extrusionOk="0" h="1165" w="2325">
                  <a:moveTo>
                    <a:pt x="513" y="102"/>
                  </a:moveTo>
                  <a:cubicBezTo>
                    <a:pt x="1075" y="152"/>
                    <a:pt x="1613" y="352"/>
                    <a:pt x="2075" y="677"/>
                  </a:cubicBezTo>
                  <a:cubicBezTo>
                    <a:pt x="2125" y="702"/>
                    <a:pt x="2162" y="740"/>
                    <a:pt x="2200" y="790"/>
                  </a:cubicBezTo>
                  <a:cubicBezTo>
                    <a:pt x="2225" y="840"/>
                    <a:pt x="2225" y="902"/>
                    <a:pt x="2200" y="952"/>
                  </a:cubicBezTo>
                  <a:cubicBezTo>
                    <a:pt x="2187" y="977"/>
                    <a:pt x="2150" y="990"/>
                    <a:pt x="2125" y="1002"/>
                  </a:cubicBezTo>
                  <a:cubicBezTo>
                    <a:pt x="2003" y="1044"/>
                    <a:pt x="1872" y="1065"/>
                    <a:pt x="1734" y="1065"/>
                  </a:cubicBezTo>
                  <a:cubicBezTo>
                    <a:pt x="1419" y="1065"/>
                    <a:pt x="1062" y="957"/>
                    <a:pt x="663" y="740"/>
                  </a:cubicBezTo>
                  <a:cubicBezTo>
                    <a:pt x="363" y="590"/>
                    <a:pt x="125" y="315"/>
                    <a:pt x="150" y="190"/>
                  </a:cubicBezTo>
                  <a:cubicBezTo>
                    <a:pt x="175" y="127"/>
                    <a:pt x="263" y="102"/>
                    <a:pt x="425" y="102"/>
                  </a:cubicBezTo>
                  <a:close/>
                  <a:moveTo>
                    <a:pt x="438" y="1"/>
                  </a:moveTo>
                  <a:cubicBezTo>
                    <a:pt x="222" y="1"/>
                    <a:pt x="97" y="52"/>
                    <a:pt x="63" y="165"/>
                  </a:cubicBezTo>
                  <a:cubicBezTo>
                    <a:pt x="0" y="377"/>
                    <a:pt x="338" y="690"/>
                    <a:pt x="613" y="827"/>
                  </a:cubicBezTo>
                  <a:cubicBezTo>
                    <a:pt x="950" y="1027"/>
                    <a:pt x="1325" y="1152"/>
                    <a:pt x="1725" y="1165"/>
                  </a:cubicBezTo>
                  <a:cubicBezTo>
                    <a:pt x="1862" y="1165"/>
                    <a:pt x="2012" y="1152"/>
                    <a:pt x="2150" y="1102"/>
                  </a:cubicBezTo>
                  <a:cubicBezTo>
                    <a:pt x="2212" y="1090"/>
                    <a:pt x="2250" y="1052"/>
                    <a:pt x="2287" y="1015"/>
                  </a:cubicBezTo>
                  <a:cubicBezTo>
                    <a:pt x="2325" y="927"/>
                    <a:pt x="2325" y="840"/>
                    <a:pt x="2287" y="752"/>
                  </a:cubicBezTo>
                  <a:cubicBezTo>
                    <a:pt x="2250" y="690"/>
                    <a:pt x="2200" y="640"/>
                    <a:pt x="2125" y="602"/>
                  </a:cubicBezTo>
                  <a:cubicBezTo>
                    <a:pt x="1650" y="265"/>
                    <a:pt x="1100" y="52"/>
                    <a:pt x="513" y="2"/>
                  </a:cubicBezTo>
                  <a:cubicBezTo>
                    <a:pt x="487" y="1"/>
                    <a:pt x="462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6649234" y="1642428"/>
              <a:ext cx="76478" cy="20211"/>
            </a:xfrm>
            <a:custGeom>
              <a:rect b="b" l="l" r="r" t="t"/>
              <a:pathLst>
                <a:path extrusionOk="0" h="301" w="1139">
                  <a:moveTo>
                    <a:pt x="51" y="0"/>
                  </a:moveTo>
                  <a:lnTo>
                    <a:pt x="1" y="88"/>
                  </a:lnTo>
                  <a:cubicBezTo>
                    <a:pt x="213" y="225"/>
                    <a:pt x="463" y="300"/>
                    <a:pt x="726" y="300"/>
                  </a:cubicBezTo>
                  <a:cubicBezTo>
                    <a:pt x="863" y="300"/>
                    <a:pt x="1001" y="275"/>
                    <a:pt x="1138" y="225"/>
                  </a:cubicBezTo>
                  <a:lnTo>
                    <a:pt x="1101" y="138"/>
                  </a:lnTo>
                  <a:cubicBezTo>
                    <a:pt x="978" y="177"/>
                    <a:pt x="850" y="197"/>
                    <a:pt x="723" y="197"/>
                  </a:cubicBezTo>
                  <a:cubicBezTo>
                    <a:pt x="488" y="197"/>
                    <a:pt x="254" y="13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5679258" y="1714609"/>
              <a:ext cx="474178" cy="516076"/>
            </a:xfrm>
            <a:custGeom>
              <a:rect b="b" l="l" r="r" t="t"/>
              <a:pathLst>
                <a:path extrusionOk="0" h="7686" w="7062">
                  <a:moveTo>
                    <a:pt x="1" y="0"/>
                  </a:moveTo>
                  <a:lnTo>
                    <a:pt x="338" y="4574"/>
                  </a:lnTo>
                  <a:lnTo>
                    <a:pt x="7061" y="7686"/>
                  </a:lnTo>
                  <a:lnTo>
                    <a:pt x="6961" y="31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5738825" y="1960500"/>
              <a:ext cx="125950" cy="138325"/>
            </a:xfrm>
            <a:custGeom>
              <a:rect b="b" l="l" r="r" t="t"/>
              <a:pathLst>
                <a:path extrusionOk="0" h="1987" w="1876">
                  <a:moveTo>
                    <a:pt x="971" y="0"/>
                  </a:moveTo>
                  <a:cubicBezTo>
                    <a:pt x="855" y="0"/>
                    <a:pt x="743" y="33"/>
                    <a:pt x="651" y="112"/>
                  </a:cubicBezTo>
                  <a:cubicBezTo>
                    <a:pt x="551" y="212"/>
                    <a:pt x="476" y="350"/>
                    <a:pt x="451" y="487"/>
                  </a:cubicBezTo>
                  <a:cubicBezTo>
                    <a:pt x="400" y="651"/>
                    <a:pt x="357" y="824"/>
                    <a:pt x="322" y="991"/>
                  </a:cubicBezTo>
                  <a:lnTo>
                    <a:pt x="322" y="991"/>
                  </a:lnTo>
                  <a:cubicBezTo>
                    <a:pt x="363" y="750"/>
                    <a:pt x="357" y="501"/>
                    <a:pt x="313" y="262"/>
                  </a:cubicBezTo>
                  <a:cubicBezTo>
                    <a:pt x="288" y="200"/>
                    <a:pt x="238" y="125"/>
                    <a:pt x="176" y="125"/>
                  </a:cubicBezTo>
                  <a:cubicBezTo>
                    <a:pt x="113" y="137"/>
                    <a:pt x="88" y="200"/>
                    <a:pt x="76" y="262"/>
                  </a:cubicBezTo>
                  <a:cubicBezTo>
                    <a:pt x="1" y="662"/>
                    <a:pt x="26" y="1062"/>
                    <a:pt x="176" y="1437"/>
                  </a:cubicBezTo>
                  <a:lnTo>
                    <a:pt x="1688" y="1987"/>
                  </a:lnTo>
                  <a:cubicBezTo>
                    <a:pt x="1775" y="1812"/>
                    <a:pt x="1825" y="1637"/>
                    <a:pt x="1850" y="1449"/>
                  </a:cubicBezTo>
                  <a:cubicBezTo>
                    <a:pt x="1875" y="1024"/>
                    <a:pt x="1838" y="562"/>
                    <a:pt x="1551" y="250"/>
                  </a:cubicBezTo>
                  <a:cubicBezTo>
                    <a:pt x="1413" y="112"/>
                    <a:pt x="1186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5734652" y="1957271"/>
              <a:ext cx="133484" cy="138319"/>
            </a:xfrm>
            <a:custGeom>
              <a:rect b="b" l="l" r="r" t="t"/>
              <a:pathLst>
                <a:path extrusionOk="0" h="2060" w="1988">
                  <a:moveTo>
                    <a:pt x="1017" y="0"/>
                  </a:moveTo>
                  <a:cubicBezTo>
                    <a:pt x="891" y="0"/>
                    <a:pt x="767" y="36"/>
                    <a:pt x="663" y="123"/>
                  </a:cubicBezTo>
                  <a:cubicBezTo>
                    <a:pt x="550" y="235"/>
                    <a:pt x="488" y="373"/>
                    <a:pt x="450" y="523"/>
                  </a:cubicBezTo>
                  <a:cubicBezTo>
                    <a:pt x="450" y="448"/>
                    <a:pt x="438" y="373"/>
                    <a:pt x="413" y="298"/>
                  </a:cubicBezTo>
                  <a:cubicBezTo>
                    <a:pt x="375" y="185"/>
                    <a:pt x="313" y="123"/>
                    <a:pt x="238" y="123"/>
                  </a:cubicBezTo>
                  <a:cubicBezTo>
                    <a:pt x="175" y="135"/>
                    <a:pt x="113" y="160"/>
                    <a:pt x="75" y="298"/>
                  </a:cubicBezTo>
                  <a:cubicBezTo>
                    <a:pt x="0" y="698"/>
                    <a:pt x="38" y="1122"/>
                    <a:pt x="175" y="1510"/>
                  </a:cubicBezTo>
                  <a:lnTo>
                    <a:pt x="275" y="1472"/>
                  </a:lnTo>
                  <a:cubicBezTo>
                    <a:pt x="138" y="1097"/>
                    <a:pt x="100" y="710"/>
                    <a:pt x="175" y="323"/>
                  </a:cubicBezTo>
                  <a:cubicBezTo>
                    <a:pt x="175" y="298"/>
                    <a:pt x="213" y="223"/>
                    <a:pt x="238" y="223"/>
                  </a:cubicBezTo>
                  <a:cubicBezTo>
                    <a:pt x="275" y="223"/>
                    <a:pt x="300" y="273"/>
                    <a:pt x="313" y="323"/>
                  </a:cubicBezTo>
                  <a:cubicBezTo>
                    <a:pt x="375" y="585"/>
                    <a:pt x="363" y="872"/>
                    <a:pt x="300" y="1135"/>
                  </a:cubicBezTo>
                  <a:lnTo>
                    <a:pt x="400" y="1160"/>
                  </a:lnTo>
                  <a:cubicBezTo>
                    <a:pt x="450" y="960"/>
                    <a:pt x="500" y="748"/>
                    <a:pt x="563" y="548"/>
                  </a:cubicBezTo>
                  <a:cubicBezTo>
                    <a:pt x="588" y="423"/>
                    <a:pt x="650" y="298"/>
                    <a:pt x="738" y="198"/>
                  </a:cubicBezTo>
                  <a:cubicBezTo>
                    <a:pt x="822" y="126"/>
                    <a:pt x="923" y="97"/>
                    <a:pt x="1027" y="97"/>
                  </a:cubicBezTo>
                  <a:cubicBezTo>
                    <a:pt x="1232" y="97"/>
                    <a:pt x="1451" y="211"/>
                    <a:pt x="1575" y="335"/>
                  </a:cubicBezTo>
                  <a:cubicBezTo>
                    <a:pt x="1800" y="573"/>
                    <a:pt x="1887" y="960"/>
                    <a:pt x="1850" y="1485"/>
                  </a:cubicBezTo>
                  <a:cubicBezTo>
                    <a:pt x="1837" y="1672"/>
                    <a:pt x="1788" y="1835"/>
                    <a:pt x="1713" y="2010"/>
                  </a:cubicBezTo>
                  <a:lnTo>
                    <a:pt x="1788" y="2060"/>
                  </a:lnTo>
                  <a:cubicBezTo>
                    <a:pt x="1875" y="1885"/>
                    <a:pt x="1937" y="1697"/>
                    <a:pt x="1950" y="1497"/>
                  </a:cubicBezTo>
                  <a:cubicBezTo>
                    <a:pt x="1987" y="935"/>
                    <a:pt x="1887" y="535"/>
                    <a:pt x="1638" y="273"/>
                  </a:cubicBezTo>
                  <a:cubicBezTo>
                    <a:pt x="1499" y="126"/>
                    <a:pt x="1254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6089581" y="2297830"/>
              <a:ext cx="864358" cy="656141"/>
            </a:xfrm>
            <a:custGeom>
              <a:rect b="b" l="l" r="r" t="t"/>
              <a:pathLst>
                <a:path extrusionOk="0" h="9772" w="12873">
                  <a:moveTo>
                    <a:pt x="7999" y="1"/>
                  </a:moveTo>
                  <a:cubicBezTo>
                    <a:pt x="7644" y="1"/>
                    <a:pt x="7289" y="29"/>
                    <a:pt x="6936" y="87"/>
                  </a:cubicBezTo>
                  <a:cubicBezTo>
                    <a:pt x="4874" y="424"/>
                    <a:pt x="2900" y="1736"/>
                    <a:pt x="1675" y="3598"/>
                  </a:cubicBezTo>
                  <a:cubicBezTo>
                    <a:pt x="538" y="5323"/>
                    <a:pt x="1" y="7522"/>
                    <a:pt x="163" y="9772"/>
                  </a:cubicBezTo>
                  <a:lnTo>
                    <a:pt x="563" y="9747"/>
                  </a:lnTo>
                  <a:cubicBezTo>
                    <a:pt x="400" y="7585"/>
                    <a:pt x="913" y="5473"/>
                    <a:pt x="2013" y="3823"/>
                  </a:cubicBezTo>
                  <a:cubicBezTo>
                    <a:pt x="3175" y="2049"/>
                    <a:pt x="5037" y="799"/>
                    <a:pt x="6999" y="487"/>
                  </a:cubicBezTo>
                  <a:cubicBezTo>
                    <a:pt x="7331" y="432"/>
                    <a:pt x="7666" y="406"/>
                    <a:pt x="8001" y="406"/>
                  </a:cubicBezTo>
                  <a:cubicBezTo>
                    <a:pt x="9743" y="406"/>
                    <a:pt x="11461" y="1124"/>
                    <a:pt x="12572" y="2361"/>
                  </a:cubicBezTo>
                  <a:lnTo>
                    <a:pt x="12872" y="2099"/>
                  </a:lnTo>
                  <a:cubicBezTo>
                    <a:pt x="11686" y="776"/>
                    <a:pt x="9857" y="1"/>
                    <a:pt x="7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51"/>
          <p:cNvGrpSpPr/>
          <p:nvPr/>
        </p:nvGrpSpPr>
        <p:grpSpPr>
          <a:xfrm>
            <a:off x="5004260" y="951476"/>
            <a:ext cx="649561" cy="450610"/>
            <a:chOff x="5377172" y="1129776"/>
            <a:chExt cx="649561" cy="450610"/>
          </a:xfrm>
        </p:grpSpPr>
        <p:sp>
          <p:nvSpPr>
            <p:cNvPr id="1019" name="Google Shape;1019;p51"/>
            <p:cNvSpPr/>
            <p:nvPr/>
          </p:nvSpPr>
          <p:spPr>
            <a:xfrm>
              <a:off x="5377172" y="1129776"/>
              <a:ext cx="649561" cy="450610"/>
            </a:xfrm>
            <a:custGeom>
              <a:rect b="b" l="l" r="r" t="t"/>
              <a:pathLst>
                <a:path extrusionOk="0" h="6711" w="9674">
                  <a:moveTo>
                    <a:pt x="688" y="0"/>
                  </a:moveTo>
                  <a:cubicBezTo>
                    <a:pt x="313" y="0"/>
                    <a:pt x="1" y="312"/>
                    <a:pt x="1" y="687"/>
                  </a:cubicBezTo>
                  <a:lnTo>
                    <a:pt x="1" y="4986"/>
                  </a:lnTo>
                  <a:cubicBezTo>
                    <a:pt x="1" y="5361"/>
                    <a:pt x="313" y="5674"/>
                    <a:pt x="688" y="5674"/>
                  </a:cubicBezTo>
                  <a:lnTo>
                    <a:pt x="8499" y="5674"/>
                  </a:lnTo>
                  <a:lnTo>
                    <a:pt x="9673" y="6711"/>
                  </a:lnTo>
                  <a:lnTo>
                    <a:pt x="9673" y="687"/>
                  </a:lnTo>
                  <a:cubicBezTo>
                    <a:pt x="9673" y="312"/>
                    <a:pt x="9361" y="0"/>
                    <a:pt x="8986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5584678" y="1216191"/>
              <a:ext cx="245885" cy="225741"/>
            </a:xfrm>
            <a:custGeom>
              <a:rect b="b" l="l" r="r" t="t"/>
              <a:pathLst>
                <a:path extrusionOk="0" h="3362" w="3662">
                  <a:moveTo>
                    <a:pt x="775" y="275"/>
                  </a:moveTo>
                  <a:cubicBezTo>
                    <a:pt x="1075" y="275"/>
                    <a:pt x="1200" y="600"/>
                    <a:pt x="1200" y="1000"/>
                  </a:cubicBezTo>
                  <a:cubicBezTo>
                    <a:pt x="1200" y="1425"/>
                    <a:pt x="1050" y="1737"/>
                    <a:pt x="775" y="1737"/>
                  </a:cubicBezTo>
                  <a:cubicBezTo>
                    <a:pt x="500" y="1737"/>
                    <a:pt x="350" y="1425"/>
                    <a:pt x="350" y="1000"/>
                  </a:cubicBezTo>
                  <a:cubicBezTo>
                    <a:pt x="350" y="600"/>
                    <a:pt x="500" y="275"/>
                    <a:pt x="775" y="275"/>
                  </a:cubicBezTo>
                  <a:close/>
                  <a:moveTo>
                    <a:pt x="787" y="0"/>
                  </a:moveTo>
                  <a:cubicBezTo>
                    <a:pt x="362" y="0"/>
                    <a:pt x="0" y="363"/>
                    <a:pt x="0" y="1025"/>
                  </a:cubicBezTo>
                  <a:cubicBezTo>
                    <a:pt x="13" y="1675"/>
                    <a:pt x="337" y="2000"/>
                    <a:pt x="762" y="2000"/>
                  </a:cubicBezTo>
                  <a:cubicBezTo>
                    <a:pt x="1187" y="2000"/>
                    <a:pt x="1537" y="1662"/>
                    <a:pt x="1537" y="975"/>
                  </a:cubicBezTo>
                  <a:cubicBezTo>
                    <a:pt x="1537" y="350"/>
                    <a:pt x="1237" y="0"/>
                    <a:pt x="787" y="0"/>
                  </a:cubicBezTo>
                  <a:close/>
                  <a:moveTo>
                    <a:pt x="2887" y="1612"/>
                  </a:moveTo>
                  <a:cubicBezTo>
                    <a:pt x="3199" y="1612"/>
                    <a:pt x="3312" y="1950"/>
                    <a:pt x="3312" y="2337"/>
                  </a:cubicBezTo>
                  <a:cubicBezTo>
                    <a:pt x="3312" y="2774"/>
                    <a:pt x="3162" y="3087"/>
                    <a:pt x="2887" y="3087"/>
                  </a:cubicBezTo>
                  <a:cubicBezTo>
                    <a:pt x="2624" y="3087"/>
                    <a:pt x="2462" y="2762"/>
                    <a:pt x="2462" y="2350"/>
                  </a:cubicBezTo>
                  <a:lnTo>
                    <a:pt x="2474" y="2350"/>
                  </a:lnTo>
                  <a:cubicBezTo>
                    <a:pt x="2474" y="1937"/>
                    <a:pt x="2624" y="1612"/>
                    <a:pt x="2887" y="1612"/>
                  </a:cubicBezTo>
                  <a:close/>
                  <a:moveTo>
                    <a:pt x="2899" y="1350"/>
                  </a:moveTo>
                  <a:cubicBezTo>
                    <a:pt x="2474" y="1350"/>
                    <a:pt x="2112" y="1725"/>
                    <a:pt x="2112" y="2375"/>
                  </a:cubicBezTo>
                  <a:cubicBezTo>
                    <a:pt x="2124" y="3024"/>
                    <a:pt x="2449" y="3349"/>
                    <a:pt x="2874" y="3349"/>
                  </a:cubicBezTo>
                  <a:cubicBezTo>
                    <a:pt x="3299" y="3349"/>
                    <a:pt x="3662" y="3012"/>
                    <a:pt x="3662" y="2325"/>
                  </a:cubicBezTo>
                  <a:cubicBezTo>
                    <a:pt x="3662" y="1700"/>
                    <a:pt x="3362" y="1350"/>
                    <a:pt x="2899" y="1350"/>
                  </a:cubicBezTo>
                  <a:close/>
                  <a:moveTo>
                    <a:pt x="2649" y="0"/>
                  </a:moveTo>
                  <a:lnTo>
                    <a:pt x="737" y="3362"/>
                  </a:lnTo>
                  <a:lnTo>
                    <a:pt x="1012" y="3362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51"/>
          <p:cNvGrpSpPr/>
          <p:nvPr/>
        </p:nvGrpSpPr>
        <p:grpSpPr>
          <a:xfrm>
            <a:off x="6907143" y="678234"/>
            <a:ext cx="621024" cy="393604"/>
            <a:chOff x="6996643" y="936734"/>
            <a:chExt cx="621024" cy="393604"/>
          </a:xfrm>
        </p:grpSpPr>
        <p:sp>
          <p:nvSpPr>
            <p:cNvPr id="1022" name="Google Shape;1022;p51"/>
            <p:cNvSpPr/>
            <p:nvPr/>
          </p:nvSpPr>
          <p:spPr>
            <a:xfrm>
              <a:off x="6996643" y="936734"/>
              <a:ext cx="621024" cy="393604"/>
            </a:xfrm>
            <a:custGeom>
              <a:rect b="b" l="l" r="r" t="t"/>
              <a:pathLst>
                <a:path extrusionOk="0" h="5862" w="9249">
                  <a:moveTo>
                    <a:pt x="625" y="1"/>
                  </a:moveTo>
                  <a:cubicBezTo>
                    <a:pt x="288" y="1"/>
                    <a:pt x="13" y="251"/>
                    <a:pt x="1" y="588"/>
                  </a:cubicBezTo>
                  <a:lnTo>
                    <a:pt x="1" y="5862"/>
                  </a:lnTo>
                  <a:lnTo>
                    <a:pt x="1088" y="4974"/>
                  </a:lnTo>
                  <a:lnTo>
                    <a:pt x="8623" y="4974"/>
                  </a:lnTo>
                  <a:cubicBezTo>
                    <a:pt x="8961" y="4974"/>
                    <a:pt x="9236" y="4712"/>
                    <a:pt x="9248" y="4387"/>
                  </a:cubicBezTo>
                  <a:lnTo>
                    <a:pt x="9248" y="588"/>
                  </a:lnTo>
                  <a:cubicBezTo>
                    <a:pt x="9236" y="251"/>
                    <a:pt x="8961" y="1"/>
                    <a:pt x="862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7254278" y="1017241"/>
              <a:ext cx="121734" cy="168064"/>
            </a:xfrm>
            <a:custGeom>
              <a:rect b="b" l="l" r="r" t="t"/>
              <a:pathLst>
                <a:path extrusionOk="0" h="2503" w="1813">
                  <a:moveTo>
                    <a:pt x="1257" y="1"/>
                  </a:moveTo>
                  <a:cubicBezTo>
                    <a:pt x="986" y="1"/>
                    <a:pt x="740" y="112"/>
                    <a:pt x="550" y="314"/>
                  </a:cubicBezTo>
                  <a:cubicBezTo>
                    <a:pt x="387" y="476"/>
                    <a:pt x="287" y="701"/>
                    <a:pt x="237" y="939"/>
                  </a:cubicBezTo>
                  <a:lnTo>
                    <a:pt x="0" y="939"/>
                  </a:lnTo>
                  <a:lnTo>
                    <a:pt x="0" y="1126"/>
                  </a:lnTo>
                  <a:lnTo>
                    <a:pt x="212" y="1126"/>
                  </a:lnTo>
                  <a:cubicBezTo>
                    <a:pt x="212" y="1176"/>
                    <a:pt x="212" y="1226"/>
                    <a:pt x="212" y="1289"/>
                  </a:cubicBezTo>
                  <a:lnTo>
                    <a:pt x="212" y="1351"/>
                  </a:lnTo>
                  <a:lnTo>
                    <a:pt x="0" y="1351"/>
                  </a:lnTo>
                  <a:lnTo>
                    <a:pt x="0" y="1526"/>
                  </a:lnTo>
                  <a:lnTo>
                    <a:pt x="225" y="1526"/>
                  </a:lnTo>
                  <a:cubicBezTo>
                    <a:pt x="250" y="1764"/>
                    <a:pt x="350" y="1988"/>
                    <a:pt x="500" y="2176"/>
                  </a:cubicBezTo>
                  <a:cubicBezTo>
                    <a:pt x="679" y="2379"/>
                    <a:pt x="937" y="2502"/>
                    <a:pt x="1210" y="2502"/>
                  </a:cubicBezTo>
                  <a:cubicBezTo>
                    <a:pt x="1223" y="2502"/>
                    <a:pt x="1237" y="2501"/>
                    <a:pt x="1250" y="2501"/>
                  </a:cubicBezTo>
                  <a:cubicBezTo>
                    <a:pt x="1267" y="2502"/>
                    <a:pt x="1284" y="2502"/>
                    <a:pt x="1301" y="2502"/>
                  </a:cubicBezTo>
                  <a:cubicBezTo>
                    <a:pt x="1483" y="2502"/>
                    <a:pt x="1663" y="2442"/>
                    <a:pt x="1812" y="2351"/>
                  </a:cubicBezTo>
                  <a:lnTo>
                    <a:pt x="1762" y="2113"/>
                  </a:lnTo>
                  <a:cubicBezTo>
                    <a:pt x="1625" y="2188"/>
                    <a:pt x="1462" y="2226"/>
                    <a:pt x="1312" y="2238"/>
                  </a:cubicBezTo>
                  <a:cubicBezTo>
                    <a:pt x="1112" y="2238"/>
                    <a:pt x="925" y="2163"/>
                    <a:pt x="775" y="2013"/>
                  </a:cubicBezTo>
                  <a:cubicBezTo>
                    <a:pt x="662" y="1876"/>
                    <a:pt x="587" y="1714"/>
                    <a:pt x="575" y="1526"/>
                  </a:cubicBezTo>
                  <a:lnTo>
                    <a:pt x="1637" y="1526"/>
                  </a:lnTo>
                  <a:lnTo>
                    <a:pt x="1637" y="1339"/>
                  </a:lnTo>
                  <a:lnTo>
                    <a:pt x="550" y="1339"/>
                  </a:lnTo>
                  <a:lnTo>
                    <a:pt x="550" y="1276"/>
                  </a:lnTo>
                  <a:lnTo>
                    <a:pt x="550" y="1126"/>
                  </a:lnTo>
                  <a:lnTo>
                    <a:pt x="1625" y="1126"/>
                  </a:lnTo>
                  <a:lnTo>
                    <a:pt x="1625" y="939"/>
                  </a:lnTo>
                  <a:lnTo>
                    <a:pt x="587" y="939"/>
                  </a:lnTo>
                  <a:cubicBezTo>
                    <a:pt x="612" y="764"/>
                    <a:pt x="687" y="601"/>
                    <a:pt x="800" y="464"/>
                  </a:cubicBezTo>
                  <a:cubicBezTo>
                    <a:pt x="927" y="336"/>
                    <a:pt x="1087" y="263"/>
                    <a:pt x="1259" y="263"/>
                  </a:cubicBezTo>
                  <a:cubicBezTo>
                    <a:pt x="1273" y="263"/>
                    <a:pt x="1286" y="263"/>
                    <a:pt x="1300" y="264"/>
                  </a:cubicBezTo>
                  <a:cubicBezTo>
                    <a:pt x="1450" y="264"/>
                    <a:pt x="1587" y="289"/>
                    <a:pt x="1712" y="364"/>
                  </a:cubicBezTo>
                  <a:lnTo>
                    <a:pt x="1787" y="114"/>
                  </a:lnTo>
                  <a:cubicBezTo>
                    <a:pt x="1637" y="39"/>
                    <a:pt x="1475" y="1"/>
                    <a:pt x="1300" y="1"/>
                  </a:cubicBezTo>
                  <a:cubicBezTo>
                    <a:pt x="1285" y="1"/>
                    <a:pt x="1271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51"/>
          <p:cNvGrpSpPr/>
          <p:nvPr/>
        </p:nvGrpSpPr>
        <p:grpSpPr>
          <a:xfrm>
            <a:off x="7528175" y="1406677"/>
            <a:ext cx="688975" cy="516082"/>
            <a:chOff x="7379450" y="1742677"/>
            <a:chExt cx="688975" cy="516082"/>
          </a:xfrm>
        </p:grpSpPr>
        <p:sp>
          <p:nvSpPr>
            <p:cNvPr id="1025" name="Google Shape;1025;p51"/>
            <p:cNvSpPr/>
            <p:nvPr/>
          </p:nvSpPr>
          <p:spPr>
            <a:xfrm>
              <a:off x="7379450" y="1742677"/>
              <a:ext cx="688975" cy="516082"/>
            </a:xfrm>
            <a:custGeom>
              <a:rect b="b" l="l" r="r" t="t"/>
              <a:pathLst>
                <a:path extrusionOk="0" h="5925" w="10261">
                  <a:moveTo>
                    <a:pt x="814" y="1"/>
                  </a:moveTo>
                  <a:cubicBezTo>
                    <a:pt x="387" y="1"/>
                    <a:pt x="25" y="334"/>
                    <a:pt x="13" y="776"/>
                  </a:cubicBezTo>
                  <a:lnTo>
                    <a:pt x="1" y="5925"/>
                  </a:lnTo>
                  <a:lnTo>
                    <a:pt x="1463" y="4750"/>
                  </a:lnTo>
                  <a:lnTo>
                    <a:pt x="9423" y="4750"/>
                  </a:lnTo>
                  <a:cubicBezTo>
                    <a:pt x="9431" y="4750"/>
                    <a:pt x="9439" y="4750"/>
                    <a:pt x="9447" y="4750"/>
                  </a:cubicBezTo>
                  <a:cubicBezTo>
                    <a:pt x="9886" y="4750"/>
                    <a:pt x="10248" y="4417"/>
                    <a:pt x="10260" y="3975"/>
                  </a:cubicBezTo>
                  <a:lnTo>
                    <a:pt x="10260" y="776"/>
                  </a:lnTo>
                  <a:cubicBezTo>
                    <a:pt x="10248" y="334"/>
                    <a:pt x="9886" y="1"/>
                    <a:pt x="9447" y="1"/>
                  </a:cubicBezTo>
                  <a:cubicBezTo>
                    <a:pt x="9439" y="1"/>
                    <a:pt x="9431" y="1"/>
                    <a:pt x="9423" y="1"/>
                  </a:cubicBezTo>
                  <a:lnTo>
                    <a:pt x="838" y="1"/>
                  </a:lnTo>
                  <a:cubicBezTo>
                    <a:pt x="830" y="1"/>
                    <a:pt x="822" y="1"/>
                    <a:pt x="81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7547097" y="1862261"/>
              <a:ext cx="336531" cy="211507"/>
            </a:xfrm>
            <a:custGeom>
              <a:rect b="b" l="l" r="r" t="t"/>
              <a:pathLst>
                <a:path extrusionOk="0" h="3150" w="5012">
                  <a:moveTo>
                    <a:pt x="0" y="1"/>
                  </a:moveTo>
                  <a:lnTo>
                    <a:pt x="0" y="3150"/>
                  </a:lnTo>
                  <a:lnTo>
                    <a:pt x="5012" y="3150"/>
                  </a:lnTo>
                  <a:lnTo>
                    <a:pt x="50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7545419" y="1859776"/>
              <a:ext cx="339888" cy="112468"/>
            </a:xfrm>
            <a:custGeom>
              <a:rect b="b" l="l" r="r" t="t"/>
              <a:pathLst>
                <a:path extrusionOk="0" h="1675" w="5062">
                  <a:moveTo>
                    <a:pt x="50" y="0"/>
                  </a:moveTo>
                  <a:lnTo>
                    <a:pt x="0" y="75"/>
                  </a:lnTo>
                  <a:lnTo>
                    <a:pt x="2537" y="1675"/>
                  </a:lnTo>
                  <a:lnTo>
                    <a:pt x="2562" y="1650"/>
                  </a:lnTo>
                  <a:cubicBezTo>
                    <a:pt x="2737" y="1500"/>
                    <a:pt x="5037" y="100"/>
                    <a:pt x="5062" y="75"/>
                  </a:cubicBezTo>
                  <a:lnTo>
                    <a:pt x="4999" y="0"/>
                  </a:lnTo>
                  <a:cubicBezTo>
                    <a:pt x="4912" y="63"/>
                    <a:pt x="2837" y="1325"/>
                    <a:pt x="2525" y="1562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51"/>
          <p:cNvSpPr/>
          <p:nvPr/>
        </p:nvSpPr>
        <p:spPr>
          <a:xfrm>
            <a:off x="6025273" y="602590"/>
            <a:ext cx="414553" cy="414553"/>
          </a:xfrm>
          <a:custGeom>
            <a:rect b="b" l="l" r="r" t="t"/>
            <a:pathLst>
              <a:path extrusionOk="0" h="6174" w="6174">
                <a:moveTo>
                  <a:pt x="2425" y="0"/>
                </a:moveTo>
                <a:lnTo>
                  <a:pt x="2362" y="1675"/>
                </a:lnTo>
                <a:lnTo>
                  <a:pt x="975" y="737"/>
                </a:lnTo>
                <a:lnTo>
                  <a:pt x="975" y="737"/>
                </a:lnTo>
                <a:lnTo>
                  <a:pt x="1762" y="2224"/>
                </a:lnTo>
                <a:lnTo>
                  <a:pt x="1762" y="2224"/>
                </a:lnTo>
                <a:lnTo>
                  <a:pt x="75" y="2112"/>
                </a:lnTo>
                <a:lnTo>
                  <a:pt x="75" y="2112"/>
                </a:lnTo>
                <a:lnTo>
                  <a:pt x="1513" y="2999"/>
                </a:lnTo>
                <a:lnTo>
                  <a:pt x="0" y="3737"/>
                </a:lnTo>
                <a:lnTo>
                  <a:pt x="1675" y="3799"/>
                </a:lnTo>
                <a:lnTo>
                  <a:pt x="738" y="5199"/>
                </a:lnTo>
                <a:lnTo>
                  <a:pt x="738" y="5199"/>
                </a:lnTo>
                <a:lnTo>
                  <a:pt x="2225" y="4411"/>
                </a:lnTo>
                <a:lnTo>
                  <a:pt x="2112" y="6086"/>
                </a:lnTo>
                <a:lnTo>
                  <a:pt x="3000" y="4661"/>
                </a:lnTo>
                <a:lnTo>
                  <a:pt x="3737" y="6173"/>
                </a:lnTo>
                <a:lnTo>
                  <a:pt x="3799" y="4486"/>
                </a:lnTo>
                <a:lnTo>
                  <a:pt x="5199" y="5424"/>
                </a:lnTo>
                <a:lnTo>
                  <a:pt x="4412" y="3936"/>
                </a:lnTo>
                <a:lnTo>
                  <a:pt x="6086" y="4061"/>
                </a:lnTo>
                <a:lnTo>
                  <a:pt x="4662" y="3162"/>
                </a:lnTo>
                <a:lnTo>
                  <a:pt x="6174" y="2424"/>
                </a:lnTo>
                <a:lnTo>
                  <a:pt x="4487" y="2362"/>
                </a:lnTo>
                <a:lnTo>
                  <a:pt x="5424" y="975"/>
                </a:lnTo>
                <a:lnTo>
                  <a:pt x="3937" y="1762"/>
                </a:lnTo>
                <a:lnTo>
                  <a:pt x="3937" y="1762"/>
                </a:lnTo>
                <a:lnTo>
                  <a:pt x="4062" y="75"/>
                </a:lnTo>
                <a:lnTo>
                  <a:pt x="3162" y="1500"/>
                </a:lnTo>
                <a:lnTo>
                  <a:pt x="24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1"/>
          <p:cNvSpPr/>
          <p:nvPr/>
        </p:nvSpPr>
        <p:spPr>
          <a:xfrm>
            <a:off x="7907925" y="2146428"/>
            <a:ext cx="516069" cy="516069"/>
          </a:xfrm>
          <a:custGeom>
            <a:rect b="b" l="l" r="r" t="t"/>
            <a:pathLst>
              <a:path extrusionOk="0" h="6174" w="6174">
                <a:moveTo>
                  <a:pt x="2425" y="0"/>
                </a:moveTo>
                <a:lnTo>
                  <a:pt x="2362" y="1675"/>
                </a:lnTo>
                <a:lnTo>
                  <a:pt x="975" y="737"/>
                </a:lnTo>
                <a:lnTo>
                  <a:pt x="975" y="737"/>
                </a:lnTo>
                <a:lnTo>
                  <a:pt x="1762" y="2224"/>
                </a:lnTo>
                <a:lnTo>
                  <a:pt x="1762" y="2224"/>
                </a:lnTo>
                <a:lnTo>
                  <a:pt x="75" y="2112"/>
                </a:lnTo>
                <a:lnTo>
                  <a:pt x="75" y="2112"/>
                </a:lnTo>
                <a:lnTo>
                  <a:pt x="1513" y="2999"/>
                </a:lnTo>
                <a:lnTo>
                  <a:pt x="0" y="3737"/>
                </a:lnTo>
                <a:lnTo>
                  <a:pt x="1675" y="3799"/>
                </a:lnTo>
                <a:lnTo>
                  <a:pt x="738" y="5199"/>
                </a:lnTo>
                <a:lnTo>
                  <a:pt x="738" y="5199"/>
                </a:lnTo>
                <a:lnTo>
                  <a:pt x="2225" y="4411"/>
                </a:lnTo>
                <a:lnTo>
                  <a:pt x="2112" y="6086"/>
                </a:lnTo>
                <a:lnTo>
                  <a:pt x="3000" y="4661"/>
                </a:lnTo>
                <a:lnTo>
                  <a:pt x="3737" y="6173"/>
                </a:lnTo>
                <a:lnTo>
                  <a:pt x="3799" y="4486"/>
                </a:lnTo>
                <a:lnTo>
                  <a:pt x="5199" y="5424"/>
                </a:lnTo>
                <a:lnTo>
                  <a:pt x="4412" y="3936"/>
                </a:lnTo>
                <a:lnTo>
                  <a:pt x="6086" y="4061"/>
                </a:lnTo>
                <a:lnTo>
                  <a:pt x="4662" y="3162"/>
                </a:lnTo>
                <a:lnTo>
                  <a:pt x="6174" y="2424"/>
                </a:lnTo>
                <a:lnTo>
                  <a:pt x="4487" y="2362"/>
                </a:lnTo>
                <a:lnTo>
                  <a:pt x="5424" y="975"/>
                </a:lnTo>
                <a:lnTo>
                  <a:pt x="3937" y="1762"/>
                </a:lnTo>
                <a:lnTo>
                  <a:pt x="3937" y="1762"/>
                </a:lnTo>
                <a:lnTo>
                  <a:pt x="4062" y="75"/>
                </a:lnTo>
                <a:lnTo>
                  <a:pt x="3162" y="1500"/>
                </a:lnTo>
                <a:lnTo>
                  <a:pt x="2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"/>
          <p:cNvSpPr txBox="1"/>
          <p:nvPr>
            <p:ph type="title"/>
          </p:nvPr>
        </p:nvSpPr>
        <p:spPr>
          <a:xfrm>
            <a:off x="3398500" y="668800"/>
            <a:ext cx="54957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description</a:t>
            </a:r>
            <a:endParaRPr/>
          </a:p>
        </p:txBody>
      </p:sp>
      <p:sp>
        <p:nvSpPr>
          <p:cNvPr id="661" name="Google Shape;661;p37"/>
          <p:cNvSpPr txBox="1"/>
          <p:nvPr>
            <p:ph idx="1" type="subTitle"/>
          </p:nvPr>
        </p:nvSpPr>
        <p:spPr>
          <a:xfrm>
            <a:off x="4074862" y="1689125"/>
            <a:ext cx="41430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project aims to develop a shopping list application that primarily prioritizes local functionality. The application needs to be designed to operate on the </a:t>
            </a:r>
            <a:r>
              <a:rPr lang="en"/>
              <a:t>user's</a:t>
            </a:r>
            <a:r>
              <a:rPr lang="en"/>
              <a:t> device, enabling local storage. Additionally, it must incorporate a cloud-based component that facilitates data sharing </a:t>
            </a:r>
            <a:r>
              <a:rPr lang="en"/>
              <a:t>among</a:t>
            </a:r>
            <a:r>
              <a:rPr lang="en"/>
              <a:t> users. </a:t>
            </a:r>
            <a:endParaRPr/>
          </a:p>
        </p:txBody>
      </p:sp>
      <p:grpSp>
        <p:nvGrpSpPr>
          <p:cNvPr id="662" name="Google Shape;662;p37"/>
          <p:cNvGrpSpPr/>
          <p:nvPr/>
        </p:nvGrpSpPr>
        <p:grpSpPr>
          <a:xfrm flipH="1" rot="526442">
            <a:off x="1350236" y="1268188"/>
            <a:ext cx="1628257" cy="1352999"/>
            <a:chOff x="452825" y="2888400"/>
            <a:chExt cx="1041825" cy="865750"/>
          </a:xfrm>
        </p:grpSpPr>
        <p:sp>
          <p:nvSpPr>
            <p:cNvPr id="663" name="Google Shape;663;p37"/>
            <p:cNvSpPr/>
            <p:nvPr/>
          </p:nvSpPr>
          <p:spPr>
            <a:xfrm>
              <a:off x="605350" y="2893325"/>
              <a:ext cx="237000" cy="187550"/>
            </a:xfrm>
            <a:custGeom>
              <a:rect b="b" l="l" r="r" t="t"/>
              <a:pathLst>
                <a:path extrusionOk="0" h="7502" w="948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260950" y="3078250"/>
              <a:ext cx="71050" cy="317825"/>
            </a:xfrm>
            <a:custGeom>
              <a:rect b="b" l="l" r="r" t="t"/>
              <a:pathLst>
                <a:path extrusionOk="0" h="12713" w="2842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481300" y="2933575"/>
              <a:ext cx="1013350" cy="500800"/>
            </a:xfrm>
            <a:custGeom>
              <a:rect b="b" l="l" r="r" t="t"/>
              <a:pathLst>
                <a:path extrusionOk="0" h="20032" w="40534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745425" y="3440900"/>
              <a:ext cx="574125" cy="235025"/>
            </a:xfrm>
            <a:custGeom>
              <a:rect b="b" l="l" r="r" t="t"/>
              <a:pathLst>
                <a:path extrusionOk="0" h="9401" w="22965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845925" y="3624825"/>
              <a:ext cx="125375" cy="129325"/>
            </a:xfrm>
            <a:custGeom>
              <a:rect b="b" l="l" r="r" t="t"/>
              <a:pathLst>
                <a:path extrusionOk="0" h="5173" w="5015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91750" y="3672300"/>
              <a:ext cx="34050" cy="34400"/>
            </a:xfrm>
            <a:custGeom>
              <a:rect b="b" l="l" r="r" t="t"/>
              <a:pathLst>
                <a:path extrusionOk="0" h="1376" w="1362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131000" y="3621550"/>
              <a:ext cx="125375" cy="129325"/>
            </a:xfrm>
            <a:custGeom>
              <a:rect b="b" l="l" r="r" t="t"/>
              <a:pathLst>
                <a:path extrusionOk="0" h="5173" w="5015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176500" y="3669025"/>
              <a:ext cx="34375" cy="34400"/>
            </a:xfrm>
            <a:custGeom>
              <a:rect b="b" l="l" r="r" t="t"/>
              <a:pathLst>
                <a:path extrusionOk="0" h="1376" w="1375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115950" y="3078900"/>
              <a:ext cx="34725" cy="326350"/>
            </a:xfrm>
            <a:custGeom>
              <a:rect b="b" l="l" r="r" t="t"/>
              <a:pathLst>
                <a:path extrusionOk="0" h="13054" w="1389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73900" y="3080525"/>
              <a:ext cx="3950" cy="334875"/>
            </a:xfrm>
            <a:custGeom>
              <a:rect b="b" l="l" r="r" t="t"/>
              <a:pathLst>
                <a:path extrusionOk="0" h="13395" w="158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802375" y="3081525"/>
              <a:ext cx="27850" cy="341400"/>
            </a:xfrm>
            <a:custGeom>
              <a:rect b="b" l="l" r="r" t="t"/>
              <a:pathLst>
                <a:path extrusionOk="0" h="13656" w="1114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732350" y="3320125"/>
              <a:ext cx="679500" cy="8200"/>
            </a:xfrm>
            <a:custGeom>
              <a:rect b="b" l="l" r="r" t="t"/>
              <a:pathLst>
                <a:path extrusionOk="0" h="328" w="2718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716950" y="3198025"/>
              <a:ext cx="738750" cy="8550"/>
            </a:xfrm>
            <a:custGeom>
              <a:rect b="b" l="l" r="r" t="t"/>
              <a:pathLst>
                <a:path extrusionOk="0" h="342" w="2955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52825" y="2930300"/>
              <a:ext cx="124725" cy="32100"/>
            </a:xfrm>
            <a:custGeom>
              <a:rect b="b" l="l" r="r" t="t"/>
              <a:pathLst>
                <a:path extrusionOk="0" h="1284" w="4989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552325" y="2888400"/>
              <a:ext cx="124725" cy="32100"/>
            </a:xfrm>
            <a:custGeom>
              <a:rect b="b" l="l" r="r" t="t"/>
              <a:pathLst>
                <a:path extrusionOk="0" h="1284" w="4989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651481" y="2649003"/>
            <a:ext cx="673157" cy="753988"/>
            <a:chOff x="1784625" y="2271900"/>
            <a:chExt cx="387875" cy="434450"/>
          </a:xfrm>
        </p:grpSpPr>
        <p:sp>
          <p:nvSpPr>
            <p:cNvPr id="679" name="Google Shape;679;p37"/>
            <p:cNvSpPr/>
            <p:nvPr/>
          </p:nvSpPr>
          <p:spPr>
            <a:xfrm>
              <a:off x="1787250" y="2271900"/>
              <a:ext cx="357775" cy="414950"/>
            </a:xfrm>
            <a:custGeom>
              <a:rect b="b" l="l" r="r" t="t"/>
              <a:pathLst>
                <a:path extrusionOk="0" h="16598" w="14311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1818350" y="2391550"/>
              <a:ext cx="354150" cy="314800"/>
            </a:xfrm>
            <a:custGeom>
              <a:rect b="b" l="l" r="r" t="t"/>
              <a:pathLst>
                <a:path extrusionOk="0" h="12592" w="14166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1879550" y="2272050"/>
              <a:ext cx="166950" cy="139750"/>
            </a:xfrm>
            <a:custGeom>
              <a:rect b="b" l="l" r="r" t="t"/>
              <a:pathLst>
                <a:path extrusionOk="0" h="5590" w="6678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1784625" y="2592200"/>
              <a:ext cx="84475" cy="45525"/>
            </a:xfrm>
            <a:custGeom>
              <a:rect b="b" l="l" r="r" t="t"/>
              <a:pathLst>
                <a:path extrusionOk="0" h="1821" w="3379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1840925" y="2388125"/>
              <a:ext cx="62550" cy="132425"/>
            </a:xfrm>
            <a:custGeom>
              <a:rect b="b" l="l" r="r" t="t"/>
              <a:pathLst>
                <a:path extrusionOk="0" h="5297" w="2502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840600" y="2466175"/>
              <a:ext cx="62525" cy="20000"/>
            </a:xfrm>
            <a:custGeom>
              <a:rect b="b" l="l" r="r" t="t"/>
              <a:pathLst>
                <a:path extrusionOk="0" h="800" w="2501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1841900" y="2444900"/>
              <a:ext cx="62550" cy="20000"/>
            </a:xfrm>
            <a:custGeom>
              <a:rect b="b" l="l" r="r" t="t"/>
              <a:pathLst>
                <a:path extrusionOk="0" h="800" w="2502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1832425" y="2487775"/>
              <a:ext cx="61550" cy="20000"/>
            </a:xfrm>
            <a:custGeom>
              <a:rect b="b" l="l" r="r" t="t"/>
              <a:pathLst>
                <a:path extrusionOk="0" h="800" w="2462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7"/>
          <p:cNvGrpSpPr/>
          <p:nvPr/>
        </p:nvGrpSpPr>
        <p:grpSpPr>
          <a:xfrm>
            <a:off x="1807326" y="3119419"/>
            <a:ext cx="714071" cy="538612"/>
            <a:chOff x="1056050" y="2184175"/>
            <a:chExt cx="411450" cy="310350"/>
          </a:xfrm>
        </p:grpSpPr>
        <p:sp>
          <p:nvSpPr>
            <p:cNvPr id="688" name="Google Shape;688;p37"/>
            <p:cNvSpPr/>
            <p:nvPr/>
          </p:nvSpPr>
          <p:spPr>
            <a:xfrm>
              <a:off x="1056050" y="2184175"/>
              <a:ext cx="411450" cy="310350"/>
            </a:xfrm>
            <a:custGeom>
              <a:rect b="b" l="l" r="r" t="t"/>
              <a:pathLst>
                <a:path extrusionOk="0" h="12414" w="16458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102525" y="2336900"/>
              <a:ext cx="357125" cy="131275"/>
            </a:xfrm>
            <a:custGeom>
              <a:rect b="b" l="l" r="r" t="t"/>
              <a:pathLst>
                <a:path extrusionOk="0" h="5251" w="14285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085175" y="2281175"/>
              <a:ext cx="92975" cy="67950"/>
            </a:xfrm>
            <a:custGeom>
              <a:rect b="b" l="l" r="r" t="t"/>
              <a:pathLst>
                <a:path extrusionOk="0" h="2718" w="3719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1115950" y="2370600"/>
              <a:ext cx="124400" cy="55025"/>
            </a:xfrm>
            <a:custGeom>
              <a:rect b="b" l="l" r="r" t="t"/>
              <a:pathLst>
                <a:path extrusionOk="0" h="2201" w="4976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8"/>
          <p:cNvSpPr/>
          <p:nvPr/>
        </p:nvSpPr>
        <p:spPr>
          <a:xfrm>
            <a:off x="867375" y="1806091"/>
            <a:ext cx="803700" cy="803700"/>
          </a:xfrm>
          <a:prstGeom prst="roundRect">
            <a:avLst>
              <a:gd fmla="val 67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8"/>
          <p:cNvSpPr/>
          <p:nvPr/>
        </p:nvSpPr>
        <p:spPr>
          <a:xfrm>
            <a:off x="3484325" y="1806091"/>
            <a:ext cx="803700" cy="803700"/>
          </a:xfrm>
          <a:prstGeom prst="roundRect">
            <a:avLst>
              <a:gd fmla="val 67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8"/>
          <p:cNvSpPr/>
          <p:nvPr/>
        </p:nvSpPr>
        <p:spPr>
          <a:xfrm>
            <a:off x="6101275" y="1806091"/>
            <a:ext cx="803700" cy="803700"/>
          </a:xfrm>
          <a:prstGeom prst="roundRect">
            <a:avLst>
              <a:gd fmla="val 67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8"/>
          <p:cNvSpPr txBox="1"/>
          <p:nvPr>
            <p:ph idx="4" type="subTitle"/>
          </p:nvPr>
        </p:nvSpPr>
        <p:spPr>
          <a:xfrm>
            <a:off x="751275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First</a:t>
            </a:r>
            <a:endParaRPr/>
          </a:p>
        </p:txBody>
      </p:sp>
      <p:sp>
        <p:nvSpPr>
          <p:cNvPr id="700" name="Google Shape;700;p38"/>
          <p:cNvSpPr txBox="1"/>
          <p:nvPr>
            <p:ph idx="5" type="subTitle"/>
          </p:nvPr>
        </p:nvSpPr>
        <p:spPr>
          <a:xfrm>
            <a:off x="3368232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701" name="Google Shape;701;p38"/>
          <p:cNvSpPr txBox="1"/>
          <p:nvPr>
            <p:ph idx="6" type="subTitle"/>
          </p:nvPr>
        </p:nvSpPr>
        <p:spPr>
          <a:xfrm>
            <a:off x="5985202" y="2712800"/>
            <a:ext cx="2771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Synchronization</a:t>
            </a:r>
            <a:endParaRPr/>
          </a:p>
        </p:txBody>
      </p:sp>
      <p:sp>
        <p:nvSpPr>
          <p:cNvPr id="702" name="Google Shape;702;p38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03" name="Google Shape;703;p38"/>
          <p:cNvSpPr txBox="1"/>
          <p:nvPr>
            <p:ph idx="1" type="subTitle"/>
          </p:nvPr>
        </p:nvSpPr>
        <p:spPr>
          <a:xfrm>
            <a:off x="751275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needs to be able to create and edit lists </a:t>
            </a:r>
            <a:r>
              <a:rPr lang="en"/>
              <a:t>completely</a:t>
            </a:r>
            <a:r>
              <a:rPr lang="en"/>
              <a:t> offline </a:t>
            </a:r>
            <a:endParaRPr/>
          </a:p>
        </p:txBody>
      </p:sp>
      <p:sp>
        <p:nvSpPr>
          <p:cNvPr id="704" name="Google Shape;704;p38"/>
          <p:cNvSpPr txBox="1"/>
          <p:nvPr>
            <p:ph idx="2" type="subTitle"/>
          </p:nvPr>
        </p:nvSpPr>
        <p:spPr>
          <a:xfrm>
            <a:off x="3368232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must handle concurrent changes to shopping lists</a:t>
            </a:r>
            <a:endParaRPr/>
          </a:p>
        </p:txBody>
      </p:sp>
      <p:sp>
        <p:nvSpPr>
          <p:cNvPr id="705" name="Google Shape;705;p38"/>
          <p:cNvSpPr txBox="1"/>
          <p:nvPr>
            <p:ph idx="3" type="subTitle"/>
          </p:nvPr>
        </p:nvSpPr>
        <p:spPr>
          <a:xfrm>
            <a:off x="5985201" y="3195475"/>
            <a:ext cx="25248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must implement conflict handling upon list manipulation</a:t>
            </a:r>
            <a:endParaRPr/>
          </a:p>
        </p:txBody>
      </p:sp>
      <p:grpSp>
        <p:nvGrpSpPr>
          <p:cNvPr id="706" name="Google Shape;706;p38"/>
          <p:cNvGrpSpPr/>
          <p:nvPr/>
        </p:nvGrpSpPr>
        <p:grpSpPr>
          <a:xfrm>
            <a:off x="1076958" y="2024303"/>
            <a:ext cx="368157" cy="367290"/>
            <a:chOff x="-62154300" y="3743950"/>
            <a:chExt cx="318200" cy="317450"/>
          </a:xfrm>
        </p:grpSpPr>
        <p:sp>
          <p:nvSpPr>
            <p:cNvPr id="707" name="Google Shape;707;p38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8"/>
          <p:cNvGrpSpPr/>
          <p:nvPr/>
        </p:nvGrpSpPr>
        <p:grpSpPr>
          <a:xfrm>
            <a:off x="7998762" y="2190259"/>
            <a:ext cx="511336" cy="572692"/>
            <a:chOff x="1784625" y="2271900"/>
            <a:chExt cx="387875" cy="434450"/>
          </a:xfrm>
        </p:grpSpPr>
        <p:sp>
          <p:nvSpPr>
            <p:cNvPr id="710" name="Google Shape;710;p38"/>
            <p:cNvSpPr/>
            <p:nvPr/>
          </p:nvSpPr>
          <p:spPr>
            <a:xfrm>
              <a:off x="1787250" y="2271900"/>
              <a:ext cx="357775" cy="414950"/>
            </a:xfrm>
            <a:custGeom>
              <a:rect b="b" l="l" r="r" t="t"/>
              <a:pathLst>
                <a:path extrusionOk="0" h="16598" w="14311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1818350" y="2391550"/>
              <a:ext cx="354150" cy="314800"/>
            </a:xfrm>
            <a:custGeom>
              <a:rect b="b" l="l" r="r" t="t"/>
              <a:pathLst>
                <a:path extrusionOk="0" h="12592" w="14166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1879550" y="2272050"/>
              <a:ext cx="166950" cy="139750"/>
            </a:xfrm>
            <a:custGeom>
              <a:rect b="b" l="l" r="r" t="t"/>
              <a:pathLst>
                <a:path extrusionOk="0" h="5590" w="6678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1784625" y="2592200"/>
              <a:ext cx="84475" cy="45525"/>
            </a:xfrm>
            <a:custGeom>
              <a:rect b="b" l="l" r="r" t="t"/>
              <a:pathLst>
                <a:path extrusionOk="0" h="1821" w="3379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1840925" y="2388125"/>
              <a:ext cx="62550" cy="132425"/>
            </a:xfrm>
            <a:custGeom>
              <a:rect b="b" l="l" r="r" t="t"/>
              <a:pathLst>
                <a:path extrusionOk="0" h="5297" w="2502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1840600" y="2466175"/>
              <a:ext cx="62525" cy="20000"/>
            </a:xfrm>
            <a:custGeom>
              <a:rect b="b" l="l" r="r" t="t"/>
              <a:pathLst>
                <a:path extrusionOk="0" h="800" w="2501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1841900" y="2444900"/>
              <a:ext cx="62550" cy="20000"/>
            </a:xfrm>
            <a:custGeom>
              <a:rect b="b" l="l" r="r" t="t"/>
              <a:pathLst>
                <a:path extrusionOk="0" h="800" w="2502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1832425" y="2487775"/>
              <a:ext cx="61550" cy="20000"/>
            </a:xfrm>
            <a:custGeom>
              <a:rect b="b" l="l" r="r" t="t"/>
              <a:pathLst>
                <a:path extrusionOk="0" h="800" w="2462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 rot="430436">
            <a:off x="4976999" y="1944651"/>
            <a:ext cx="444399" cy="218710"/>
            <a:chOff x="6665725" y="3288700"/>
            <a:chExt cx="291325" cy="143375"/>
          </a:xfrm>
        </p:grpSpPr>
        <p:sp>
          <p:nvSpPr>
            <p:cNvPr id="719" name="Google Shape;719;p38"/>
            <p:cNvSpPr/>
            <p:nvPr/>
          </p:nvSpPr>
          <p:spPr>
            <a:xfrm>
              <a:off x="6669325" y="3291325"/>
              <a:ext cx="284125" cy="138150"/>
            </a:xfrm>
            <a:custGeom>
              <a:rect b="b" l="l" r="r" t="t"/>
              <a:pathLst>
                <a:path extrusionOk="0" h="5526" w="11365">
                  <a:moveTo>
                    <a:pt x="5682" y="0"/>
                  </a:moveTo>
                  <a:cubicBezTo>
                    <a:pt x="2540" y="0"/>
                    <a:pt x="0" y="2763"/>
                    <a:pt x="0" y="2763"/>
                  </a:cubicBezTo>
                  <a:cubicBezTo>
                    <a:pt x="0" y="2763"/>
                    <a:pt x="2540" y="5525"/>
                    <a:pt x="5682" y="5525"/>
                  </a:cubicBezTo>
                  <a:cubicBezTo>
                    <a:pt x="8824" y="5525"/>
                    <a:pt x="11364" y="2763"/>
                    <a:pt x="11364" y="2763"/>
                  </a:cubicBezTo>
                  <a:cubicBezTo>
                    <a:pt x="11364" y="2763"/>
                    <a:pt x="8824" y="0"/>
                    <a:pt x="5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665725" y="3288700"/>
              <a:ext cx="291325" cy="143375"/>
            </a:xfrm>
            <a:custGeom>
              <a:rect b="b" l="l" r="r" t="t"/>
              <a:pathLst>
                <a:path extrusionOk="0" h="5735" w="11653">
                  <a:moveTo>
                    <a:pt x="5826" y="210"/>
                  </a:moveTo>
                  <a:cubicBezTo>
                    <a:pt x="8602" y="210"/>
                    <a:pt x="10945" y="2436"/>
                    <a:pt x="11364" y="2868"/>
                  </a:cubicBezTo>
                  <a:cubicBezTo>
                    <a:pt x="10945" y="3300"/>
                    <a:pt x="8602" y="5525"/>
                    <a:pt x="5826" y="5525"/>
                  </a:cubicBezTo>
                  <a:cubicBezTo>
                    <a:pt x="3051" y="5525"/>
                    <a:pt x="707" y="3300"/>
                    <a:pt x="288" y="2868"/>
                  </a:cubicBezTo>
                  <a:cubicBezTo>
                    <a:pt x="707" y="2436"/>
                    <a:pt x="3051" y="210"/>
                    <a:pt x="5826" y="210"/>
                  </a:cubicBezTo>
                  <a:close/>
                  <a:moveTo>
                    <a:pt x="5826" y="0"/>
                  </a:moveTo>
                  <a:cubicBezTo>
                    <a:pt x="2684" y="0"/>
                    <a:pt x="92" y="2776"/>
                    <a:pt x="66" y="2802"/>
                  </a:cubicBezTo>
                  <a:lnTo>
                    <a:pt x="0" y="2868"/>
                  </a:lnTo>
                  <a:lnTo>
                    <a:pt x="66" y="2933"/>
                  </a:lnTo>
                  <a:cubicBezTo>
                    <a:pt x="105" y="2972"/>
                    <a:pt x="2684" y="5735"/>
                    <a:pt x="5826" y="5735"/>
                  </a:cubicBezTo>
                  <a:cubicBezTo>
                    <a:pt x="8982" y="5735"/>
                    <a:pt x="11561" y="2972"/>
                    <a:pt x="11587" y="2933"/>
                  </a:cubicBezTo>
                  <a:lnTo>
                    <a:pt x="11652" y="2868"/>
                  </a:lnTo>
                  <a:lnTo>
                    <a:pt x="11587" y="2802"/>
                  </a:lnTo>
                  <a:cubicBezTo>
                    <a:pt x="11561" y="2763"/>
                    <a:pt x="896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753775" y="3291325"/>
              <a:ext cx="115225" cy="138150"/>
            </a:xfrm>
            <a:custGeom>
              <a:rect b="b" l="l" r="r" t="t"/>
              <a:pathLst>
                <a:path extrusionOk="0" h="5526" w="4609">
                  <a:moveTo>
                    <a:pt x="2304" y="0"/>
                  </a:moveTo>
                  <a:cubicBezTo>
                    <a:pt x="1034" y="0"/>
                    <a:pt x="0" y="1231"/>
                    <a:pt x="0" y="2763"/>
                  </a:cubicBezTo>
                  <a:cubicBezTo>
                    <a:pt x="0" y="4294"/>
                    <a:pt x="1034" y="5525"/>
                    <a:pt x="2304" y="5525"/>
                  </a:cubicBezTo>
                  <a:cubicBezTo>
                    <a:pt x="3574" y="5525"/>
                    <a:pt x="4609" y="4294"/>
                    <a:pt x="4609" y="2763"/>
                  </a:cubicBezTo>
                  <a:cubicBezTo>
                    <a:pt x="4609" y="1231"/>
                    <a:pt x="3574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 rot="-451095">
            <a:off x="7875223" y="1375774"/>
            <a:ext cx="758413" cy="382358"/>
            <a:chOff x="3763850" y="3766900"/>
            <a:chExt cx="475250" cy="239600"/>
          </a:xfrm>
        </p:grpSpPr>
        <p:sp>
          <p:nvSpPr>
            <p:cNvPr id="723" name="Google Shape;723;p38"/>
            <p:cNvSpPr/>
            <p:nvPr/>
          </p:nvSpPr>
          <p:spPr>
            <a:xfrm>
              <a:off x="3944175" y="3769175"/>
              <a:ext cx="128675" cy="234700"/>
            </a:xfrm>
            <a:custGeom>
              <a:rect b="b" l="l" r="r" t="t"/>
              <a:pathLst>
                <a:path extrusionOk="0" h="9388" w="5147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766775" y="3769175"/>
              <a:ext cx="129000" cy="234700"/>
            </a:xfrm>
            <a:custGeom>
              <a:rect b="b" l="l" r="r" t="t"/>
              <a:pathLst>
                <a:path extrusionOk="0" h="9388" w="516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763850" y="3766900"/>
              <a:ext cx="134200" cy="239600"/>
            </a:xfrm>
            <a:custGeom>
              <a:rect b="b" l="l" r="r" t="t"/>
              <a:pathLst>
                <a:path extrusionOk="0" h="9584" w="5368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110450" y="3769175"/>
              <a:ext cx="128650" cy="234700"/>
            </a:xfrm>
            <a:custGeom>
              <a:rect b="b" l="l" r="r" t="t"/>
              <a:pathLst>
                <a:path extrusionOk="0" h="9388" w="5146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6327218" y="2024308"/>
            <a:ext cx="366364" cy="367290"/>
            <a:chOff x="-61784125" y="3377700"/>
            <a:chExt cx="316650" cy="317450"/>
          </a:xfrm>
        </p:grpSpPr>
        <p:sp>
          <p:nvSpPr>
            <p:cNvPr id="728" name="Google Shape;728;p38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5" name="Google Shape;7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971" y="1917756"/>
            <a:ext cx="568399" cy="5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9"/>
          <p:cNvSpPr txBox="1"/>
          <p:nvPr>
            <p:ph type="title"/>
          </p:nvPr>
        </p:nvSpPr>
        <p:spPr>
          <a:xfrm>
            <a:off x="720000" y="1910675"/>
            <a:ext cx="40869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741" name="Google Shape;741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329" l="0" r="48612" t="4329"/>
          <a:stretch/>
        </p:blipFill>
        <p:spPr>
          <a:xfrm>
            <a:off x="5200100" y="1080600"/>
            <a:ext cx="3102600" cy="2437200"/>
          </a:xfrm>
          <a:prstGeom prst="roundRect">
            <a:avLst>
              <a:gd fmla="val 1418" name="adj"/>
            </a:avLst>
          </a:prstGeom>
        </p:spPr>
      </p:pic>
      <p:grpSp>
        <p:nvGrpSpPr>
          <p:cNvPr id="742" name="Google Shape;742;p39"/>
          <p:cNvGrpSpPr/>
          <p:nvPr/>
        </p:nvGrpSpPr>
        <p:grpSpPr>
          <a:xfrm>
            <a:off x="720011" y="319100"/>
            <a:ext cx="1368528" cy="300900"/>
            <a:chOff x="7055224" y="4513500"/>
            <a:chExt cx="1368528" cy="300900"/>
          </a:xfrm>
        </p:grpSpPr>
        <p:grpSp>
          <p:nvGrpSpPr>
            <p:cNvPr id="743" name="Google Shape;743;p3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744" name="Google Shape;744;p3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3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3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3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3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3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3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3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3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3" name="Google Shape;753;p3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4" name="Google Shape;754;p3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5" name="Google Shape;755;p3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3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7" name="Google Shape;757;p3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8" name="Google Shape;758;p3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3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3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3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62" name="Google Shape;762;p3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3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3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3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3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3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3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3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3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3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3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3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74" name="Google Shape;7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525" y="1113338"/>
            <a:ext cx="3005750" cy="237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5" name="Google Shape;775;p39"/>
          <p:cNvGrpSpPr/>
          <p:nvPr/>
        </p:nvGrpSpPr>
        <p:grpSpPr>
          <a:xfrm rot="1010417">
            <a:off x="4892301" y="3338453"/>
            <a:ext cx="855205" cy="501035"/>
            <a:chOff x="865994" y="1162943"/>
            <a:chExt cx="855219" cy="501043"/>
          </a:xfrm>
        </p:grpSpPr>
        <p:sp>
          <p:nvSpPr>
            <p:cNvPr id="776" name="Google Shape;776;p39"/>
            <p:cNvSpPr/>
            <p:nvPr/>
          </p:nvSpPr>
          <p:spPr>
            <a:xfrm>
              <a:off x="865994" y="1162943"/>
              <a:ext cx="855219" cy="501043"/>
            </a:xfrm>
            <a:custGeom>
              <a:rect b="b" l="l" r="r" t="t"/>
              <a:pathLst>
                <a:path extrusionOk="0" h="7461" w="12735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865994" y="1538876"/>
              <a:ext cx="855219" cy="58828"/>
            </a:xfrm>
            <a:custGeom>
              <a:rect b="b" l="l" r="r" t="t"/>
              <a:pathLst>
                <a:path extrusionOk="0" h="876" w="12735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921397" y="1216667"/>
              <a:ext cx="195623" cy="108321"/>
            </a:xfrm>
            <a:custGeom>
              <a:rect b="b" l="l" r="r" t="t"/>
              <a:pathLst>
                <a:path extrusionOk="0" h="1613" w="2913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1457629" y="1216599"/>
              <a:ext cx="126789" cy="108522"/>
            </a:xfrm>
            <a:custGeom>
              <a:rect b="b" l="l" r="r" t="t"/>
              <a:pathLst>
                <a:path extrusionOk="0" h="1616" w="1888">
                  <a:moveTo>
                    <a:pt x="1097" y="1"/>
                  </a:moveTo>
                  <a:cubicBezTo>
                    <a:pt x="1090" y="1"/>
                    <a:pt x="1083" y="1"/>
                    <a:pt x="1075" y="1"/>
                  </a:cubicBezTo>
                  <a:cubicBezTo>
                    <a:pt x="363" y="1"/>
                    <a:pt x="1" y="863"/>
                    <a:pt x="513" y="1376"/>
                  </a:cubicBezTo>
                  <a:cubicBezTo>
                    <a:pt x="675" y="1541"/>
                    <a:pt x="876" y="1616"/>
                    <a:pt x="1074" y="1616"/>
                  </a:cubicBezTo>
                  <a:cubicBezTo>
                    <a:pt x="1487" y="1616"/>
                    <a:pt x="1888" y="1291"/>
                    <a:pt x="1888" y="801"/>
                  </a:cubicBezTo>
                  <a:cubicBezTo>
                    <a:pt x="1888" y="371"/>
                    <a:pt x="1537" y="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549094" y="1216667"/>
              <a:ext cx="109194" cy="108321"/>
            </a:xfrm>
            <a:custGeom>
              <a:rect b="b" l="l" r="r" t="t"/>
              <a:pathLst>
                <a:path extrusionOk="0" h="1613" w="1626">
                  <a:moveTo>
                    <a:pt x="813" y="0"/>
                  </a:moveTo>
                  <a:cubicBezTo>
                    <a:pt x="363" y="0"/>
                    <a:pt x="1" y="362"/>
                    <a:pt x="1" y="812"/>
                  </a:cubicBezTo>
                  <a:cubicBezTo>
                    <a:pt x="1" y="1250"/>
                    <a:pt x="363" y="1612"/>
                    <a:pt x="813" y="1612"/>
                  </a:cubicBezTo>
                  <a:cubicBezTo>
                    <a:pt x="1263" y="1612"/>
                    <a:pt x="1625" y="1250"/>
                    <a:pt x="1625" y="812"/>
                  </a:cubicBezTo>
                  <a:cubicBezTo>
                    <a:pt x="1625" y="362"/>
                    <a:pt x="1263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921397" y="1465073"/>
              <a:ext cx="290445" cy="45330"/>
            </a:xfrm>
            <a:custGeom>
              <a:rect b="b" l="l" r="r" t="t"/>
              <a:pathLst>
                <a:path extrusionOk="0" h="675" w="4325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1590260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507995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426604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and Managing Lists</a:t>
            </a:r>
            <a:endParaRPr/>
          </a:p>
        </p:txBody>
      </p:sp>
      <p:grpSp>
        <p:nvGrpSpPr>
          <p:cNvPr id="790" name="Google Shape;790;p40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791" name="Google Shape;791;p40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0"/>
          <p:cNvGrpSpPr/>
          <p:nvPr/>
        </p:nvGrpSpPr>
        <p:grpSpPr>
          <a:xfrm rot="770040">
            <a:off x="8079387" y="1417047"/>
            <a:ext cx="827134" cy="738801"/>
            <a:chOff x="6863400" y="3587200"/>
            <a:chExt cx="509650" cy="455250"/>
          </a:xfrm>
        </p:grpSpPr>
        <p:sp>
          <p:nvSpPr>
            <p:cNvPr id="798" name="Google Shape;798;p40"/>
            <p:cNvSpPr/>
            <p:nvPr/>
          </p:nvSpPr>
          <p:spPr>
            <a:xfrm>
              <a:off x="6867350" y="3587200"/>
              <a:ext cx="390500" cy="390500"/>
            </a:xfrm>
            <a:custGeom>
              <a:rect b="b" l="l" r="r" t="t"/>
              <a:pathLst>
                <a:path extrusionOk="0" h="15620" w="1562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947525" y="3764600"/>
              <a:ext cx="27525" cy="203600"/>
            </a:xfrm>
            <a:custGeom>
              <a:rect b="b" l="l" r="r" t="t"/>
              <a:pathLst>
                <a:path extrusionOk="0" h="8144" w="1101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7008725" y="3675250"/>
              <a:ext cx="364325" cy="298525"/>
            </a:xfrm>
            <a:custGeom>
              <a:rect b="b" l="l" r="r" t="t"/>
              <a:pathLst>
                <a:path extrusionOk="0" h="11941" w="14573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863400" y="3760350"/>
              <a:ext cx="408175" cy="213425"/>
            </a:xfrm>
            <a:custGeom>
              <a:rect b="b" l="l" r="r" t="t"/>
              <a:pathLst>
                <a:path extrusionOk="0" h="8537" w="16327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7109550" y="3971775"/>
              <a:ext cx="82725" cy="70675"/>
            </a:xfrm>
            <a:custGeom>
              <a:rect b="b" l="l" r="r" t="t"/>
              <a:pathLst>
                <a:path extrusionOk="0" h="2827" w="3309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944250" y="3971775"/>
              <a:ext cx="82850" cy="70675"/>
            </a:xfrm>
            <a:custGeom>
              <a:rect b="b" l="l" r="r" t="t"/>
              <a:pathLst>
                <a:path extrusionOk="0" h="2827" w="3314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7036550" y="3765575"/>
              <a:ext cx="7225" cy="202950"/>
            </a:xfrm>
            <a:custGeom>
              <a:rect b="b" l="l" r="r" t="t"/>
              <a:pathLst>
                <a:path extrusionOk="0" h="8118" w="289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7107575" y="3765250"/>
              <a:ext cx="19350" cy="203600"/>
            </a:xfrm>
            <a:custGeom>
              <a:rect b="b" l="l" r="r" t="t"/>
              <a:pathLst>
                <a:path extrusionOk="0" h="8144" w="774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7179925" y="3760350"/>
              <a:ext cx="31425" cy="203925"/>
            </a:xfrm>
            <a:custGeom>
              <a:rect b="b" l="l" r="r" t="t"/>
              <a:pathLst>
                <a:path extrusionOk="0" h="8157" w="1257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899750" y="3905000"/>
              <a:ext cx="333875" cy="4950"/>
            </a:xfrm>
            <a:custGeom>
              <a:rect b="b" l="l" r="r" t="t"/>
              <a:pathLst>
                <a:path extrusionOk="0" h="198" w="13355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883050" y="3833975"/>
              <a:ext cx="363325" cy="5275"/>
            </a:xfrm>
            <a:custGeom>
              <a:rect b="b" l="l" r="r" t="t"/>
              <a:pathLst>
                <a:path extrusionOk="0" h="211" w="14533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40"/>
          <p:cNvSpPr txBox="1"/>
          <p:nvPr>
            <p:ph idx="2" type="subTitle"/>
          </p:nvPr>
        </p:nvSpPr>
        <p:spPr>
          <a:xfrm>
            <a:off x="899750" y="1500750"/>
            <a:ext cx="34566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user can create, import or delete shopping lists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user can edit, add items or delete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no connection to </a:t>
            </a:r>
            <a:r>
              <a:rPr lang="en"/>
              <a:t>server,</a:t>
            </a:r>
            <a:r>
              <a:rPr lang="en"/>
              <a:t> everything is handled locally and later synced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0" name="Google Shape;8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25" y="1405650"/>
            <a:ext cx="3144275" cy="222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Synchronization</a:t>
            </a:r>
            <a:endParaRPr/>
          </a:p>
        </p:txBody>
      </p:sp>
      <p:grpSp>
        <p:nvGrpSpPr>
          <p:cNvPr id="816" name="Google Shape;816;p41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817" name="Google Shape;817;p41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3" name="Google Shape;8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82500"/>
            <a:ext cx="81153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 </a:t>
            </a:r>
            <a:r>
              <a:rPr lang="en"/>
              <a:t>communication</a:t>
            </a:r>
            <a:endParaRPr/>
          </a:p>
        </p:txBody>
      </p:sp>
      <p:grpSp>
        <p:nvGrpSpPr>
          <p:cNvPr id="829" name="Google Shape;829;p42"/>
          <p:cNvGrpSpPr/>
          <p:nvPr/>
        </p:nvGrpSpPr>
        <p:grpSpPr>
          <a:xfrm rot="-796065">
            <a:off x="-413065" y="888058"/>
            <a:ext cx="1074915" cy="631870"/>
            <a:chOff x="7181413" y="1382775"/>
            <a:chExt cx="1074924" cy="631875"/>
          </a:xfrm>
        </p:grpSpPr>
        <p:sp>
          <p:nvSpPr>
            <p:cNvPr id="830" name="Google Shape;830;p42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6" name="Google Shape;836;p42"/>
          <p:cNvPicPr preferRelativeResize="0"/>
          <p:nvPr/>
        </p:nvPicPr>
        <p:blipFill rotWithShape="1">
          <a:blip r:embed="rId3">
            <a:alphaModFix/>
          </a:blip>
          <a:srcRect b="0" l="0" r="20527" t="0"/>
          <a:stretch/>
        </p:blipFill>
        <p:spPr>
          <a:xfrm>
            <a:off x="3661663" y="1228150"/>
            <a:ext cx="3072237" cy="32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125" y="1228150"/>
            <a:ext cx="1987050" cy="32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42"/>
          <p:cNvSpPr txBox="1"/>
          <p:nvPr>
            <p:ph idx="2" type="subTitle"/>
          </p:nvPr>
        </p:nvSpPr>
        <p:spPr>
          <a:xfrm>
            <a:off x="106850" y="1866150"/>
            <a:ext cx="34566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requests use the Packet class, which is then serialized to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state allows the receiving party to know what the body contains, therefore allowing the deserialization of the information (into shopping lists,  hash ring information, etc…)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CRDT Implementation</a:t>
            </a:r>
            <a:endParaRPr/>
          </a:p>
        </p:txBody>
      </p:sp>
      <p:grpSp>
        <p:nvGrpSpPr>
          <p:cNvPr id="844" name="Google Shape;844;p43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845" name="Google Shape;845;p43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43"/>
          <p:cNvSpPr txBox="1"/>
          <p:nvPr>
            <p:ph idx="2" type="subTitle"/>
          </p:nvPr>
        </p:nvSpPr>
        <p:spPr>
          <a:xfrm>
            <a:off x="899750" y="1500750"/>
            <a:ext cx="41292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Shopping list ⇾ Map of CRDTS Items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CRDT Item ⇾ (Name, Quant,TimeStamp,UserID)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Local Timestamp handling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Deleted Items </a:t>
            </a: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2" name="Google Shape;8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50" y="1457950"/>
            <a:ext cx="3810250" cy="222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  <p:sp>
        <p:nvSpPr>
          <p:cNvPr id="858" name="Google Shape;858;p44"/>
          <p:cNvSpPr txBox="1"/>
          <p:nvPr>
            <p:ph idx="2" type="subTitle"/>
          </p:nvPr>
        </p:nvSpPr>
        <p:spPr>
          <a:xfrm>
            <a:off x="241075" y="1838175"/>
            <a:ext cx="42906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reverse proxy sits in front of one or more servers and forwards client (e.g., browser) requests. It acts as an intermediary for requests from clients seeking resources from the servers.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44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860" name="Google Shape;860;p44"/>
            <p:cNvSpPr/>
            <p:nvPr/>
          </p:nvSpPr>
          <p:spPr>
            <a:xfrm>
              <a:off x="7181413" y="1382775"/>
              <a:ext cx="1074924" cy="631875"/>
            </a:xfrm>
            <a:custGeom>
              <a:rect b="b" l="l" r="r" t="t"/>
              <a:pathLst>
                <a:path extrusionOk="0" h="11585" w="19708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7184795" y="1844913"/>
              <a:ext cx="1068815" cy="75705"/>
            </a:xfrm>
            <a:custGeom>
              <a:rect b="b" l="l" r="r" t="t"/>
              <a:pathLst>
                <a:path extrusionOk="0" h="1388" w="19596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254336" y="1446808"/>
              <a:ext cx="180699" cy="115957"/>
            </a:xfrm>
            <a:custGeom>
              <a:rect b="b" l="l" r="r" t="t"/>
              <a:pathLst>
                <a:path extrusionOk="0" h="2126" w="3313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7182068" y="1778753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7182068" y="1735174"/>
              <a:ext cx="1074269" cy="70251"/>
            </a:xfrm>
            <a:custGeom>
              <a:rect b="b" l="l" r="r" t="t"/>
              <a:pathLst>
                <a:path extrusionOk="0" h="1288" w="19696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7182068" y="1690831"/>
              <a:ext cx="1074269" cy="70960"/>
            </a:xfrm>
            <a:custGeom>
              <a:rect b="b" l="l" r="r" t="t"/>
              <a:pathLst>
                <a:path extrusionOk="0" h="1301" w="19696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6" name="Google Shape;8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900" y="1535900"/>
            <a:ext cx="3721626" cy="13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44"/>
          <p:cNvSpPr txBox="1"/>
          <p:nvPr/>
        </p:nvSpPr>
        <p:spPr>
          <a:xfrm>
            <a:off x="241075" y="3330775"/>
            <a:ext cx="651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-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Reverse proxies provide additional layers of security, anonymity, and can be used for load balancing. They are also useful for future integration of microservices such as authentication, web servers,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