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7F816-3CBB-D841-9562-FECA5AC7EB9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5E07F-DBC2-AA4D-ADE0-C1CD15C5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1BCA-F0D3-D941-B755-4B3B51E0C5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35FD-8E41-684C-8880-9CB9A647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103" y="292269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Day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Summer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I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nnovation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W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eek</a:t>
            </a:r>
            <a:endParaRPr lang="en-GB" sz="1600" dirty="0">
              <a:solidFill>
                <a:srgbClr val="FF0000"/>
              </a:solidFill>
              <a:latin typeface="Soho Gothic Pro" charset="0"/>
              <a:ea typeface="Soho Gothic Pro" charset="0"/>
              <a:cs typeface="Soho Gothic Pr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102" y="1662047"/>
            <a:ext cx="9683098" cy="226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10h </a:t>
            </a:r>
            <a:r>
              <a:rPr lang="pt-PT" sz="1600" dirty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- 11h 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- Preparação dos últimos detalhes dos trabalhos;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11h - 13.30h 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- Preparação de </a:t>
            </a:r>
            <a:r>
              <a:rPr lang="pt-PT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de 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apresentação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14.30h </a:t>
            </a:r>
            <a:r>
              <a:rPr lang="pt-PT" sz="1600" dirty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- 16.30h 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- Apresentação de </a:t>
            </a:r>
            <a:r>
              <a:rPr lang="pt-PT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(10 minutos + 5 minutos de 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Q&amp;A)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16.45h - 17.15h </a:t>
            </a:r>
            <a:r>
              <a:rPr lang="mr-I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–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Fireside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-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chat 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com Gonçalo Quadros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17.15h - 17.45h 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- Fecho por Gonçalo Quadros e António 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Alves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18h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mr-I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–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Let’s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Go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home</a:t>
            </a: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9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1210235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102" y="1166747"/>
            <a:ext cx="96830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b="1" dirty="0" smtClean="0">
                <a:solidFill>
                  <a:srgbClr val="FF0000"/>
                </a:solidFill>
                <a:effectLst/>
                <a:latin typeface="Soho Gothic Pro" charset="0"/>
                <a:ea typeface="Soho Gothic Pro" charset="0"/>
                <a:cs typeface="Soho Gothic Pro" charset="0"/>
              </a:rPr>
              <a:t>Estrutura do </a:t>
            </a:r>
            <a:r>
              <a:rPr lang="pt-PT" sz="1600" b="1" dirty="0" err="1" smtClean="0">
                <a:solidFill>
                  <a:srgbClr val="FF0000"/>
                </a:solidFill>
                <a:effectLst/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oho Gothic Pro" charset="0"/>
              <a:ea typeface="Soho Gothic Pro" charset="0"/>
              <a:cs typeface="Soho Gothic Pro" charset="0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10 minutos + 5 minutos de feedback com mentores </a:t>
            </a: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e colaboradores CS</a:t>
            </a:r>
          </a:p>
          <a:p>
            <a:pPr>
              <a:lnSpc>
                <a:spcPct val="150000"/>
              </a:lnSpc>
            </a:pPr>
            <a:endParaRPr lang="pt-PT" sz="1600" dirty="0">
              <a:solidFill>
                <a:schemeClr val="tx1">
                  <a:lumMod val="65000"/>
                  <a:lumOff val="3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O Desafio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Recursos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Resultados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Descrição do processo e tecnologias utilizadas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Principais obstáculos e bloqueios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Aplicações de Negócio da solução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Feedback ao Programa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103" y="292269"/>
            <a:ext cx="2904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Pitch</a:t>
            </a:r>
            <a:r>
              <a:rPr lang="pt-PT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ho Gothic Pro" charset="0"/>
                <a:ea typeface="Soho Gothic Pro" charset="0"/>
                <a:cs typeface="Soho Gothic Pro" charset="0"/>
              </a:rPr>
              <a:t>Day</a:t>
            </a:r>
            <a:endParaRPr lang="pt-PT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oho Gothic Pro" charset="0"/>
              <a:ea typeface="Soho Gothic Pro" charset="0"/>
              <a:cs typeface="Soho Gothic Pro" charset="0"/>
            </a:endParaRPr>
          </a:p>
          <a:p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Summer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I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nnovation</a:t>
            </a:r>
            <a:r>
              <a:rPr lang="pt-PT" sz="1600" b="1" dirty="0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W</a:t>
            </a:r>
            <a:r>
              <a:rPr lang="pt-PT" sz="1600" b="1" dirty="0" err="1" smtClean="0">
                <a:solidFill>
                  <a:srgbClr val="FF0000"/>
                </a:solidFill>
                <a:latin typeface="Soho Gothic Pro" charset="0"/>
                <a:ea typeface="Soho Gothic Pro" charset="0"/>
                <a:cs typeface="Soho Gothic Pro" charset="0"/>
              </a:rPr>
              <a:t>eek</a:t>
            </a:r>
            <a:endParaRPr lang="en-GB" sz="1600" dirty="0">
              <a:solidFill>
                <a:srgbClr val="FF0000"/>
              </a:solidFill>
              <a:latin typeface="Soho Gothic Pro" charset="0"/>
              <a:ea typeface="Soho Gothic Pro" charset="0"/>
              <a:cs typeface="Soho Gothic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2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107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Soho Gothic Pro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 Delalande</dc:creator>
  <cp:lastModifiedBy>Tania Delalande</cp:lastModifiedBy>
  <cp:revision>5</cp:revision>
  <cp:lastPrinted>2018-07-20T07:37:18Z</cp:lastPrinted>
  <dcterms:created xsi:type="dcterms:W3CDTF">2018-07-10T15:19:23Z</dcterms:created>
  <dcterms:modified xsi:type="dcterms:W3CDTF">2018-07-20T07:38:01Z</dcterms:modified>
</cp:coreProperties>
</file>