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73" r:id="rId5"/>
    <p:sldId id="274" r:id="rId6"/>
    <p:sldId id="275" r:id="rId7"/>
    <p:sldId id="276" r:id="rId8"/>
    <p:sldId id="279" r:id="rId9"/>
    <p:sldId id="277" r:id="rId10"/>
    <p:sldId id="280" r:id="rId11"/>
    <p:sldId id="288" r:id="rId12"/>
    <p:sldId id="289" r:id="rId13"/>
    <p:sldId id="287" r:id="rId14"/>
    <p:sldId id="278" r:id="rId15"/>
    <p:sldId id="281" r:id="rId16"/>
    <p:sldId id="282" r:id="rId17"/>
    <p:sldId id="283" r:id="rId18"/>
    <p:sldId id="28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PT" smtClean="0"/>
              <a:t>03/06/2015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PT" smtClean="0"/>
              <a:pPr/>
              <a:t>03/06/2015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web-games-online.com/mastermind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5638798" cy="2514600"/>
          </a:xfrm>
        </p:spPr>
        <p:txBody>
          <a:bodyPr/>
          <a:lstStyle/>
          <a:p>
            <a:r>
              <a:rPr lang="pt-PT" dirty="0" err="1" smtClean="0"/>
              <a:t>Mastermind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Diogo Daniel Soares Ferreira</a:t>
            </a:r>
          </a:p>
          <a:p>
            <a:r>
              <a:rPr lang="pt-PT" dirty="0" smtClean="0"/>
              <a:t>Eduardo Reis Silva</a:t>
            </a:r>
          </a:p>
          <a:p>
            <a:r>
              <a:rPr lang="pt-PT" dirty="0" smtClean="0"/>
              <a:t>Laboratórios de </a:t>
            </a:r>
            <a:r>
              <a:rPr lang="pt-PT" dirty="0"/>
              <a:t>S</a:t>
            </a:r>
            <a:r>
              <a:rPr lang="pt-PT" dirty="0" smtClean="0"/>
              <a:t>istemas Digitais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/>
              <a:t>Compare – Exemplo 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26060" y="182880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Número aleatório gerado: 		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2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Número inserido pelo utilizador: 	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2</a:t>
            </a:r>
            <a:r>
              <a:rPr lang="pt-PT" sz="2400" dirty="0" smtClean="0"/>
              <a:t> 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5</a:t>
            </a:r>
            <a:endParaRPr lang="pt-PT" sz="2400" dirty="0"/>
          </a:p>
        </p:txBody>
      </p:sp>
      <p:cxnSp>
        <p:nvCxnSpPr>
          <p:cNvPr id="7" name="Conexão reta unidirecional 6"/>
          <p:cNvCxnSpPr/>
          <p:nvPr/>
        </p:nvCxnSpPr>
        <p:spPr>
          <a:xfrm>
            <a:off x="7678588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/>
          <p:cNvCxnSpPr/>
          <p:nvPr/>
        </p:nvCxnSpPr>
        <p:spPr>
          <a:xfrm flipH="1">
            <a:off x="7894612" y="2204864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>
            <a:off x="7981002" y="2204864"/>
            <a:ext cx="20164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26060" y="332221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26060" y="332221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endParaRPr lang="pt-PT" sz="2400" u="sng" dirty="0" smtClean="0"/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1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6060" y="331670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926060" y="481670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1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1</a:t>
            </a:r>
            <a:endParaRPr lang="pt-PT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926060" y="3308791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926060" y="482095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1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794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/>
              <a:t>Compare – Exemplo 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26060" y="182880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Número aleatório gerado: 		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5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Número inserido pelo utilizador: 	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2</a:t>
            </a:r>
            <a:r>
              <a:rPr lang="pt-PT" sz="2400" dirty="0" smtClean="0"/>
              <a:t> 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5</a:t>
            </a:r>
            <a:endParaRPr lang="pt-PT" sz="2400" dirty="0"/>
          </a:p>
        </p:txBody>
      </p:sp>
      <p:cxnSp>
        <p:nvCxnSpPr>
          <p:cNvPr id="7" name="Conexão reta unidirecional 6"/>
          <p:cNvCxnSpPr/>
          <p:nvPr/>
        </p:nvCxnSpPr>
        <p:spPr>
          <a:xfrm flipH="1">
            <a:off x="8466484" y="2204864"/>
            <a:ext cx="419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/>
          <p:cNvCxnSpPr/>
          <p:nvPr/>
        </p:nvCxnSpPr>
        <p:spPr>
          <a:xfrm>
            <a:off x="8182644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>
            <a:off x="7678588" y="22048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26060" y="330346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26060" y="332221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/>
              <a:t>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1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08740" y="3308791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926060" y="481563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2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926060" y="3308791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926060" y="47971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</a:t>
            </a:r>
            <a:r>
              <a:rPr lang="pt-PT" sz="2400" dirty="0" smtClean="0"/>
              <a:t>3</a:t>
            </a:r>
            <a:endParaRPr lang="pt-PT" sz="2400" dirty="0" smtClean="0"/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</a:t>
            </a:r>
            <a:r>
              <a:rPr lang="pt-PT" sz="2400" dirty="0" smtClean="0"/>
              <a:t>0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772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/>
              <a:t>Compare – Exemplo </a:t>
            </a:r>
            <a:r>
              <a:rPr lang="pt-PT" dirty="0" smtClean="0"/>
              <a:t>3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26060" y="182880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Número aleatório gerado: 		</a:t>
            </a:r>
            <a:r>
              <a:rPr lang="pt-PT" sz="2400" u="sng" dirty="0" smtClean="0"/>
              <a:t>4</a:t>
            </a:r>
            <a:r>
              <a:rPr lang="pt-PT" sz="2400" dirty="0" smtClean="0"/>
              <a:t> </a:t>
            </a:r>
            <a:r>
              <a:rPr lang="pt-PT" sz="2400" u="sng" dirty="0" smtClean="0"/>
              <a:t>7</a:t>
            </a:r>
            <a:r>
              <a:rPr lang="pt-PT" sz="2400" dirty="0" smtClean="0"/>
              <a:t> </a:t>
            </a:r>
            <a:r>
              <a:rPr lang="pt-PT" sz="2400" u="sng" dirty="0" smtClean="0"/>
              <a:t>2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Número inserido pelo utilizador: 	</a:t>
            </a:r>
            <a:r>
              <a:rPr lang="pt-PT" sz="2400" u="sng" dirty="0" smtClean="0"/>
              <a:t>7</a:t>
            </a:r>
            <a:r>
              <a:rPr lang="pt-PT" sz="2400" dirty="0" smtClean="0"/>
              <a:t> </a:t>
            </a:r>
            <a:r>
              <a:rPr lang="pt-PT" sz="2400" u="sng" dirty="0" smtClean="0"/>
              <a:t>2</a:t>
            </a:r>
            <a:r>
              <a:rPr lang="pt-PT" sz="2400" dirty="0" smtClean="0"/>
              <a:t> </a:t>
            </a:r>
            <a:r>
              <a:rPr lang="pt-PT" sz="2400" u="sng" dirty="0"/>
              <a:t>1</a:t>
            </a:r>
            <a:r>
              <a:rPr lang="pt-PT" sz="2400" dirty="0" smtClean="0"/>
              <a:t> </a:t>
            </a:r>
            <a:r>
              <a:rPr lang="pt-PT" sz="2400" u="sng" dirty="0"/>
              <a:t>4</a:t>
            </a:r>
            <a:endParaRPr lang="pt-PT" sz="2400" dirty="0"/>
          </a:p>
        </p:txBody>
      </p:sp>
      <p:cxnSp>
        <p:nvCxnSpPr>
          <p:cNvPr id="7" name="Conexão reta unidirecional 6"/>
          <p:cNvCxnSpPr/>
          <p:nvPr/>
        </p:nvCxnSpPr>
        <p:spPr>
          <a:xfrm flipH="1">
            <a:off x="8182644" y="2204864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/>
          <p:cNvCxnSpPr/>
          <p:nvPr/>
        </p:nvCxnSpPr>
        <p:spPr>
          <a:xfrm flipH="1">
            <a:off x="7894612" y="2204864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H="1">
            <a:off x="7678588" y="2204864"/>
            <a:ext cx="28803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/>
          <p:nvPr/>
        </p:nvCxnSpPr>
        <p:spPr>
          <a:xfrm>
            <a:off x="7678588" y="2204864"/>
            <a:ext cx="78789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0</a:t>
            </a:r>
            <a:endParaRPr lang="pt-PT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26060" y="332221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26060" y="332221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1</a:t>
            </a:r>
            <a:endParaRPr lang="pt-PT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6060" y="332154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926060" y="48156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2</a:t>
            </a:r>
            <a:endParaRPr lang="pt-PT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926060" y="332154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0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0</a:t>
            </a:r>
            <a:endParaRPr lang="pt-PT" sz="2400" u="sng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926060" y="47971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3</a:t>
            </a:r>
            <a:endParaRPr lang="pt-PT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924852" y="332086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aleatório:	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</a:p>
          <a:p>
            <a:endParaRPr lang="pt-PT" sz="2400" u="sng" dirty="0" smtClean="0"/>
          </a:p>
          <a:p>
            <a:r>
              <a:rPr lang="pt-PT" sz="2400" dirty="0" smtClean="0"/>
              <a:t>“</a:t>
            </a:r>
            <a:r>
              <a:rPr lang="pt-PT" sz="2400" dirty="0" err="1" smtClean="0"/>
              <a:t>Flag</a:t>
            </a:r>
            <a:r>
              <a:rPr lang="pt-PT" sz="2400" dirty="0" smtClean="0"/>
              <a:t>” do número do utilizador : 	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r>
              <a:rPr lang="pt-PT" sz="2400" dirty="0" smtClean="0"/>
              <a:t> </a:t>
            </a:r>
            <a:r>
              <a:rPr lang="pt-PT" sz="2400" u="sng" dirty="0" smtClean="0"/>
              <a:t>1</a:t>
            </a:r>
            <a:endParaRPr lang="pt-PT" sz="2400" u="sng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926060" y="479715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Dígitos certos na posição correta:	0</a:t>
            </a:r>
          </a:p>
          <a:p>
            <a:endParaRPr lang="pt-PT" sz="2400" u="sng" dirty="0" smtClean="0"/>
          </a:p>
          <a:p>
            <a:r>
              <a:rPr lang="pt-PT" sz="2400" dirty="0"/>
              <a:t>Dígitos </a:t>
            </a:r>
            <a:r>
              <a:rPr lang="pt-PT" sz="2400" dirty="0" smtClean="0"/>
              <a:t>certos </a:t>
            </a:r>
            <a:r>
              <a:rPr lang="pt-PT" sz="2400" dirty="0"/>
              <a:t>na posição </a:t>
            </a:r>
            <a:r>
              <a:rPr lang="pt-PT" sz="2400" dirty="0" smtClean="0"/>
              <a:t>errada: 	4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4822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Diagrama de blocos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3"/>
          <a:stretch/>
        </p:blipFill>
        <p:spPr>
          <a:xfrm>
            <a:off x="4366220" y="1828800"/>
            <a:ext cx="3793704" cy="36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Máquina de Estados – </a:t>
            </a:r>
            <a:r>
              <a:rPr lang="pt-PT" dirty="0" err="1" smtClean="0"/>
              <a:t>Check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556792"/>
            <a:ext cx="665674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Considerações Finais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65212" y="2492896"/>
            <a:ext cx="9637712" cy="3526904"/>
          </a:xfrm>
        </p:spPr>
        <p:txBody>
          <a:bodyPr>
            <a:normAutofit/>
          </a:bodyPr>
          <a:lstStyle/>
          <a:p>
            <a:pPr algn="just"/>
            <a:r>
              <a:rPr lang="pt-PT" sz="4000" dirty="0" smtClean="0"/>
              <a:t>Porque é que escolhemos este projeto ?</a:t>
            </a:r>
          </a:p>
          <a:p>
            <a:pPr marL="45720" indent="0" algn="just">
              <a:buNone/>
            </a:pPr>
            <a:endParaRPr lang="pt-PT" sz="4000" u="sng" dirty="0" smtClean="0"/>
          </a:p>
          <a:p>
            <a:pPr algn="just"/>
            <a:r>
              <a:rPr lang="pt-PT" sz="4000" dirty="0" smtClean="0"/>
              <a:t>Qual foi a entidade mais difícil de fazer ?</a:t>
            </a:r>
          </a:p>
          <a:p>
            <a:pPr algn="just"/>
            <a:endParaRPr lang="pt-PT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794312" y="2564904"/>
            <a:ext cx="8686801" cy="1296144"/>
          </a:xfrm>
        </p:spPr>
        <p:txBody>
          <a:bodyPr/>
          <a:lstStyle/>
          <a:p>
            <a:pPr algn="ctr"/>
            <a:r>
              <a:rPr lang="pt-PT" dirty="0" smtClean="0"/>
              <a:t>Perguntas?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052736"/>
            <a:ext cx="5638798" cy="2514600"/>
          </a:xfrm>
        </p:spPr>
        <p:txBody>
          <a:bodyPr/>
          <a:lstStyle/>
          <a:p>
            <a:r>
              <a:rPr lang="pt-PT" dirty="0" smtClean="0"/>
              <a:t>Quem quer jogar</a:t>
            </a:r>
            <a:br>
              <a:rPr lang="pt-PT" dirty="0" smtClean="0"/>
            </a:br>
            <a:r>
              <a:rPr lang="pt-PT" dirty="0" err="1" smtClean="0"/>
              <a:t>Mastermind</a:t>
            </a:r>
            <a:r>
              <a:rPr lang="pt-PT" dirty="0"/>
              <a:t> 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4" y="4149080"/>
            <a:ext cx="5029201" cy="1397000"/>
          </a:xfrm>
        </p:spPr>
        <p:txBody>
          <a:bodyPr/>
          <a:lstStyle/>
          <a:p>
            <a:r>
              <a:rPr lang="pt-PT" dirty="0" smtClean="0"/>
              <a:t>Diogo Daniel Soares Ferreira</a:t>
            </a:r>
          </a:p>
          <a:p>
            <a:r>
              <a:rPr lang="pt-PT" dirty="0" smtClean="0"/>
              <a:t>Eduardo Reis Silva</a:t>
            </a:r>
          </a:p>
          <a:p>
            <a:r>
              <a:rPr lang="pt-PT" dirty="0" smtClean="0"/>
              <a:t>Laboratórios de </a:t>
            </a:r>
            <a:r>
              <a:rPr lang="pt-PT" dirty="0"/>
              <a:t>S</a:t>
            </a:r>
            <a:r>
              <a:rPr lang="pt-PT" dirty="0" smtClean="0"/>
              <a:t>istemas Digitais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>
                <a:hlinkClick r:id="rId2"/>
              </a:rPr>
              <a:t>O que é?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053852" y="2060848"/>
            <a:ext cx="8686801" cy="4191000"/>
          </a:xfrm>
        </p:spPr>
        <p:txBody>
          <a:bodyPr>
            <a:normAutofit/>
          </a:bodyPr>
          <a:lstStyle/>
          <a:p>
            <a:pPr algn="just"/>
            <a:r>
              <a:rPr lang="pt-PT" sz="3200" dirty="0" smtClean="0"/>
              <a:t>Jogo de tabuleiro para dois jogadores</a:t>
            </a:r>
          </a:p>
          <a:p>
            <a:pPr algn="just"/>
            <a:r>
              <a:rPr lang="pt-PT" sz="3200" dirty="0" smtClean="0"/>
              <a:t>Inventado por perito em Telecomunicações </a:t>
            </a:r>
            <a:r>
              <a:rPr lang="pt-PT" sz="3200" dirty="0" err="1" smtClean="0"/>
              <a:t>Mordecai</a:t>
            </a:r>
            <a:r>
              <a:rPr lang="pt-PT" sz="3200" dirty="0" smtClean="0"/>
              <a:t> </a:t>
            </a:r>
            <a:r>
              <a:rPr lang="pt-PT" sz="3200" dirty="0" err="1" smtClean="0"/>
              <a:t>Meirowitz</a:t>
            </a:r>
            <a:endParaRPr lang="pt-PT" sz="3200" dirty="0" smtClean="0"/>
          </a:p>
          <a:p>
            <a:pPr algn="just"/>
            <a:r>
              <a:rPr lang="pt-PT" sz="3200" dirty="0" smtClean="0"/>
              <a:t>Jogo mais bem-sucedido da década de 70</a:t>
            </a:r>
            <a:endParaRPr lang="pt-PT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794312" y="2564904"/>
            <a:ext cx="8686801" cy="1296144"/>
          </a:xfrm>
        </p:spPr>
        <p:txBody>
          <a:bodyPr/>
          <a:lstStyle/>
          <a:p>
            <a:pPr algn="ctr"/>
            <a:r>
              <a:rPr lang="pt-PT" dirty="0" smtClean="0"/>
              <a:t>Como Funciona?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3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Diagrama de blocos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828800"/>
            <a:ext cx="10058400" cy="36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2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794312" y="2564904"/>
            <a:ext cx="8686801" cy="1296144"/>
          </a:xfrm>
        </p:spPr>
        <p:txBody>
          <a:bodyPr/>
          <a:lstStyle/>
          <a:p>
            <a:pPr algn="ctr"/>
            <a:r>
              <a:rPr lang="pt-PT" dirty="0" smtClean="0"/>
              <a:t>Confuso?</a:t>
            </a:r>
            <a:br>
              <a:rPr lang="pt-PT" dirty="0" smtClean="0"/>
            </a:br>
            <a:r>
              <a:rPr lang="pt-PT" dirty="0" smtClean="0"/>
              <a:t>Vamos por partes…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Diagrama de blocos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59"/>
          <a:stretch/>
        </p:blipFill>
        <p:spPr>
          <a:xfrm>
            <a:off x="3574132" y="1114338"/>
            <a:ext cx="3528392" cy="52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Máquina de Estados – </a:t>
            </a:r>
            <a:r>
              <a:rPr lang="pt-PT" dirty="0" err="1" smtClean="0"/>
              <a:t>Random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412776"/>
            <a:ext cx="691276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04769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Diagrama de blocos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4" r="36285"/>
          <a:stretch/>
        </p:blipFill>
        <p:spPr>
          <a:xfrm>
            <a:off x="4078188" y="1791222"/>
            <a:ext cx="4032448" cy="36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349996" y="47538"/>
            <a:ext cx="8686801" cy="1066800"/>
          </a:xfrm>
        </p:spPr>
        <p:txBody>
          <a:bodyPr/>
          <a:lstStyle/>
          <a:p>
            <a:pPr algn="ctr"/>
            <a:r>
              <a:rPr lang="pt-PT" dirty="0" smtClean="0"/>
              <a:t>Máquina de Estados – Compare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" y="47538"/>
            <a:ext cx="1758876" cy="17812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1556792"/>
            <a:ext cx="6984666" cy="3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contraste empresarial (ecrã panorâmico)</Template>
  <TotalTime>0</TotalTime>
  <Words>297</Words>
  <Application>Microsoft Office PowerPoint</Application>
  <PresentationFormat>Personalizados</PresentationFormat>
  <Paragraphs>116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Franklin Gothic Medium</vt:lpstr>
      <vt:lpstr>Business Contrast 16x9</vt:lpstr>
      <vt:lpstr>Mastermind</vt:lpstr>
      <vt:lpstr>O que é?</vt:lpstr>
      <vt:lpstr>Como Funciona?</vt:lpstr>
      <vt:lpstr>Diagrama de blocos</vt:lpstr>
      <vt:lpstr>Confuso? Vamos por partes…</vt:lpstr>
      <vt:lpstr>Diagrama de blocos</vt:lpstr>
      <vt:lpstr>Máquina de Estados – Random Number</vt:lpstr>
      <vt:lpstr>Diagrama de blocos</vt:lpstr>
      <vt:lpstr>Máquina de Estados – Compare</vt:lpstr>
      <vt:lpstr>Compare – Exemplo 1</vt:lpstr>
      <vt:lpstr>Compare – Exemplo 2</vt:lpstr>
      <vt:lpstr>Compare – Exemplo 3</vt:lpstr>
      <vt:lpstr>Diagrama de blocos</vt:lpstr>
      <vt:lpstr>Máquina de Estados – Check End</vt:lpstr>
      <vt:lpstr>Considerações Finais</vt:lpstr>
      <vt:lpstr>Perguntas?</vt:lpstr>
      <vt:lpstr>Quem quer jogar Mastermind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2015-05-28T09:51:33Z</dcterms:created>
  <dcterms:modified xsi:type="dcterms:W3CDTF">2015-06-03T16:59:37Z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