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685D-4D22-4850-80F6-E16B588B8F7F}" type="datetimeFigureOut">
              <a:rPr lang="pt-PT" smtClean="0"/>
              <a:t>26/05/2015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7751-7D45-431F-B62D-7EE0011E1B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930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685D-4D22-4850-80F6-E16B588B8F7F}" type="datetimeFigureOut">
              <a:rPr lang="pt-PT" smtClean="0"/>
              <a:t>26/05/2015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7751-7D45-431F-B62D-7EE0011E1B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496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685D-4D22-4850-80F6-E16B588B8F7F}" type="datetimeFigureOut">
              <a:rPr lang="pt-PT" smtClean="0"/>
              <a:t>26/05/2015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7751-7D45-431F-B62D-7EE0011E1B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116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685D-4D22-4850-80F6-E16B588B8F7F}" type="datetimeFigureOut">
              <a:rPr lang="pt-PT" smtClean="0"/>
              <a:t>26/05/2015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7751-7D45-431F-B62D-7EE0011E1B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351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685D-4D22-4850-80F6-E16B588B8F7F}" type="datetimeFigureOut">
              <a:rPr lang="pt-PT" smtClean="0"/>
              <a:t>26/05/2015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7751-7D45-431F-B62D-7EE0011E1B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070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685D-4D22-4850-80F6-E16B588B8F7F}" type="datetimeFigureOut">
              <a:rPr lang="pt-PT" smtClean="0"/>
              <a:t>26/05/2015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7751-7D45-431F-B62D-7EE0011E1B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427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685D-4D22-4850-80F6-E16B588B8F7F}" type="datetimeFigureOut">
              <a:rPr lang="pt-PT" smtClean="0"/>
              <a:t>26/05/2015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7751-7D45-431F-B62D-7EE0011E1B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283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685D-4D22-4850-80F6-E16B588B8F7F}" type="datetimeFigureOut">
              <a:rPr lang="pt-PT" smtClean="0"/>
              <a:t>26/05/2015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7751-7D45-431F-B62D-7EE0011E1B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482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685D-4D22-4850-80F6-E16B588B8F7F}" type="datetimeFigureOut">
              <a:rPr lang="pt-PT" smtClean="0"/>
              <a:t>26/05/2015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7751-7D45-431F-B62D-7EE0011E1B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881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685D-4D22-4850-80F6-E16B588B8F7F}" type="datetimeFigureOut">
              <a:rPr lang="pt-PT" smtClean="0"/>
              <a:t>26/05/2015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7751-7D45-431F-B62D-7EE0011E1B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893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685D-4D22-4850-80F6-E16B588B8F7F}" type="datetimeFigureOut">
              <a:rPr lang="pt-PT" smtClean="0"/>
              <a:t>26/05/2015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7751-7D45-431F-B62D-7EE0011E1B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200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1685D-4D22-4850-80F6-E16B588B8F7F}" type="datetimeFigureOut">
              <a:rPr lang="pt-PT" smtClean="0"/>
              <a:t>26/05/2015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87751-7D45-431F-B62D-7EE0011E1B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450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19083" y="4314424"/>
            <a:ext cx="2021983" cy="2021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Oval 4"/>
          <p:cNvSpPr/>
          <p:nvPr/>
        </p:nvSpPr>
        <p:spPr>
          <a:xfrm>
            <a:off x="4775919" y="373485"/>
            <a:ext cx="2075644" cy="19983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Oval 10"/>
          <p:cNvSpPr/>
          <p:nvPr/>
        </p:nvSpPr>
        <p:spPr>
          <a:xfrm>
            <a:off x="7645759" y="4404577"/>
            <a:ext cx="2021983" cy="2021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2" name="Conexão curva 21"/>
          <p:cNvCxnSpPr>
            <a:stCxn id="5" idx="6"/>
            <a:endCxn id="11" idx="7"/>
          </p:cNvCxnSpPr>
          <p:nvPr/>
        </p:nvCxnSpPr>
        <p:spPr>
          <a:xfrm>
            <a:off x="6851563" y="1372671"/>
            <a:ext cx="2520066" cy="33280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5074276" y="911005"/>
            <a:ext cx="1481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S0</a:t>
            </a:r>
          </a:p>
          <a:p>
            <a:pPr algn="ctr"/>
            <a:r>
              <a:rPr lang="pt-PT" dirty="0" err="1"/>
              <a:t>c</a:t>
            </a:r>
            <a:r>
              <a:rPr lang="pt-PT" dirty="0" err="1" smtClean="0"/>
              <a:t>ount</a:t>
            </a:r>
            <a:r>
              <a:rPr lang="pt-PT" dirty="0" smtClean="0"/>
              <a:t> = ‘1’</a:t>
            </a:r>
          </a:p>
          <a:p>
            <a:pPr algn="ctr"/>
            <a:r>
              <a:rPr lang="pt-PT" dirty="0" err="1" smtClean="0"/>
              <a:t>resetOut</a:t>
            </a:r>
            <a:r>
              <a:rPr lang="pt-PT" dirty="0" smtClean="0"/>
              <a:t> = ‘0’</a:t>
            </a:r>
            <a:endParaRPr lang="pt-PT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689487" y="4863750"/>
            <a:ext cx="1481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S1</a:t>
            </a:r>
          </a:p>
          <a:p>
            <a:pPr algn="ctr"/>
            <a:r>
              <a:rPr lang="pt-PT" dirty="0" err="1"/>
              <a:t>c</a:t>
            </a:r>
            <a:r>
              <a:rPr lang="pt-PT" dirty="0" err="1" smtClean="0"/>
              <a:t>ount</a:t>
            </a:r>
            <a:r>
              <a:rPr lang="pt-PT" dirty="0" smtClean="0"/>
              <a:t> = ‘0’</a:t>
            </a:r>
          </a:p>
          <a:p>
            <a:pPr algn="ctr"/>
            <a:r>
              <a:rPr lang="pt-PT" dirty="0" err="1" smtClean="0"/>
              <a:t>resetOut</a:t>
            </a:r>
            <a:r>
              <a:rPr lang="pt-PT" dirty="0" smtClean="0"/>
              <a:t> = ‘0’</a:t>
            </a:r>
            <a:endParaRPr lang="pt-PT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7916163" y="4953903"/>
            <a:ext cx="1481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S2</a:t>
            </a:r>
          </a:p>
          <a:p>
            <a:pPr algn="ctr"/>
            <a:r>
              <a:rPr lang="pt-PT" dirty="0" err="1"/>
              <a:t>c</a:t>
            </a:r>
            <a:r>
              <a:rPr lang="pt-PT" dirty="0" err="1" smtClean="0"/>
              <a:t>ount</a:t>
            </a:r>
            <a:r>
              <a:rPr lang="pt-PT" dirty="0" smtClean="0"/>
              <a:t> = ‘0’</a:t>
            </a:r>
          </a:p>
          <a:p>
            <a:pPr algn="ctr"/>
            <a:r>
              <a:rPr lang="pt-PT" dirty="0" err="1" smtClean="0"/>
              <a:t>resetOut</a:t>
            </a:r>
            <a:r>
              <a:rPr lang="pt-PT" dirty="0" smtClean="0"/>
              <a:t> = ‘1’</a:t>
            </a:r>
            <a:endParaRPr lang="pt-PT" dirty="0"/>
          </a:p>
        </p:txBody>
      </p:sp>
      <p:cxnSp>
        <p:nvCxnSpPr>
          <p:cNvPr id="39" name="Conexão curva 38"/>
          <p:cNvCxnSpPr>
            <a:stCxn id="5" idx="2"/>
          </p:cNvCxnSpPr>
          <p:nvPr/>
        </p:nvCxnSpPr>
        <p:spPr>
          <a:xfrm rot="10800000" flipV="1">
            <a:off x="2715197" y="1372671"/>
            <a:ext cx="2060722" cy="32378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1727815" y="1805595"/>
            <a:ext cx="197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Stop_Signal</a:t>
            </a:r>
            <a:r>
              <a:rPr lang="pt-PT" dirty="0" smtClean="0"/>
              <a:t> = ‘1’</a:t>
            </a:r>
            <a:endParaRPr lang="pt-PT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8409956" y="1834335"/>
            <a:ext cx="197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reset</a:t>
            </a:r>
            <a:r>
              <a:rPr lang="pt-PT" dirty="0" smtClean="0"/>
              <a:t> = ‘1’</a:t>
            </a:r>
            <a:endParaRPr lang="pt-PT" dirty="0"/>
          </a:p>
        </p:txBody>
      </p:sp>
      <p:cxnSp>
        <p:nvCxnSpPr>
          <p:cNvPr id="44" name="Conexão curva 43"/>
          <p:cNvCxnSpPr>
            <a:stCxn id="4" idx="6"/>
            <a:endCxn id="11" idx="2"/>
          </p:cNvCxnSpPr>
          <p:nvPr/>
        </p:nvCxnSpPr>
        <p:spPr>
          <a:xfrm>
            <a:off x="4441066" y="5325415"/>
            <a:ext cx="3204693" cy="901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5235262" y="5415568"/>
            <a:ext cx="197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reset</a:t>
            </a:r>
            <a:r>
              <a:rPr lang="pt-PT" dirty="0" smtClean="0"/>
              <a:t> = ‘1’</a:t>
            </a:r>
            <a:endParaRPr lang="pt-PT" dirty="0"/>
          </a:p>
        </p:txBody>
      </p:sp>
      <p:cxnSp>
        <p:nvCxnSpPr>
          <p:cNvPr id="56" name="Conexão reta unidirecional 55"/>
          <p:cNvCxnSpPr>
            <a:stCxn id="11" idx="1"/>
            <a:endCxn id="5" idx="5"/>
          </p:cNvCxnSpPr>
          <p:nvPr/>
        </p:nvCxnSpPr>
        <p:spPr>
          <a:xfrm flipH="1" flipV="1">
            <a:off x="6547592" y="2079201"/>
            <a:ext cx="1394280" cy="2621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5838475" y="2902069"/>
            <a:ext cx="197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reset</a:t>
            </a:r>
            <a:r>
              <a:rPr lang="pt-PT" dirty="0" smtClean="0"/>
              <a:t> = ‘0’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8698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981981" y="0"/>
            <a:ext cx="2075644" cy="19983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Oval 4"/>
          <p:cNvSpPr/>
          <p:nvPr/>
        </p:nvSpPr>
        <p:spPr>
          <a:xfrm>
            <a:off x="435739" y="2524257"/>
            <a:ext cx="2075644" cy="19983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Oval 5"/>
          <p:cNvSpPr/>
          <p:nvPr/>
        </p:nvSpPr>
        <p:spPr>
          <a:xfrm>
            <a:off x="9785801" y="2524256"/>
            <a:ext cx="2075644" cy="19983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Oval 6"/>
          <p:cNvSpPr/>
          <p:nvPr/>
        </p:nvSpPr>
        <p:spPr>
          <a:xfrm>
            <a:off x="4981981" y="4522627"/>
            <a:ext cx="2075644" cy="19983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aixaDeTexto 7"/>
          <p:cNvSpPr txBox="1"/>
          <p:nvPr/>
        </p:nvSpPr>
        <p:spPr>
          <a:xfrm>
            <a:off x="5272828" y="128788"/>
            <a:ext cx="14939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/>
              <a:t>S0</a:t>
            </a:r>
          </a:p>
          <a:p>
            <a:pPr algn="ctr"/>
            <a:r>
              <a:rPr lang="pt-PT" sz="1600" dirty="0" err="1"/>
              <a:t>b</a:t>
            </a:r>
            <a:r>
              <a:rPr lang="pt-PT" sz="1600" dirty="0" err="1" smtClean="0"/>
              <a:t>_load</a:t>
            </a:r>
            <a:r>
              <a:rPr lang="pt-PT" sz="1600" dirty="0" smtClean="0"/>
              <a:t> = ‘1’</a:t>
            </a:r>
          </a:p>
          <a:p>
            <a:pPr algn="ctr"/>
            <a:r>
              <a:rPr lang="pt-PT" sz="1600" dirty="0" err="1" smtClean="0"/>
              <a:t>isBlink</a:t>
            </a:r>
            <a:r>
              <a:rPr lang="pt-PT" sz="1600" dirty="0" smtClean="0"/>
              <a:t> = ‘0’</a:t>
            </a:r>
          </a:p>
          <a:p>
            <a:pPr algn="ctr"/>
            <a:r>
              <a:rPr lang="pt-PT" sz="1600" dirty="0" smtClean="0"/>
              <a:t>t1 = t0 = “1111”</a:t>
            </a:r>
          </a:p>
          <a:p>
            <a:pPr algn="ctr"/>
            <a:r>
              <a:rPr lang="pt-PT" sz="1600" dirty="0" err="1"/>
              <a:t>l</a:t>
            </a:r>
            <a:r>
              <a:rPr lang="pt-PT" sz="1600" dirty="0" err="1" smtClean="0"/>
              <a:t>oad</a:t>
            </a:r>
            <a:r>
              <a:rPr lang="pt-PT" sz="1600" dirty="0" smtClean="0"/>
              <a:t> = ‘1’</a:t>
            </a:r>
          </a:p>
          <a:p>
            <a:pPr algn="ctr"/>
            <a:r>
              <a:rPr lang="pt-PT" sz="1600" dirty="0" err="1" smtClean="0"/>
              <a:t>isEnd</a:t>
            </a:r>
            <a:r>
              <a:rPr lang="pt-PT" sz="1600" dirty="0" smtClean="0"/>
              <a:t> = ‘0’</a:t>
            </a:r>
            <a:endParaRPr lang="pt-PT" sz="16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272828" y="4576328"/>
            <a:ext cx="149394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/>
              <a:t>S3</a:t>
            </a:r>
          </a:p>
          <a:p>
            <a:pPr algn="ctr"/>
            <a:r>
              <a:rPr lang="pt-PT" sz="1600" dirty="0" err="1" smtClean="0"/>
              <a:t>s_p</a:t>
            </a:r>
            <a:r>
              <a:rPr lang="pt-PT" sz="1600" dirty="0" smtClean="0"/>
              <a:t> = </a:t>
            </a:r>
            <a:r>
              <a:rPr lang="pt-PT" sz="1600" dirty="0" err="1" smtClean="0"/>
              <a:t>cert</a:t>
            </a:r>
            <a:endParaRPr lang="pt-PT" sz="1600" dirty="0" smtClean="0"/>
          </a:p>
          <a:p>
            <a:pPr algn="ctr"/>
            <a:r>
              <a:rPr lang="pt-PT" sz="1600" dirty="0" err="1" smtClean="0"/>
              <a:t>s_n</a:t>
            </a:r>
            <a:r>
              <a:rPr lang="pt-PT" sz="1600" dirty="0" smtClean="0"/>
              <a:t> = erra</a:t>
            </a:r>
          </a:p>
          <a:p>
            <a:pPr algn="ctr"/>
            <a:r>
              <a:rPr lang="pt-PT" sz="1600" dirty="0" smtClean="0"/>
              <a:t>t1  = "1111"</a:t>
            </a:r>
          </a:p>
          <a:p>
            <a:pPr algn="ctr"/>
            <a:r>
              <a:rPr lang="pt-PT" sz="1600" dirty="0" smtClean="0"/>
              <a:t>t0  = "1111"</a:t>
            </a:r>
          </a:p>
          <a:p>
            <a:pPr algn="ctr"/>
            <a:r>
              <a:rPr lang="pt-PT" sz="1600" dirty="0" err="1" smtClean="0"/>
              <a:t>isend</a:t>
            </a:r>
            <a:r>
              <a:rPr lang="pt-PT" sz="1600" dirty="0" smtClean="0"/>
              <a:t> = '0'</a:t>
            </a:r>
          </a:p>
          <a:p>
            <a:pPr algn="ctr"/>
            <a:r>
              <a:rPr lang="pt-PT" sz="1600" dirty="0" err="1" smtClean="0"/>
              <a:t>isblink</a:t>
            </a:r>
            <a:r>
              <a:rPr lang="pt-PT" sz="1600" dirty="0" smtClean="0"/>
              <a:t> = '0'</a:t>
            </a:r>
            <a:endParaRPr lang="pt-PT" sz="16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26586" y="2491302"/>
            <a:ext cx="14939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S1</a:t>
            </a:r>
          </a:p>
          <a:p>
            <a:pPr algn="ctr"/>
            <a:r>
              <a:rPr lang="en-US" sz="1400" dirty="0" err="1" smtClean="0"/>
              <a:t>isblink</a:t>
            </a:r>
            <a:r>
              <a:rPr lang="en-US" sz="1400" dirty="0" smtClean="0"/>
              <a:t> = '1’</a:t>
            </a:r>
          </a:p>
          <a:p>
            <a:pPr algn="ctr"/>
            <a:r>
              <a:rPr lang="en-US" sz="1400" dirty="0" smtClean="0"/>
              <a:t>t1 = final_try1</a:t>
            </a:r>
          </a:p>
          <a:p>
            <a:pPr algn="ctr"/>
            <a:r>
              <a:rPr lang="en-US" sz="1400" dirty="0" smtClean="0"/>
              <a:t>t0 = final_try0</a:t>
            </a:r>
          </a:p>
          <a:p>
            <a:pPr algn="ctr"/>
            <a:r>
              <a:rPr lang="en-US" sz="1400" dirty="0" err="1" smtClean="0"/>
              <a:t>s_p</a:t>
            </a:r>
            <a:r>
              <a:rPr lang="en-US" sz="1400" dirty="0" smtClean="0"/>
              <a:t> = "0100"</a:t>
            </a:r>
          </a:p>
          <a:p>
            <a:pPr algn="ctr"/>
            <a:r>
              <a:rPr lang="en-US" sz="1400" dirty="0" err="1" smtClean="0"/>
              <a:t>s_n</a:t>
            </a:r>
            <a:r>
              <a:rPr lang="en-US" sz="1400" dirty="0" smtClean="0"/>
              <a:t> &lt;= "0000"</a:t>
            </a:r>
          </a:p>
          <a:p>
            <a:pPr algn="ctr"/>
            <a:r>
              <a:rPr lang="en-US" sz="1400" dirty="0" smtClean="0"/>
              <a:t>load = '0'</a:t>
            </a:r>
          </a:p>
          <a:p>
            <a:pPr algn="ctr"/>
            <a:r>
              <a:rPr lang="en-US" sz="1400" dirty="0" err="1" smtClean="0"/>
              <a:t>isend</a:t>
            </a:r>
            <a:r>
              <a:rPr lang="en-US" sz="1400" dirty="0" smtClean="0"/>
              <a:t> = '0'</a:t>
            </a:r>
          </a:p>
          <a:p>
            <a:pPr algn="ctr"/>
            <a:r>
              <a:rPr lang="en-US" sz="1400" dirty="0" err="1" smtClean="0"/>
              <a:t>b_load</a:t>
            </a:r>
            <a:r>
              <a:rPr lang="en-US" sz="1400" dirty="0" smtClean="0"/>
              <a:t> = '0'</a:t>
            </a:r>
            <a:endParaRPr lang="pt-PT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0076647" y="2577989"/>
            <a:ext cx="14939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S2</a:t>
            </a:r>
          </a:p>
          <a:p>
            <a:pPr algn="ctr"/>
            <a:r>
              <a:rPr lang="pt-PT" sz="1400" dirty="0" err="1" smtClean="0"/>
              <a:t>s_p</a:t>
            </a:r>
            <a:r>
              <a:rPr lang="pt-PT" sz="1400" dirty="0" smtClean="0"/>
              <a:t> </a:t>
            </a:r>
          </a:p>
          <a:p>
            <a:pPr algn="ctr"/>
            <a:r>
              <a:rPr lang="pt-PT" sz="1400" dirty="0" smtClean="0"/>
              <a:t>= "0000"</a:t>
            </a:r>
          </a:p>
          <a:p>
            <a:pPr algn="ctr"/>
            <a:r>
              <a:rPr lang="pt-PT" sz="1400" dirty="0" err="1" smtClean="0"/>
              <a:t>s_n</a:t>
            </a:r>
            <a:r>
              <a:rPr lang="pt-PT" sz="1400" dirty="0" smtClean="0"/>
              <a:t> = "0000"</a:t>
            </a:r>
          </a:p>
          <a:p>
            <a:pPr algn="ctr"/>
            <a:r>
              <a:rPr lang="pt-PT" sz="1400" dirty="0" err="1" smtClean="0"/>
              <a:t>isend</a:t>
            </a:r>
            <a:r>
              <a:rPr lang="pt-PT" sz="1400" dirty="0" smtClean="0"/>
              <a:t> = '1'</a:t>
            </a:r>
          </a:p>
          <a:p>
            <a:pPr algn="ctr"/>
            <a:r>
              <a:rPr lang="pt-PT" sz="1400" dirty="0" err="1" smtClean="0"/>
              <a:t>isBlink</a:t>
            </a:r>
            <a:r>
              <a:rPr lang="pt-PT" sz="1400" dirty="0" smtClean="0"/>
              <a:t> = '0'</a:t>
            </a:r>
          </a:p>
          <a:p>
            <a:pPr algn="ctr"/>
            <a:r>
              <a:rPr lang="pt-PT" sz="1400" dirty="0" smtClean="0"/>
              <a:t>t1 = "1001"</a:t>
            </a:r>
          </a:p>
          <a:p>
            <a:pPr algn="ctr"/>
            <a:r>
              <a:rPr lang="pt-PT" sz="1400" dirty="0" smtClean="0"/>
              <a:t>t0 = "1001"</a:t>
            </a:r>
            <a:endParaRPr lang="pt-PT" sz="1400" dirty="0"/>
          </a:p>
        </p:txBody>
      </p:sp>
      <p:cxnSp>
        <p:nvCxnSpPr>
          <p:cNvPr id="13" name="Conexão reta unidirecional 12"/>
          <p:cNvCxnSpPr>
            <a:stCxn id="4" idx="4"/>
            <a:endCxn id="7" idx="0"/>
          </p:cNvCxnSpPr>
          <p:nvPr/>
        </p:nvCxnSpPr>
        <p:spPr>
          <a:xfrm>
            <a:off x="6019803" y="1998371"/>
            <a:ext cx="0" cy="252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unidirecional 21"/>
          <p:cNvCxnSpPr>
            <a:stCxn id="7" idx="2"/>
            <a:endCxn id="5" idx="5"/>
          </p:cNvCxnSpPr>
          <p:nvPr/>
        </p:nvCxnSpPr>
        <p:spPr>
          <a:xfrm flipH="1" flipV="1">
            <a:off x="2207412" y="4229973"/>
            <a:ext cx="2774569" cy="1291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reta unidirecional 23"/>
          <p:cNvCxnSpPr>
            <a:stCxn id="7" idx="6"/>
            <a:endCxn id="6" idx="3"/>
          </p:cNvCxnSpPr>
          <p:nvPr/>
        </p:nvCxnSpPr>
        <p:spPr>
          <a:xfrm flipV="1">
            <a:off x="7057625" y="4229972"/>
            <a:ext cx="3032147" cy="1291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2071356" y="4873071"/>
            <a:ext cx="216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s_p</a:t>
            </a:r>
            <a:r>
              <a:rPr lang="pt-PT" dirty="0" smtClean="0"/>
              <a:t> = “0100”</a:t>
            </a:r>
            <a:endParaRPr lang="pt-PT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8095446" y="5019397"/>
            <a:ext cx="216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try1 = try0 = “1001”</a:t>
            </a:r>
            <a:endParaRPr lang="pt-PT" dirty="0"/>
          </a:p>
        </p:txBody>
      </p:sp>
      <p:cxnSp>
        <p:nvCxnSpPr>
          <p:cNvPr id="28" name="Conexão reta unidirecional 27"/>
          <p:cNvCxnSpPr>
            <a:stCxn id="5" idx="0"/>
          </p:cNvCxnSpPr>
          <p:nvPr/>
        </p:nvCxnSpPr>
        <p:spPr>
          <a:xfrm flipV="1">
            <a:off x="1473561" y="1036729"/>
            <a:ext cx="3508420" cy="148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unidirecional 29"/>
          <p:cNvCxnSpPr>
            <a:stCxn id="6" idx="0"/>
            <a:endCxn id="4" idx="6"/>
          </p:cNvCxnSpPr>
          <p:nvPr/>
        </p:nvCxnSpPr>
        <p:spPr>
          <a:xfrm flipH="1" flipV="1">
            <a:off x="7057625" y="999186"/>
            <a:ext cx="3765998" cy="1525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1780509" y="1340406"/>
            <a:ext cx="216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r</a:t>
            </a:r>
            <a:r>
              <a:rPr lang="pt-PT" dirty="0" err="1" smtClean="0"/>
              <a:t>eset</a:t>
            </a:r>
            <a:r>
              <a:rPr lang="pt-PT" dirty="0" smtClean="0"/>
              <a:t> = ‘1’</a:t>
            </a:r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7875442" y="1269112"/>
            <a:ext cx="216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r</a:t>
            </a:r>
            <a:r>
              <a:rPr lang="pt-PT" dirty="0" err="1" smtClean="0"/>
              <a:t>eset</a:t>
            </a:r>
            <a:r>
              <a:rPr lang="pt-PT" dirty="0" smtClean="0"/>
              <a:t> = ‘1’</a:t>
            </a:r>
            <a:endParaRPr lang="pt-PT" dirty="0"/>
          </a:p>
        </p:txBody>
      </p:sp>
      <p:cxnSp>
        <p:nvCxnSpPr>
          <p:cNvPr id="34" name="Conexão curva 33"/>
          <p:cNvCxnSpPr/>
          <p:nvPr/>
        </p:nvCxnSpPr>
        <p:spPr>
          <a:xfrm rot="16200000" flipV="1">
            <a:off x="5136553" y="3255546"/>
            <a:ext cx="3240977" cy="67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6258063" y="2891167"/>
            <a:ext cx="216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r</a:t>
            </a:r>
            <a:r>
              <a:rPr lang="pt-PT" dirty="0" err="1" smtClean="0"/>
              <a:t>eset</a:t>
            </a:r>
            <a:r>
              <a:rPr lang="pt-PT" dirty="0" smtClean="0"/>
              <a:t> = ‘1’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5169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775919" y="373485"/>
            <a:ext cx="2075644" cy="19983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Oval 4"/>
          <p:cNvSpPr/>
          <p:nvPr/>
        </p:nvSpPr>
        <p:spPr>
          <a:xfrm>
            <a:off x="1708600" y="3861513"/>
            <a:ext cx="2075644" cy="19983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Oval 5"/>
          <p:cNvSpPr/>
          <p:nvPr/>
        </p:nvSpPr>
        <p:spPr>
          <a:xfrm>
            <a:off x="8210284" y="3861513"/>
            <a:ext cx="2075644" cy="19983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5073154" y="634006"/>
            <a:ext cx="14811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S0</a:t>
            </a:r>
          </a:p>
          <a:p>
            <a:pPr algn="ctr"/>
            <a:r>
              <a:rPr lang="pt-PT" dirty="0" smtClean="0"/>
              <a:t>Compara dígitos na mesma posição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2005835" y="4244487"/>
            <a:ext cx="14811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S1</a:t>
            </a:r>
          </a:p>
          <a:p>
            <a:pPr algn="ctr"/>
            <a:r>
              <a:rPr lang="pt-PT" dirty="0" smtClean="0"/>
              <a:t>Compara dígitos em posições diferentes</a:t>
            </a:r>
            <a:endParaRPr lang="pt-PT" dirty="0"/>
          </a:p>
        </p:txBody>
      </p:sp>
      <p:sp>
        <p:nvSpPr>
          <p:cNvPr id="9" name="CaixaDeTexto 8"/>
          <p:cNvSpPr txBox="1"/>
          <p:nvPr/>
        </p:nvSpPr>
        <p:spPr>
          <a:xfrm>
            <a:off x="8507519" y="4244487"/>
            <a:ext cx="1481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S2</a:t>
            </a:r>
          </a:p>
          <a:p>
            <a:pPr algn="ctr"/>
            <a:r>
              <a:rPr lang="pt-PT" dirty="0" smtClean="0"/>
              <a:t>Estado final</a:t>
            </a:r>
            <a:endParaRPr lang="pt-PT" dirty="0"/>
          </a:p>
        </p:txBody>
      </p:sp>
      <p:cxnSp>
        <p:nvCxnSpPr>
          <p:cNvPr id="11" name="Conexão reta unidirecional 10"/>
          <p:cNvCxnSpPr>
            <a:stCxn id="4" idx="2"/>
            <a:endCxn id="5" idx="0"/>
          </p:cNvCxnSpPr>
          <p:nvPr/>
        </p:nvCxnSpPr>
        <p:spPr>
          <a:xfrm flipH="1">
            <a:off x="2746422" y="1372671"/>
            <a:ext cx="2029497" cy="248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unidirecional 12"/>
          <p:cNvCxnSpPr>
            <a:stCxn id="5" idx="6"/>
            <a:endCxn id="6" idx="2"/>
          </p:cNvCxnSpPr>
          <p:nvPr/>
        </p:nvCxnSpPr>
        <p:spPr>
          <a:xfrm>
            <a:off x="3784244" y="4860699"/>
            <a:ext cx="4426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unidirecional 14"/>
          <p:cNvCxnSpPr>
            <a:stCxn id="6" idx="0"/>
            <a:endCxn id="4" idx="6"/>
          </p:cNvCxnSpPr>
          <p:nvPr/>
        </p:nvCxnSpPr>
        <p:spPr>
          <a:xfrm flipH="1" flipV="1">
            <a:off x="6851563" y="1372671"/>
            <a:ext cx="2396543" cy="248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8049834" y="2063094"/>
            <a:ext cx="197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reset</a:t>
            </a:r>
            <a:r>
              <a:rPr lang="pt-PT" dirty="0" smtClean="0"/>
              <a:t> = ‘1’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6153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215</Words>
  <Application>Microsoft Office PowerPoint</Application>
  <PresentationFormat>Ecrã Panorâmico</PresentationFormat>
  <Paragraphs>55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Ferreira</dc:creator>
  <cp:lastModifiedBy>Diogo Ferreira</cp:lastModifiedBy>
  <cp:revision>5</cp:revision>
  <dcterms:created xsi:type="dcterms:W3CDTF">2015-05-26T10:18:17Z</dcterms:created>
  <dcterms:modified xsi:type="dcterms:W3CDTF">2015-05-26T10:46:59Z</dcterms:modified>
</cp:coreProperties>
</file>