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41400413" cy="51198463"/>
  <p:notesSz cx="6858000" cy="9144000"/>
  <p:defaultTextStyle>
    <a:defPPr>
      <a:defRPr lang="pt-BR"/>
    </a:defPPr>
    <a:lvl1pPr marL="0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1pPr>
    <a:lvl2pPr marL="2798136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2pPr>
    <a:lvl3pPr marL="5596265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3pPr>
    <a:lvl4pPr marL="8394401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4pPr>
    <a:lvl5pPr marL="11192530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5pPr>
    <a:lvl6pPr marL="13990666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6pPr>
    <a:lvl7pPr marL="16788796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7pPr>
    <a:lvl8pPr marL="19586931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8pPr>
    <a:lvl9pPr marL="22385067" algn="l" defTabSz="5596265" rtl="0" eaLnBrk="1" latinLnBrk="0" hangingPunct="1">
      <a:defRPr sz="1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3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8221" autoAdjust="0"/>
  </p:normalViewPr>
  <p:slideViewPr>
    <p:cSldViewPr>
      <p:cViewPr>
        <p:scale>
          <a:sx n="25" d="100"/>
          <a:sy n="25" d="100"/>
        </p:scale>
        <p:origin x="-24" y="18"/>
      </p:cViewPr>
      <p:guideLst>
        <p:guide orient="horz" pos="16128"/>
        <p:guide pos="130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5052" y="15904708"/>
            <a:ext cx="35190353" cy="1097448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0070" y="29012493"/>
            <a:ext cx="28980292" cy="130840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0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1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2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3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46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55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6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7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0015322" y="2050332"/>
            <a:ext cx="9315091" cy="4368461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070044" y="2050332"/>
            <a:ext cx="27255271" cy="4368461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0368" y="32899757"/>
            <a:ext cx="35190353" cy="10168586"/>
          </a:xfrm>
        </p:spPr>
        <p:txBody>
          <a:bodyPr anchor="t"/>
          <a:lstStyle>
            <a:lvl1pPr algn="l">
              <a:defRPr sz="23701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70368" y="21700099"/>
            <a:ext cx="35190353" cy="11199658"/>
          </a:xfrm>
        </p:spPr>
        <p:txBody>
          <a:bodyPr anchor="b"/>
          <a:lstStyle>
            <a:lvl1pPr marL="0" indent="0">
              <a:buNone/>
              <a:defRPr sz="11850">
                <a:solidFill>
                  <a:schemeClr val="tx1">
                    <a:tint val="75000"/>
                  </a:schemeClr>
                </a:solidFill>
              </a:defRPr>
            </a:lvl1pPr>
            <a:lvl2pPr marL="2709233" indent="0">
              <a:buNone/>
              <a:defRPr sz="10665">
                <a:solidFill>
                  <a:schemeClr val="tx1">
                    <a:tint val="75000"/>
                  </a:schemeClr>
                </a:solidFill>
              </a:defRPr>
            </a:lvl2pPr>
            <a:lvl3pPr marL="5418465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3pPr>
            <a:lvl4pPr marL="8127692" indent="0">
              <a:buNone/>
              <a:defRPr sz="8295">
                <a:solidFill>
                  <a:schemeClr val="tx1">
                    <a:tint val="75000"/>
                  </a:schemeClr>
                </a:solidFill>
              </a:defRPr>
            </a:lvl4pPr>
            <a:lvl5pPr marL="10836918" indent="0">
              <a:buNone/>
              <a:defRPr sz="8295">
                <a:solidFill>
                  <a:schemeClr val="tx1">
                    <a:tint val="75000"/>
                  </a:schemeClr>
                </a:solidFill>
              </a:defRPr>
            </a:lvl5pPr>
            <a:lvl6pPr marL="13546145" indent="0">
              <a:buNone/>
              <a:defRPr sz="8295">
                <a:solidFill>
                  <a:schemeClr val="tx1">
                    <a:tint val="75000"/>
                  </a:schemeClr>
                </a:solidFill>
              </a:defRPr>
            </a:lvl6pPr>
            <a:lvl7pPr marL="16255377" indent="0">
              <a:buNone/>
              <a:defRPr sz="8295">
                <a:solidFill>
                  <a:schemeClr val="tx1">
                    <a:tint val="75000"/>
                  </a:schemeClr>
                </a:solidFill>
              </a:defRPr>
            </a:lvl7pPr>
            <a:lvl8pPr marL="18964610" indent="0">
              <a:buNone/>
              <a:defRPr sz="8295">
                <a:solidFill>
                  <a:schemeClr val="tx1">
                    <a:tint val="75000"/>
                  </a:schemeClr>
                </a:solidFill>
              </a:defRPr>
            </a:lvl8pPr>
            <a:lvl9pPr marL="21673836" indent="0">
              <a:buNone/>
              <a:defRPr sz="8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070038" y="11946314"/>
            <a:ext cx="18285181" cy="33788618"/>
          </a:xfrm>
        </p:spPr>
        <p:txBody>
          <a:bodyPr/>
          <a:lstStyle>
            <a:lvl1pPr>
              <a:defRPr sz="16591"/>
            </a:lvl1pPr>
            <a:lvl2pPr>
              <a:defRPr sz="14220"/>
            </a:lvl2pPr>
            <a:lvl3pPr>
              <a:defRPr sz="11850"/>
            </a:lvl3pPr>
            <a:lvl4pPr>
              <a:defRPr sz="10665"/>
            </a:lvl4pPr>
            <a:lvl5pPr>
              <a:defRPr sz="10665"/>
            </a:lvl5pPr>
            <a:lvl6pPr>
              <a:defRPr sz="10665"/>
            </a:lvl6pPr>
            <a:lvl7pPr>
              <a:defRPr sz="10665"/>
            </a:lvl7pPr>
            <a:lvl8pPr>
              <a:defRPr sz="10665"/>
            </a:lvl8pPr>
            <a:lvl9pPr>
              <a:defRPr sz="1066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1045232" y="11946314"/>
            <a:ext cx="18285181" cy="33788618"/>
          </a:xfrm>
        </p:spPr>
        <p:txBody>
          <a:bodyPr/>
          <a:lstStyle>
            <a:lvl1pPr>
              <a:defRPr sz="16591"/>
            </a:lvl1pPr>
            <a:lvl2pPr>
              <a:defRPr sz="14220"/>
            </a:lvl2pPr>
            <a:lvl3pPr>
              <a:defRPr sz="11850"/>
            </a:lvl3pPr>
            <a:lvl4pPr>
              <a:defRPr sz="10665"/>
            </a:lvl4pPr>
            <a:lvl5pPr>
              <a:defRPr sz="10665"/>
            </a:lvl5pPr>
            <a:lvl6pPr>
              <a:defRPr sz="10665"/>
            </a:lvl6pPr>
            <a:lvl7pPr>
              <a:defRPr sz="10665"/>
            </a:lvl7pPr>
            <a:lvl8pPr>
              <a:defRPr sz="10665"/>
            </a:lvl8pPr>
            <a:lvl9pPr>
              <a:defRPr sz="1066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70038" y="11460430"/>
            <a:ext cx="18292374" cy="4776152"/>
          </a:xfrm>
        </p:spPr>
        <p:txBody>
          <a:bodyPr anchor="b"/>
          <a:lstStyle>
            <a:lvl1pPr marL="0" indent="0">
              <a:buNone/>
              <a:defRPr sz="14220" b="1"/>
            </a:lvl1pPr>
            <a:lvl2pPr marL="2709233" indent="0">
              <a:buNone/>
              <a:defRPr sz="11850" b="1"/>
            </a:lvl2pPr>
            <a:lvl3pPr marL="5418465" indent="0">
              <a:buNone/>
              <a:defRPr sz="10665" b="1"/>
            </a:lvl3pPr>
            <a:lvl4pPr marL="8127692" indent="0">
              <a:buNone/>
              <a:defRPr sz="9480" b="1"/>
            </a:lvl4pPr>
            <a:lvl5pPr marL="10836918" indent="0">
              <a:buNone/>
              <a:defRPr sz="9480" b="1"/>
            </a:lvl5pPr>
            <a:lvl6pPr marL="13546145" indent="0">
              <a:buNone/>
              <a:defRPr sz="9480" b="1"/>
            </a:lvl6pPr>
            <a:lvl7pPr marL="16255377" indent="0">
              <a:buNone/>
              <a:defRPr sz="9480" b="1"/>
            </a:lvl7pPr>
            <a:lvl8pPr marL="18964610" indent="0">
              <a:buNone/>
              <a:defRPr sz="9480" b="1"/>
            </a:lvl8pPr>
            <a:lvl9pPr marL="21673836" indent="0">
              <a:buNone/>
              <a:defRPr sz="948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070038" y="16236550"/>
            <a:ext cx="18292374" cy="29498376"/>
          </a:xfrm>
        </p:spPr>
        <p:txBody>
          <a:bodyPr/>
          <a:lstStyle>
            <a:lvl1pPr>
              <a:defRPr sz="14220"/>
            </a:lvl1pPr>
            <a:lvl2pPr>
              <a:defRPr sz="11850"/>
            </a:lvl2pPr>
            <a:lvl3pPr>
              <a:defRPr sz="10665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1030852" y="11460430"/>
            <a:ext cx="18299555" cy="4776152"/>
          </a:xfrm>
        </p:spPr>
        <p:txBody>
          <a:bodyPr anchor="b"/>
          <a:lstStyle>
            <a:lvl1pPr marL="0" indent="0">
              <a:buNone/>
              <a:defRPr sz="14220" b="1"/>
            </a:lvl1pPr>
            <a:lvl2pPr marL="2709233" indent="0">
              <a:buNone/>
              <a:defRPr sz="11850" b="1"/>
            </a:lvl2pPr>
            <a:lvl3pPr marL="5418465" indent="0">
              <a:buNone/>
              <a:defRPr sz="10665" b="1"/>
            </a:lvl3pPr>
            <a:lvl4pPr marL="8127692" indent="0">
              <a:buNone/>
              <a:defRPr sz="9480" b="1"/>
            </a:lvl4pPr>
            <a:lvl5pPr marL="10836918" indent="0">
              <a:buNone/>
              <a:defRPr sz="9480" b="1"/>
            </a:lvl5pPr>
            <a:lvl6pPr marL="13546145" indent="0">
              <a:buNone/>
              <a:defRPr sz="9480" b="1"/>
            </a:lvl6pPr>
            <a:lvl7pPr marL="16255377" indent="0">
              <a:buNone/>
              <a:defRPr sz="9480" b="1"/>
            </a:lvl7pPr>
            <a:lvl8pPr marL="18964610" indent="0">
              <a:buNone/>
              <a:defRPr sz="9480" b="1"/>
            </a:lvl8pPr>
            <a:lvl9pPr marL="21673836" indent="0">
              <a:buNone/>
              <a:defRPr sz="948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1030852" y="16236550"/>
            <a:ext cx="18299555" cy="29498376"/>
          </a:xfrm>
        </p:spPr>
        <p:txBody>
          <a:bodyPr/>
          <a:lstStyle>
            <a:lvl1pPr>
              <a:defRPr sz="14220"/>
            </a:lvl1pPr>
            <a:lvl2pPr>
              <a:defRPr sz="11850"/>
            </a:lvl2pPr>
            <a:lvl3pPr>
              <a:defRPr sz="10665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0038" y="2038494"/>
            <a:ext cx="13620451" cy="8675293"/>
          </a:xfrm>
        </p:spPr>
        <p:txBody>
          <a:bodyPr anchor="b"/>
          <a:lstStyle>
            <a:lvl1pPr algn="l">
              <a:defRPr sz="1185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86409" y="2038461"/>
            <a:ext cx="23143982" cy="43696471"/>
          </a:xfrm>
        </p:spPr>
        <p:txBody>
          <a:bodyPr/>
          <a:lstStyle>
            <a:lvl1pPr>
              <a:defRPr sz="18961"/>
            </a:lvl1pPr>
            <a:lvl2pPr>
              <a:defRPr sz="16591"/>
            </a:lvl2pPr>
            <a:lvl3pPr>
              <a:defRPr sz="14220"/>
            </a:lvl3pPr>
            <a:lvl4pPr>
              <a:defRPr sz="11850"/>
            </a:lvl4pPr>
            <a:lvl5pPr>
              <a:defRPr sz="11850"/>
            </a:lvl5pPr>
            <a:lvl6pPr>
              <a:defRPr sz="11850"/>
            </a:lvl6pPr>
            <a:lvl7pPr>
              <a:defRPr sz="11850"/>
            </a:lvl7pPr>
            <a:lvl8pPr>
              <a:defRPr sz="11850"/>
            </a:lvl8pPr>
            <a:lvl9pPr>
              <a:defRPr sz="1185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70038" y="10713787"/>
            <a:ext cx="13620451" cy="35021177"/>
          </a:xfrm>
        </p:spPr>
        <p:txBody>
          <a:bodyPr/>
          <a:lstStyle>
            <a:lvl1pPr marL="0" indent="0">
              <a:buNone/>
              <a:defRPr sz="8295"/>
            </a:lvl1pPr>
            <a:lvl2pPr marL="2709233" indent="0">
              <a:buNone/>
              <a:defRPr sz="7110"/>
            </a:lvl2pPr>
            <a:lvl3pPr marL="5418465" indent="0">
              <a:buNone/>
              <a:defRPr sz="5925"/>
            </a:lvl3pPr>
            <a:lvl4pPr marL="8127692" indent="0">
              <a:buNone/>
              <a:defRPr sz="5333"/>
            </a:lvl4pPr>
            <a:lvl5pPr marL="10836918" indent="0">
              <a:buNone/>
              <a:defRPr sz="5333"/>
            </a:lvl5pPr>
            <a:lvl6pPr marL="13546145" indent="0">
              <a:buNone/>
              <a:defRPr sz="5333"/>
            </a:lvl6pPr>
            <a:lvl7pPr marL="16255377" indent="0">
              <a:buNone/>
              <a:defRPr sz="5333"/>
            </a:lvl7pPr>
            <a:lvl8pPr marL="18964610" indent="0">
              <a:buNone/>
              <a:defRPr sz="5333"/>
            </a:lvl8pPr>
            <a:lvl9pPr marL="21673836" indent="0">
              <a:buNone/>
              <a:defRPr sz="533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4795" y="35838923"/>
            <a:ext cx="24840248" cy="4230990"/>
          </a:xfrm>
        </p:spPr>
        <p:txBody>
          <a:bodyPr anchor="b"/>
          <a:lstStyle>
            <a:lvl1pPr algn="l">
              <a:defRPr sz="1185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114795" y="4574676"/>
            <a:ext cx="24840248" cy="30719079"/>
          </a:xfrm>
        </p:spPr>
        <p:txBody>
          <a:bodyPr/>
          <a:lstStyle>
            <a:lvl1pPr marL="0" indent="0">
              <a:buNone/>
              <a:defRPr sz="18961"/>
            </a:lvl1pPr>
            <a:lvl2pPr marL="2709233" indent="0">
              <a:buNone/>
              <a:defRPr sz="16591"/>
            </a:lvl2pPr>
            <a:lvl3pPr marL="5418465" indent="0">
              <a:buNone/>
              <a:defRPr sz="14220"/>
            </a:lvl3pPr>
            <a:lvl4pPr marL="8127692" indent="0">
              <a:buNone/>
              <a:defRPr sz="11850"/>
            </a:lvl4pPr>
            <a:lvl5pPr marL="10836918" indent="0">
              <a:buNone/>
              <a:defRPr sz="11850"/>
            </a:lvl5pPr>
            <a:lvl6pPr marL="13546145" indent="0">
              <a:buNone/>
              <a:defRPr sz="11850"/>
            </a:lvl6pPr>
            <a:lvl7pPr marL="16255377" indent="0">
              <a:buNone/>
              <a:defRPr sz="11850"/>
            </a:lvl7pPr>
            <a:lvl8pPr marL="18964610" indent="0">
              <a:buNone/>
              <a:defRPr sz="11850"/>
            </a:lvl8pPr>
            <a:lvl9pPr marL="21673836" indent="0">
              <a:buNone/>
              <a:defRPr sz="1185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4795" y="40069946"/>
            <a:ext cx="24840248" cy="6008705"/>
          </a:xfrm>
        </p:spPr>
        <p:txBody>
          <a:bodyPr/>
          <a:lstStyle>
            <a:lvl1pPr marL="0" indent="0">
              <a:buNone/>
              <a:defRPr sz="8295"/>
            </a:lvl1pPr>
            <a:lvl2pPr marL="2709233" indent="0">
              <a:buNone/>
              <a:defRPr sz="7110"/>
            </a:lvl2pPr>
            <a:lvl3pPr marL="5418465" indent="0">
              <a:buNone/>
              <a:defRPr sz="5925"/>
            </a:lvl3pPr>
            <a:lvl4pPr marL="8127692" indent="0">
              <a:buNone/>
              <a:defRPr sz="5333"/>
            </a:lvl4pPr>
            <a:lvl5pPr marL="10836918" indent="0">
              <a:buNone/>
              <a:defRPr sz="5333"/>
            </a:lvl5pPr>
            <a:lvl6pPr marL="13546145" indent="0">
              <a:buNone/>
              <a:defRPr sz="5333"/>
            </a:lvl6pPr>
            <a:lvl7pPr marL="16255377" indent="0">
              <a:buNone/>
              <a:defRPr sz="5333"/>
            </a:lvl7pPr>
            <a:lvl8pPr marL="18964610" indent="0">
              <a:buNone/>
              <a:defRPr sz="5333"/>
            </a:lvl8pPr>
            <a:lvl9pPr marL="21673836" indent="0">
              <a:buNone/>
              <a:defRPr sz="533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70022" y="2050338"/>
            <a:ext cx="37260375" cy="8533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70022" y="11946314"/>
            <a:ext cx="37260375" cy="3378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070038" y="47453428"/>
            <a:ext cx="9660097" cy="272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D374-9BF1-45B8-B3D6-8E8C3556B9A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145158" y="47453428"/>
            <a:ext cx="13110128" cy="272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9670310" y="47453428"/>
            <a:ext cx="9660097" cy="272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18465" rtl="0" eaLnBrk="1" latinLnBrk="0" hangingPunct="1">
        <a:spcBef>
          <a:spcPct val="0"/>
        </a:spcBef>
        <a:buNone/>
        <a:defRPr sz="26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1923" indent="-2031923" algn="l" defTabSz="5418465" rtl="0" eaLnBrk="1" latinLnBrk="0" hangingPunct="1">
        <a:spcBef>
          <a:spcPct val="20000"/>
        </a:spcBef>
        <a:buFont typeface="Arial" pitchFamily="34" charset="0"/>
        <a:buChar char="•"/>
        <a:defRPr sz="18961" kern="1200">
          <a:solidFill>
            <a:schemeClr val="tx1"/>
          </a:solidFill>
          <a:latin typeface="+mn-lt"/>
          <a:ea typeface="+mn-ea"/>
          <a:cs typeface="+mn-cs"/>
        </a:defRPr>
      </a:lvl1pPr>
      <a:lvl2pPr marL="4402495" indent="-1693274" algn="l" defTabSz="5418465" rtl="0" eaLnBrk="1" latinLnBrk="0" hangingPunct="1">
        <a:spcBef>
          <a:spcPct val="20000"/>
        </a:spcBef>
        <a:buFont typeface="Arial" pitchFamily="34" charset="0"/>
        <a:buChar char="–"/>
        <a:defRPr sz="16591" kern="1200">
          <a:solidFill>
            <a:schemeClr val="tx1"/>
          </a:solidFill>
          <a:latin typeface="+mn-lt"/>
          <a:ea typeface="+mn-ea"/>
          <a:cs typeface="+mn-cs"/>
        </a:defRPr>
      </a:lvl2pPr>
      <a:lvl3pPr marL="6773072" indent="-1354613" algn="l" defTabSz="5418465" rtl="0" eaLnBrk="1" latinLnBrk="0" hangingPunct="1">
        <a:spcBef>
          <a:spcPct val="20000"/>
        </a:spcBef>
        <a:buFont typeface="Arial" pitchFamily="34" charset="0"/>
        <a:buChar char="•"/>
        <a:defRPr sz="14220" kern="1200">
          <a:solidFill>
            <a:schemeClr val="tx1"/>
          </a:solidFill>
          <a:latin typeface="+mn-lt"/>
          <a:ea typeface="+mn-ea"/>
          <a:cs typeface="+mn-cs"/>
        </a:defRPr>
      </a:lvl3pPr>
      <a:lvl4pPr marL="9482305" indent="-1354613" algn="l" defTabSz="5418465" rtl="0" eaLnBrk="1" latinLnBrk="0" hangingPunct="1">
        <a:spcBef>
          <a:spcPct val="20000"/>
        </a:spcBef>
        <a:buFont typeface="Arial" pitchFamily="34" charset="0"/>
        <a:buChar char="–"/>
        <a:defRPr sz="1185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537" indent="-1354613" algn="l" defTabSz="5418465" rtl="0" eaLnBrk="1" latinLnBrk="0" hangingPunct="1">
        <a:spcBef>
          <a:spcPct val="20000"/>
        </a:spcBef>
        <a:buFont typeface="Arial" pitchFamily="34" charset="0"/>
        <a:buChar char="»"/>
        <a:defRPr sz="11850" kern="1200">
          <a:solidFill>
            <a:schemeClr val="tx1"/>
          </a:solidFill>
          <a:latin typeface="+mn-lt"/>
          <a:ea typeface="+mn-ea"/>
          <a:cs typeface="+mn-cs"/>
        </a:defRPr>
      </a:lvl5pPr>
      <a:lvl6pPr marL="14900770" indent="-1354613" algn="l" defTabSz="5418465" rtl="0" eaLnBrk="1" latinLnBrk="0" hangingPunct="1">
        <a:spcBef>
          <a:spcPct val="20000"/>
        </a:spcBef>
        <a:buFont typeface="Arial" pitchFamily="34" charset="0"/>
        <a:buChar char="•"/>
        <a:defRPr sz="11850" kern="1200">
          <a:solidFill>
            <a:schemeClr val="tx1"/>
          </a:solidFill>
          <a:latin typeface="+mn-lt"/>
          <a:ea typeface="+mn-ea"/>
          <a:cs typeface="+mn-cs"/>
        </a:defRPr>
      </a:lvl6pPr>
      <a:lvl7pPr marL="17609991" indent="-1354613" algn="l" defTabSz="5418465" rtl="0" eaLnBrk="1" latinLnBrk="0" hangingPunct="1">
        <a:spcBef>
          <a:spcPct val="20000"/>
        </a:spcBef>
        <a:buFont typeface="Arial" pitchFamily="34" charset="0"/>
        <a:buChar char="•"/>
        <a:defRPr sz="11850" kern="1200">
          <a:solidFill>
            <a:schemeClr val="tx1"/>
          </a:solidFill>
          <a:latin typeface="+mn-lt"/>
          <a:ea typeface="+mn-ea"/>
          <a:cs typeface="+mn-cs"/>
        </a:defRPr>
      </a:lvl7pPr>
      <a:lvl8pPr marL="20319223" indent="-1354613" algn="l" defTabSz="5418465" rtl="0" eaLnBrk="1" latinLnBrk="0" hangingPunct="1">
        <a:spcBef>
          <a:spcPct val="20000"/>
        </a:spcBef>
        <a:buFont typeface="Arial" pitchFamily="34" charset="0"/>
        <a:buChar char="•"/>
        <a:defRPr sz="11850" kern="1200">
          <a:solidFill>
            <a:schemeClr val="tx1"/>
          </a:solidFill>
          <a:latin typeface="+mn-lt"/>
          <a:ea typeface="+mn-ea"/>
          <a:cs typeface="+mn-cs"/>
        </a:defRPr>
      </a:lvl8pPr>
      <a:lvl9pPr marL="23028450" indent="-1354613" algn="l" defTabSz="5418465" rtl="0" eaLnBrk="1" latinLnBrk="0" hangingPunct="1">
        <a:spcBef>
          <a:spcPct val="20000"/>
        </a:spcBef>
        <a:buFont typeface="Arial" pitchFamily="34" charset="0"/>
        <a:buChar char="•"/>
        <a:defRPr sz="11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1pPr>
      <a:lvl2pPr marL="2709233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2pPr>
      <a:lvl3pPr marL="5418465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3pPr>
      <a:lvl4pPr marL="8127692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4pPr>
      <a:lvl5pPr marL="10836918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5pPr>
      <a:lvl6pPr marL="13546145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6pPr>
      <a:lvl7pPr marL="16255377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7pPr>
      <a:lvl8pPr marL="18964610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8pPr>
      <a:lvl9pPr marL="21673836" algn="l" defTabSz="5418465" rtl="0" eaLnBrk="1" latinLnBrk="0" hangingPunct="1">
        <a:defRPr sz="10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5190" y="8135441"/>
            <a:ext cx="20090232" cy="10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056748" y="1290109"/>
            <a:ext cx="27151123" cy="8464273"/>
          </a:xfrm>
          <a:prstGeom prst="rect">
            <a:avLst/>
          </a:prstGeom>
          <a:ln>
            <a:noFill/>
            <a:prstDash val="dash"/>
          </a:ln>
        </p:spPr>
        <p:txBody>
          <a:bodyPr vert="horz" lIns="541803" tIns="270901" rIns="541803" bIns="270901" rtlCol="0" anchor="ctr">
            <a:normAutofit fontScale="85000" lnSpcReduction="10000"/>
          </a:bodyPr>
          <a:lstStyle/>
          <a:p>
            <a:pPr algn="ctr" defTabSz="5418465">
              <a:spcBef>
                <a:spcPct val="0"/>
              </a:spcBef>
              <a:defRPr/>
            </a:pPr>
            <a:r>
              <a:rPr lang="pt-BR" sz="13035" b="1" dirty="0">
                <a:latin typeface="+mj-lt"/>
                <a:ea typeface="+mj-ea"/>
                <a:cs typeface="+mj-cs"/>
              </a:rPr>
              <a:t>Projeto Interdisciplinar </a:t>
            </a:r>
            <a:r>
              <a:rPr lang="pt-BR" sz="13035" b="1" dirty="0" smtClean="0">
                <a:latin typeface="+mj-lt"/>
                <a:ea typeface="+mj-ea"/>
                <a:cs typeface="+mj-cs"/>
              </a:rPr>
              <a:t>III - Bovespa</a:t>
            </a:r>
            <a:endParaRPr lang="pt-BR" sz="13035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pt-BR" sz="8888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8295" b="1" dirty="0" smtClean="0">
                <a:latin typeface="+mj-lt"/>
                <a:ea typeface="+mj-ea"/>
                <a:cs typeface="+mj-cs"/>
              </a:rPr>
              <a:t>Orientadores:</a:t>
            </a:r>
            <a:r>
              <a:rPr lang="pt-BR" sz="8295" dirty="0" smtClean="0">
                <a:latin typeface="+mj-lt"/>
                <a:ea typeface="+mj-ea"/>
                <a:cs typeface="+mj-cs"/>
              </a:rPr>
              <a:t> </a:t>
            </a:r>
          </a:p>
          <a:p>
            <a:pPr lvl="0" algn="ctr">
              <a:spcBef>
                <a:spcPct val="0"/>
              </a:spcBef>
            </a:pPr>
            <a:r>
              <a:rPr lang="pt-BR" sz="7000" dirty="0" smtClean="0"/>
              <a:t>André Ribeiro</a:t>
            </a:r>
            <a:r>
              <a:rPr lang="pt-BR" sz="70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7000" dirty="0" err="1"/>
              <a:t>Cledson</a:t>
            </a:r>
            <a:r>
              <a:rPr lang="pt-BR" sz="7000" dirty="0"/>
              <a:t> </a:t>
            </a:r>
            <a:r>
              <a:rPr lang="pt-BR" sz="7000" dirty="0" smtClean="0"/>
              <a:t>Sousa</a:t>
            </a:r>
            <a:r>
              <a:rPr lang="pt-BR" sz="70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7000" dirty="0"/>
              <a:t>Vitor </a:t>
            </a:r>
            <a:r>
              <a:rPr lang="pt-BR" sz="7000" dirty="0" err="1" smtClean="0"/>
              <a:t>Faiçal</a:t>
            </a:r>
            <a:r>
              <a:rPr lang="pt-BR" sz="70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7000" dirty="0"/>
              <a:t>Luciene Santana</a:t>
            </a:r>
            <a:r>
              <a:rPr lang="pt-BR" sz="7000" dirty="0">
                <a:latin typeface="+mj-lt"/>
                <a:ea typeface="+mj-ea"/>
                <a:cs typeface="+mj-cs"/>
              </a:rPr>
              <a:t>; Edgar </a:t>
            </a:r>
            <a:r>
              <a:rPr lang="pt-BR" sz="7000" dirty="0" err="1">
                <a:latin typeface="+mj-lt"/>
                <a:ea typeface="+mj-ea"/>
                <a:cs typeface="+mj-cs"/>
              </a:rPr>
              <a:t>Eler</a:t>
            </a:r>
            <a:r>
              <a:rPr lang="pt-BR" sz="7000" dirty="0">
                <a:latin typeface="+mj-lt"/>
                <a:ea typeface="+mj-ea"/>
                <a:cs typeface="+mj-cs"/>
              </a:rPr>
              <a:t>. </a:t>
            </a:r>
          </a:p>
          <a:p>
            <a:pPr lvl="0" algn="ctr">
              <a:spcBef>
                <a:spcPct val="0"/>
              </a:spcBef>
            </a:pPr>
            <a:r>
              <a:rPr lang="pt-BR" sz="8888" dirty="0">
                <a:latin typeface="+mj-lt"/>
                <a:ea typeface="+mj-ea"/>
                <a:cs typeface="+mj-cs"/>
              </a:rPr>
              <a:t>  </a:t>
            </a:r>
            <a:endParaRPr lang="pt-BR" sz="8888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8295" b="1" dirty="0">
                <a:latin typeface="+mj-lt"/>
                <a:ea typeface="+mj-ea"/>
                <a:cs typeface="+mj-cs"/>
              </a:rPr>
              <a:t>Alunos:</a:t>
            </a:r>
            <a:r>
              <a:rPr lang="pt-BR" sz="8295" dirty="0">
                <a:latin typeface="+mj-lt"/>
                <a:ea typeface="+mj-ea"/>
                <a:cs typeface="+mj-cs"/>
              </a:rPr>
              <a:t> </a:t>
            </a:r>
            <a:endParaRPr lang="pt-BR" sz="8295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9300" dirty="0" smtClean="0">
                <a:latin typeface="+mj-lt"/>
                <a:ea typeface="+mj-ea"/>
                <a:cs typeface="+mj-cs"/>
              </a:rPr>
              <a:t>Bruno </a:t>
            </a:r>
            <a:r>
              <a:rPr lang="pt-BR" sz="9300" dirty="0">
                <a:latin typeface="+mj-lt"/>
                <a:ea typeface="+mj-ea"/>
                <a:cs typeface="+mj-cs"/>
              </a:rPr>
              <a:t>Brandão; Everaldo Cardoso; Rafael Rufino; Walter Júnior.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375665" y="20634079"/>
            <a:ext cx="18177868" cy="25599810"/>
          </a:xfrm>
          <a:prstGeom prst="rect">
            <a:avLst/>
          </a:prstGeom>
          <a:ln>
            <a:noFill/>
            <a:prstDash val="dash"/>
          </a:ln>
        </p:spPr>
        <p:txBody>
          <a:bodyPr vert="horz" lIns="541803" tIns="270901" rIns="541803" bIns="270901" rtlCol="0" anchor="t">
            <a:normAutofit/>
          </a:bodyPr>
          <a:lstStyle/>
          <a:p>
            <a:pPr algn="just" defTabSz="5418465">
              <a:spcBef>
                <a:spcPct val="0"/>
              </a:spcBef>
              <a:defRPr/>
            </a:pPr>
            <a:endParaRPr lang="pt-BR" sz="948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r>
              <a:rPr lang="pt-BR" sz="11850" dirty="0">
                <a:latin typeface="+mj-lt"/>
                <a:ea typeface="+mj-ea"/>
                <a:cs typeface="+mj-cs"/>
              </a:rPr>
              <a:t> </a:t>
            </a:r>
            <a:endParaRPr lang="pt-BR" sz="11850" dirty="0">
              <a:latin typeface="+mj-lt"/>
              <a:ea typeface="+mj-ea"/>
              <a:cs typeface="+mj-cs"/>
            </a:endParaRPr>
          </a:p>
          <a:p>
            <a:pPr hangingPunct="0"/>
            <a:r>
              <a:rPr lang="pt-BR" sz="11850" dirty="0"/>
              <a:t>                                     </a:t>
            </a: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just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ctr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  <a:p>
            <a:pPr algn="ctr" defTabSz="5418465">
              <a:spcBef>
                <a:spcPct val="0"/>
              </a:spcBef>
              <a:defRPr/>
            </a:pPr>
            <a:endParaRPr lang="pt-BR" sz="1185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377538" y="47656503"/>
            <a:ext cx="34830333" cy="3462986"/>
          </a:xfrm>
          <a:prstGeom prst="rect">
            <a:avLst/>
          </a:prstGeom>
          <a:ln>
            <a:noFill/>
          </a:ln>
        </p:spPr>
        <p:txBody>
          <a:bodyPr vert="horz" lIns="541803" tIns="270901" rIns="541803" bIns="270901" rtlCol="0" anchor="ctr">
            <a:normAutofit/>
          </a:bodyPr>
          <a:lstStyle/>
          <a:p>
            <a:pPr algn="ctr" defTabSz="5418465">
              <a:spcBef>
                <a:spcPct val="0"/>
              </a:spcBef>
              <a:defRPr/>
            </a:pPr>
            <a:r>
              <a:rPr lang="pt-BR" sz="7110" b="1" dirty="0" smtClean="0">
                <a:latin typeface="+mj-lt"/>
                <a:ea typeface="+mj-ea"/>
                <a:cs typeface="+mj-cs"/>
              </a:rPr>
              <a:t>Cursos</a:t>
            </a:r>
            <a:endParaRPr lang="pt-BR" sz="7110" b="1" dirty="0">
              <a:latin typeface="+mj-lt"/>
              <a:ea typeface="+mj-ea"/>
              <a:cs typeface="+mj-cs"/>
            </a:endParaRPr>
          </a:p>
          <a:p>
            <a:pPr algn="ctr" defTabSz="5418465">
              <a:spcBef>
                <a:spcPct val="0"/>
              </a:spcBef>
              <a:defRPr/>
            </a:pPr>
            <a:r>
              <a:rPr lang="pt-BR" sz="7110" dirty="0" smtClean="0">
                <a:latin typeface="+mj-lt"/>
                <a:ea typeface="+mj-ea"/>
                <a:cs typeface="+mj-cs"/>
              </a:rPr>
              <a:t>Análise e Desenvolvimento de Sistemas – Sistemas de Informação</a:t>
            </a:r>
            <a:endParaRPr lang="pt-BR" sz="711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00" y="1706075"/>
            <a:ext cx="9132321" cy="6808795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612" y="38168614"/>
            <a:ext cx="14592213" cy="791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612" y="28828527"/>
            <a:ext cx="14592213" cy="78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7452468" y="35974000"/>
            <a:ext cx="11070310" cy="82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40" dirty="0"/>
              <a:t>Empresas para análise</a:t>
            </a:r>
            <a:endParaRPr lang="pt-BR" sz="474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06442" y="36815547"/>
            <a:ext cx="15191265" cy="82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40" dirty="0"/>
              <a:t>Gerenciador de indicadores</a:t>
            </a:r>
            <a:endParaRPr lang="pt-BR" sz="474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72833" y="16591073"/>
            <a:ext cx="35839743" cy="1468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925" dirty="0"/>
              <a:t>      O </a:t>
            </a:r>
            <a:r>
              <a:rPr lang="pt-BR" sz="5925" dirty="0" err="1"/>
              <a:t>Analytics</a:t>
            </a:r>
            <a:r>
              <a:rPr lang="pt-BR" sz="5925" dirty="0"/>
              <a:t> é um sistema que permite uma melhor visualização de dados de indicadores financeiros e econômicos obtidos junto a BM&amp;F Bovespa. O sistema é composto por dois módulos: um gerenciador, responsável por importar os dados da Bovespa e exportar em formato adequado para visualização pelo segundo módulo, visualizador de indicadores padrão web.</a:t>
            </a:r>
          </a:p>
          <a:p>
            <a:pPr algn="ctr"/>
            <a:r>
              <a:rPr lang="pt-BR" sz="5925" dirty="0"/>
              <a:t> </a:t>
            </a:r>
            <a:r>
              <a:rPr lang="pt-BR" sz="5925" dirty="0"/>
              <a:t>      O </a:t>
            </a:r>
            <a:r>
              <a:rPr lang="pt-BR" sz="5925" dirty="0"/>
              <a:t>sistema foi desenvolvido seguindo todos os padrões de documentação na etapa de análise do projeto, incluindo: análise de requisitos, caso de uso, diagrama de classes. Na manipulação de dados, foi usado o SGBD Oracle seguindo o modelo conceitual e lógico, desenvolvido pelos alunos. Além disso os indicadores analisados também permitiram que os alunos se aprofundassem na disciplina de custos e contabilidade. </a:t>
            </a:r>
            <a:endParaRPr lang="pt-BR" sz="5925" dirty="0"/>
          </a:p>
          <a:p>
            <a:pPr algn="ctr"/>
            <a:r>
              <a:rPr lang="pt-BR" sz="5925" i="1" dirty="0"/>
              <a:t>      </a:t>
            </a:r>
            <a:r>
              <a:rPr lang="pt-BR" sz="5925" b="1" i="1" dirty="0"/>
              <a:t>Gerenciador </a:t>
            </a:r>
            <a:r>
              <a:rPr lang="pt-BR" sz="5925" b="1" i="1" dirty="0"/>
              <a:t>de Indicadores </a:t>
            </a:r>
            <a:r>
              <a:rPr lang="pt-BR" sz="5925" b="1" i="1" dirty="0"/>
              <a:t>Financeiros:</a:t>
            </a:r>
            <a:r>
              <a:rPr lang="pt-BR" sz="5925" dirty="0"/>
              <a:t> Executa </a:t>
            </a:r>
            <a:r>
              <a:rPr lang="pt-BR" sz="5925" dirty="0"/>
              <a:t>a </a:t>
            </a:r>
            <a:r>
              <a:rPr lang="pt-BR" sz="5925" dirty="0"/>
              <a:t>leitura </a:t>
            </a:r>
            <a:r>
              <a:rPr lang="pt-BR" sz="5925" dirty="0"/>
              <a:t>dos </a:t>
            </a:r>
            <a:r>
              <a:rPr lang="pt-BR" sz="5925" dirty="0"/>
              <a:t>dados </a:t>
            </a:r>
            <a:r>
              <a:rPr lang="pt-BR" sz="5925" dirty="0"/>
              <a:t>de Demonstrações Financeiras </a:t>
            </a:r>
            <a:r>
              <a:rPr lang="pt-BR" sz="5925" dirty="0"/>
              <a:t>para </a:t>
            </a:r>
            <a:r>
              <a:rPr lang="pt-BR" sz="5925" dirty="0"/>
              <a:t>empresas listadas no site da Bovespa: </a:t>
            </a:r>
            <a:r>
              <a:rPr lang="pt-BR" sz="5925" dirty="0"/>
              <a:t>Demonstração do </a:t>
            </a:r>
            <a:r>
              <a:rPr lang="pt-BR" sz="5925" dirty="0"/>
              <a:t>Resultado, Balanço Patrimonial Ativo, Balanço Patrimonial Passivo e exporta os dados em um arquivo </a:t>
            </a:r>
            <a:r>
              <a:rPr lang="pt-BR" sz="5925" dirty="0"/>
              <a:t>de </a:t>
            </a:r>
            <a:r>
              <a:rPr lang="pt-BR" sz="5925" dirty="0"/>
              <a:t>formato JSON, sendo desenvolvido </a:t>
            </a:r>
            <a:r>
              <a:rPr lang="pt-BR" sz="5925" dirty="0"/>
              <a:t>em Java.</a:t>
            </a:r>
          </a:p>
          <a:p>
            <a:pPr algn="ctr"/>
            <a:r>
              <a:rPr lang="pt-BR" sz="5925" i="1" dirty="0"/>
              <a:t>     </a:t>
            </a:r>
            <a:r>
              <a:rPr lang="pt-BR" sz="5925" b="1" i="1" dirty="0"/>
              <a:t>Visualizador </a:t>
            </a:r>
            <a:r>
              <a:rPr lang="pt-BR" sz="5925" b="1" i="1" dirty="0"/>
              <a:t>de Indicadores </a:t>
            </a:r>
            <a:r>
              <a:rPr lang="pt-BR" sz="5925" b="1" i="1" dirty="0"/>
              <a:t>Financeiros:</a:t>
            </a:r>
            <a:r>
              <a:rPr lang="pt-BR" sz="5925" i="1" dirty="0"/>
              <a:t> </a:t>
            </a:r>
            <a:r>
              <a:rPr lang="pt-BR" sz="5925" dirty="0"/>
              <a:t>Faz </a:t>
            </a:r>
            <a:r>
              <a:rPr lang="pt-BR" sz="5925" dirty="0"/>
              <a:t>a análise dos indicadores financeiros a partir da visualização dos dados em formato </a:t>
            </a:r>
            <a:r>
              <a:rPr lang="pt-BR" sz="5925" dirty="0"/>
              <a:t>apropriado. Módulo </a:t>
            </a:r>
            <a:r>
              <a:rPr lang="pt-BR" sz="5925" dirty="0"/>
              <a:t>web desenvolvido usando HTML, CSS e Java Script.</a:t>
            </a:r>
          </a:p>
          <a:p>
            <a:endParaRPr lang="pt-BR" sz="5925" dirty="0"/>
          </a:p>
          <a:p>
            <a:endParaRPr lang="pt-BR" sz="5925" dirty="0"/>
          </a:p>
          <a:p>
            <a:pPr algn="just"/>
            <a:endParaRPr lang="pt-BR" sz="5925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826475" y="45299748"/>
            <a:ext cx="11029235" cy="82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40" dirty="0"/>
              <a:t>Indicadores de prazo médios</a:t>
            </a:r>
            <a:endParaRPr lang="pt-BR" sz="474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452468" y="45299750"/>
            <a:ext cx="11070310" cy="82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40" dirty="0"/>
              <a:t>Indicadores de liquidez</a:t>
            </a:r>
            <a:endParaRPr lang="pt-BR" sz="474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917863" y="46235852"/>
            <a:ext cx="9173268" cy="82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40" dirty="0"/>
              <a:t>Indicadores de endividamento</a:t>
            </a:r>
            <a:endParaRPr lang="pt-BR" sz="474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1812" y="29984637"/>
            <a:ext cx="10331622" cy="58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28787184" y="36082724"/>
            <a:ext cx="11068526" cy="82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40" dirty="0"/>
              <a:t>Indicadores de rentabilidade</a:t>
            </a:r>
            <a:endParaRPr lang="pt-BR" sz="474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64209" y="29984637"/>
            <a:ext cx="10316259" cy="587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43632" y="39117360"/>
            <a:ext cx="10289765" cy="5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37135" y="39123569"/>
            <a:ext cx="10207915" cy="58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ed6cbe-9df3-4c1b-a9c8-e4f8386e864e">7H3NKEDS7XJ4-1944-11</_dlc_DocId>
    <_dlc_DocIdUrl xmlns="8eed6cbe-9df3-4c1b-a9c8-e4f8386e864e">
      <Url>https://ww1.ucl.br/disciplinas/PI-Inf-II/_layouts/DocIdRedir.aspx?ID=7H3NKEDS7XJ4-1944-11</Url>
      <Description>7H3NKEDS7XJ4-1944-11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B41ED23C21EC4DA8E27F6378348F20" ma:contentTypeVersion="0" ma:contentTypeDescription="Crie um novo documento." ma:contentTypeScope="" ma:versionID="be83034c0efff5a5208c77df59159239">
  <xsd:schema xmlns:xsd="http://www.w3.org/2001/XMLSchema" xmlns:xs="http://www.w3.org/2001/XMLSchema" xmlns:p="http://schemas.microsoft.com/office/2006/metadata/properties" xmlns:ns2="8eed6cbe-9df3-4c1b-a9c8-e4f8386e864e" targetNamespace="http://schemas.microsoft.com/office/2006/metadata/properties" ma:root="true" ma:fieldsID="eaeb1b8feb45cf97c16e2f5e7743aae6" ns2:_="">
    <xsd:import namespace="8eed6cbe-9df3-4c1b-a9c8-e4f8386e864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d6cbe-9df3-4c1b-a9c8-e4f8386e864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de Persistência" ma:description="Manter a ID ao adicion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776357-4776-4E41-A5C3-B6EC0DE596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FF5A4-953C-444B-A998-23B41579B01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eed6cbe-9df3-4c1b-a9c8-e4f8386e864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6177EEE-C707-4669-8ADC-08FDAECCA4F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FA3CA4F-A4A8-48A1-BF2C-189257DD6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d6cbe-9df3-4c1b-a9c8-e4f8386e8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281</Words>
  <Application>Microsoft Office PowerPoint</Application>
  <PresentationFormat>Personalizar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UCL</dc:title>
  <dc:creator>Clesia</dc:creator>
  <cp:lastModifiedBy>Everaldo Cardoso</cp:lastModifiedBy>
  <cp:revision>47</cp:revision>
  <dcterms:created xsi:type="dcterms:W3CDTF">2012-11-22T17:37:21Z</dcterms:created>
  <dcterms:modified xsi:type="dcterms:W3CDTF">2016-06-28T16:55:50Z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0x0101001AB41ED23C21EC4DA8E27F6378348F20</vt:lpwstr>
  </property>
  <property fmtid="{D5CDD505-2E9C-101B-9397-08002B2CF9AE}" pid="3" name="_dlc_DocIdItemGuid">
    <vt:lpwstr>7de32891-b22b-46e2-8b5e-1062880e99dd</vt:lpwstr>
  </property>
</Properties>
</file>