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FA51D-865E-4CB6-8A77-B05A2F9812B8}"/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Arial</vt:lpstr>
      <vt:lpstr>Century Gothic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986</cp:revision>
  <dcterms:modified xsi:type="dcterms:W3CDTF">2022-11-16T21:20:14Z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