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316" r:id="rId5"/>
    <p:sldId id="258" r:id="rId6"/>
    <p:sldId id="284" r:id="rId7"/>
    <p:sldId id="283" r:id="rId8"/>
    <p:sldId id="285" r:id="rId9"/>
    <p:sldId id="287" r:id="rId10"/>
    <p:sldId id="286" r:id="rId11"/>
    <p:sldId id="289" r:id="rId12"/>
    <p:sldId id="290" r:id="rId13"/>
    <p:sldId id="291" r:id="rId14"/>
    <p:sldId id="293" r:id="rId15"/>
    <p:sldId id="294" r:id="rId16"/>
    <p:sldId id="295" r:id="rId17"/>
    <p:sldId id="296" r:id="rId18"/>
    <p:sldId id="288" r:id="rId19"/>
    <p:sldId id="297" r:id="rId20"/>
    <p:sldId id="298" r:id="rId21"/>
    <p:sldId id="299" r:id="rId22"/>
    <p:sldId id="300" r:id="rId23"/>
    <p:sldId id="301" r:id="rId24"/>
    <p:sldId id="304" r:id="rId25"/>
    <p:sldId id="302" r:id="rId26"/>
    <p:sldId id="305" r:id="rId27"/>
    <p:sldId id="306" r:id="rId28"/>
    <p:sldId id="307" r:id="rId29"/>
    <p:sldId id="308" r:id="rId30"/>
    <p:sldId id="309" r:id="rId31"/>
    <p:sldId id="310" r:id="rId32"/>
    <p:sldId id="303" r:id="rId33"/>
    <p:sldId id="311" r:id="rId34"/>
    <p:sldId id="312" r:id="rId35"/>
    <p:sldId id="313" r:id="rId36"/>
    <p:sldId id="314" r:id="rId37"/>
    <p:sldId id="315" r:id="rId3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ogo Emanuel da Silva Nogueira" initials="DEdSN" lastIdx="3" clrIdx="0">
    <p:extLst>
      <p:ext uri="{19B8F6BF-5375-455C-9EA6-DF929625EA0E}">
        <p15:presenceInfo xmlns:p15="http://schemas.microsoft.com/office/powerpoint/2012/main" userId="Diogo Emanuel da Silva Nogu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2323"/>
    <a:srgbClr val="494949"/>
    <a:srgbClr val="95201D"/>
    <a:srgbClr val="791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4A899-831C-4B89-95A9-6C60A3E08534}" v="2" dt="2020-07-20T20:24:36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Destaqu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1" autoAdjust="0"/>
    <p:restoredTop sz="93809" autoAdjust="0"/>
  </p:normalViewPr>
  <p:slideViewPr>
    <p:cSldViewPr snapToGrid="0">
      <p:cViewPr varScale="1">
        <p:scale>
          <a:sx n="67" d="100"/>
          <a:sy n="67" d="100"/>
        </p:scale>
        <p:origin x="6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go Emanuel da Silva Nogueira" userId="18325814-92be-4cbf-9963-7f1ae6a83543" providerId="ADAL" clId="{07E5976E-2ACD-45D0-9950-CFD2D1750086}"/>
    <pc:docChg chg="undo redo custSel mod addSld delSld modSld sldOrd">
      <pc:chgData name="Diogo Emanuel da Silva Nogueira" userId="18325814-92be-4cbf-9963-7f1ae6a83543" providerId="ADAL" clId="{07E5976E-2ACD-45D0-9950-CFD2D1750086}" dt="2020-04-20T13:17:25.083" v="18506" actId="113"/>
      <pc:docMkLst>
        <pc:docMk/>
      </pc:docMkLst>
      <pc:sldChg chg="addSp delSp modSp del mod setBg addCm delCm">
        <pc:chgData name="Diogo Emanuel da Silva Nogueira" userId="18325814-92be-4cbf-9963-7f1ae6a83543" providerId="ADAL" clId="{07E5976E-2ACD-45D0-9950-CFD2D1750086}" dt="2020-04-18T15:21:13.658" v="10995" actId="2696"/>
        <pc:sldMkLst>
          <pc:docMk/>
          <pc:sldMk cId="3270802226" sldId="256"/>
        </pc:sldMkLst>
        <pc:spChg chg="del mod">
          <ac:chgData name="Diogo Emanuel da Silva Nogueira" userId="18325814-92be-4cbf-9963-7f1ae6a83543" providerId="ADAL" clId="{07E5976E-2ACD-45D0-9950-CFD2D1750086}" dt="2020-04-18T13:26:08.281" v="7362" actId="478"/>
          <ac:spMkLst>
            <pc:docMk/>
            <pc:sldMk cId="3270802226" sldId="256"/>
            <ac:spMk id="2" creationId="{E013EE7E-4DB0-4F29-9E14-7F06EFBD7E11}"/>
          </ac:spMkLst>
        </pc:spChg>
        <pc:spChg chg="del mod">
          <ac:chgData name="Diogo Emanuel da Silva Nogueira" userId="18325814-92be-4cbf-9963-7f1ae6a83543" providerId="ADAL" clId="{07E5976E-2ACD-45D0-9950-CFD2D1750086}" dt="2020-04-18T13:26:07.105" v="7361" actId="478"/>
          <ac:spMkLst>
            <pc:docMk/>
            <pc:sldMk cId="3270802226" sldId="256"/>
            <ac:spMk id="3" creationId="{375D32B8-55C6-4C3B-939A-7DF9821BA2C3}"/>
          </ac:spMkLst>
        </pc:spChg>
        <pc:spChg chg="add del mod">
          <ac:chgData name="Diogo Emanuel da Silva Nogueira" userId="18325814-92be-4cbf-9963-7f1ae6a83543" providerId="ADAL" clId="{07E5976E-2ACD-45D0-9950-CFD2D1750086}" dt="2020-04-18T13:26:09.330" v="7363" actId="478"/>
          <ac:spMkLst>
            <pc:docMk/>
            <pc:sldMk cId="3270802226" sldId="256"/>
            <ac:spMk id="4" creationId="{B5EA14D8-155A-4C3C-91E6-61727CC59002}"/>
          </ac:spMkLst>
        </pc:spChg>
        <pc:spChg chg="add del mod ord">
          <ac:chgData name="Diogo Emanuel da Silva Nogueira" userId="18325814-92be-4cbf-9963-7f1ae6a83543" providerId="ADAL" clId="{07E5976E-2ACD-45D0-9950-CFD2D1750086}" dt="2020-04-18T14:06:35.708" v="7868" actId="478"/>
          <ac:spMkLst>
            <pc:docMk/>
            <pc:sldMk cId="3270802226" sldId="256"/>
            <ac:spMk id="6" creationId="{CF6066F3-1909-49CD-80B7-4A2DB623E9CF}"/>
          </ac:spMkLst>
        </pc:spChg>
        <pc:spChg chg="add del mod">
          <ac:chgData name="Diogo Emanuel da Silva Nogueira" userId="18325814-92be-4cbf-9963-7f1ae6a83543" providerId="ADAL" clId="{07E5976E-2ACD-45D0-9950-CFD2D1750086}" dt="2020-04-18T13:26:09.330" v="7363" actId="478"/>
          <ac:spMkLst>
            <pc:docMk/>
            <pc:sldMk cId="3270802226" sldId="256"/>
            <ac:spMk id="6" creationId="{ED082C1A-7BA0-469F-B0AA-CFB513C0061B}"/>
          </ac:spMkLst>
        </pc:spChg>
        <pc:spChg chg="add del mod">
          <ac:chgData name="Diogo Emanuel da Silva Nogueira" userId="18325814-92be-4cbf-9963-7f1ae6a83543" providerId="ADAL" clId="{07E5976E-2ACD-45D0-9950-CFD2D1750086}" dt="2020-04-18T13:26:09.330" v="7363" actId="478"/>
          <ac:spMkLst>
            <pc:docMk/>
            <pc:sldMk cId="3270802226" sldId="256"/>
            <ac:spMk id="8" creationId="{17C1668E-B2BE-490B-B476-2A953E3C0006}"/>
          </ac:spMkLst>
        </pc:spChg>
        <pc:spChg chg="add del">
          <ac:chgData name="Diogo Emanuel da Silva Nogueira" userId="18325814-92be-4cbf-9963-7f1ae6a83543" providerId="ADAL" clId="{07E5976E-2ACD-45D0-9950-CFD2D1750086}" dt="2020-04-17T17:43:58.822" v="7349" actId="26606"/>
          <ac:spMkLst>
            <pc:docMk/>
            <pc:sldMk cId="3270802226" sldId="256"/>
            <ac:spMk id="8" creationId="{A7895A40-19A4-42D6-9D30-DBC1E8002635}"/>
          </ac:spMkLst>
        </pc:spChg>
        <pc:spChg chg="add del mod">
          <ac:chgData name="Diogo Emanuel da Silva Nogueira" userId="18325814-92be-4cbf-9963-7f1ae6a83543" providerId="ADAL" clId="{07E5976E-2ACD-45D0-9950-CFD2D1750086}" dt="2020-04-18T13:47:17.634" v="7481" actId="478"/>
          <ac:spMkLst>
            <pc:docMk/>
            <pc:sldMk cId="3270802226" sldId="256"/>
            <ac:spMk id="9" creationId="{48EAE490-A3AF-4048-8F8C-E03A19C7F884}"/>
          </ac:spMkLst>
        </pc:spChg>
        <pc:spChg chg="add mod">
          <ac:chgData name="Diogo Emanuel da Silva Nogueira" userId="18325814-92be-4cbf-9963-7f1ae6a83543" providerId="ADAL" clId="{07E5976E-2ACD-45D0-9950-CFD2D1750086}" dt="2020-04-18T14:32:42.621" v="8574" actId="1076"/>
          <ac:spMkLst>
            <pc:docMk/>
            <pc:sldMk cId="3270802226" sldId="256"/>
            <ac:spMk id="9" creationId="{646D791D-00EE-46A9-9703-5F405F7144F1}"/>
          </ac:spMkLst>
        </pc:spChg>
        <pc:spChg chg="add del">
          <ac:chgData name="Diogo Emanuel da Silva Nogueira" userId="18325814-92be-4cbf-9963-7f1ae6a83543" providerId="ADAL" clId="{07E5976E-2ACD-45D0-9950-CFD2D1750086}" dt="2020-04-17T17:43:58.822" v="7349" actId="26606"/>
          <ac:spMkLst>
            <pc:docMk/>
            <pc:sldMk cId="3270802226" sldId="256"/>
            <ac:spMk id="10" creationId="{02F429C4-ABC9-46FC-818A-B5429CDE4A96}"/>
          </ac:spMkLst>
        </pc:spChg>
        <pc:spChg chg="add del mod">
          <ac:chgData name="Diogo Emanuel da Silva Nogueira" userId="18325814-92be-4cbf-9963-7f1ae6a83543" providerId="ADAL" clId="{07E5976E-2ACD-45D0-9950-CFD2D1750086}" dt="2020-04-18T13:35:05.544" v="7388"/>
          <ac:spMkLst>
            <pc:docMk/>
            <pc:sldMk cId="3270802226" sldId="256"/>
            <ac:spMk id="10" creationId="{5458A540-2ADF-4B4A-854B-20849626FF9E}"/>
          </ac:spMkLst>
        </pc:spChg>
        <pc:spChg chg="add del mod">
          <ac:chgData name="Diogo Emanuel da Silva Nogueira" userId="18325814-92be-4cbf-9963-7f1ae6a83543" providerId="ADAL" clId="{07E5976E-2ACD-45D0-9950-CFD2D1750086}" dt="2020-04-18T13:35:05.544" v="7388"/>
          <ac:spMkLst>
            <pc:docMk/>
            <pc:sldMk cId="3270802226" sldId="256"/>
            <ac:spMk id="11" creationId="{10B4779D-2AAC-41BC-BA80-4D502C6A84F2}"/>
          </ac:spMkLst>
        </pc:spChg>
        <pc:spChg chg="add del">
          <ac:chgData name="Diogo Emanuel da Silva Nogueira" userId="18325814-92be-4cbf-9963-7f1ae6a83543" providerId="ADAL" clId="{07E5976E-2ACD-45D0-9950-CFD2D1750086}" dt="2020-04-17T17:43:58.822" v="7349" actId="26606"/>
          <ac:spMkLst>
            <pc:docMk/>
            <pc:sldMk cId="3270802226" sldId="256"/>
            <ac:spMk id="12" creationId="{2CEF98E4-3709-4952-8F42-2305CCE34FA3}"/>
          </ac:spMkLst>
        </pc:spChg>
        <pc:spChg chg="add del mod">
          <ac:chgData name="Diogo Emanuel da Silva Nogueira" userId="18325814-92be-4cbf-9963-7f1ae6a83543" providerId="ADAL" clId="{07E5976E-2ACD-45D0-9950-CFD2D1750086}" dt="2020-04-18T13:35:05.544" v="7388"/>
          <ac:spMkLst>
            <pc:docMk/>
            <pc:sldMk cId="3270802226" sldId="256"/>
            <ac:spMk id="12" creationId="{8F37A1BF-F7D7-4462-8E46-A68DCCAC0582}"/>
          </ac:spMkLst>
        </pc:spChg>
        <pc:spChg chg="add mod">
          <ac:chgData name="Diogo Emanuel da Silva Nogueira" userId="18325814-92be-4cbf-9963-7f1ae6a83543" providerId="ADAL" clId="{07E5976E-2ACD-45D0-9950-CFD2D1750086}" dt="2020-04-18T14:30:12.593" v="8448" actId="20577"/>
          <ac:spMkLst>
            <pc:docMk/>
            <pc:sldMk cId="3270802226" sldId="256"/>
            <ac:spMk id="13" creationId="{3445F186-2A15-4DDD-AC7B-743C26B984EA}"/>
          </ac:spMkLst>
        </pc:spChg>
        <pc:spChg chg="add del mod">
          <ac:chgData name="Diogo Emanuel da Silva Nogueira" userId="18325814-92be-4cbf-9963-7f1ae6a83543" providerId="ADAL" clId="{07E5976E-2ACD-45D0-9950-CFD2D1750086}" dt="2020-04-18T13:35:05.544" v="7388"/>
          <ac:spMkLst>
            <pc:docMk/>
            <pc:sldMk cId="3270802226" sldId="256"/>
            <ac:spMk id="13" creationId="{C4CF7D83-8A1E-4B39-BBAF-43F46B2F4374}"/>
          </ac:spMkLst>
        </pc:spChg>
        <pc:spChg chg="add del mod">
          <ac:chgData name="Diogo Emanuel da Silva Nogueira" userId="18325814-92be-4cbf-9963-7f1ae6a83543" providerId="ADAL" clId="{07E5976E-2ACD-45D0-9950-CFD2D1750086}" dt="2020-04-18T14:25:24.581" v="8216"/>
          <ac:spMkLst>
            <pc:docMk/>
            <pc:sldMk cId="3270802226" sldId="256"/>
            <ac:spMk id="14" creationId="{AC10CE5C-5A09-4896-A9C3-99066FEBD954}"/>
          </ac:spMkLst>
        </pc:spChg>
        <pc:spChg chg="add del">
          <ac:chgData name="Diogo Emanuel da Silva Nogueira" userId="18325814-92be-4cbf-9963-7f1ae6a83543" providerId="ADAL" clId="{07E5976E-2ACD-45D0-9950-CFD2D1750086}" dt="2020-04-17T17:43:58.822" v="7349" actId="26606"/>
          <ac:spMkLst>
            <pc:docMk/>
            <pc:sldMk cId="3270802226" sldId="256"/>
            <ac:spMk id="14" creationId="{F10BCCF5-D685-47FF-B675-647EAEB72C8E}"/>
          </ac:spMkLst>
        </pc:spChg>
        <pc:spChg chg="add del">
          <ac:chgData name="Diogo Emanuel da Silva Nogueira" userId="18325814-92be-4cbf-9963-7f1ae6a83543" providerId="ADAL" clId="{07E5976E-2ACD-45D0-9950-CFD2D1750086}" dt="2020-04-17T17:43:58.822" v="7349" actId="26606"/>
          <ac:spMkLst>
            <pc:docMk/>
            <pc:sldMk cId="3270802226" sldId="256"/>
            <ac:spMk id="16" creationId="{B0EE8A42-107A-4D4C-8D56-BBAE95C7FC0D}"/>
          </ac:spMkLst>
        </pc:spChg>
        <pc:spChg chg="add del">
          <ac:chgData name="Diogo Emanuel da Silva Nogueira" userId="18325814-92be-4cbf-9963-7f1ae6a83543" providerId="ADAL" clId="{07E5976E-2ACD-45D0-9950-CFD2D1750086}" dt="2020-04-18T14:23:31.477" v="8159"/>
          <ac:spMkLst>
            <pc:docMk/>
            <pc:sldMk cId="3270802226" sldId="256"/>
            <ac:spMk id="17" creationId="{5CF8FEC7-3B23-4C37-9693-2456B1B02AA6}"/>
          </ac:spMkLst>
        </pc:spChg>
        <pc:spChg chg="add del">
          <ac:chgData name="Diogo Emanuel da Silva Nogueira" userId="18325814-92be-4cbf-9963-7f1ae6a83543" providerId="ADAL" clId="{07E5976E-2ACD-45D0-9950-CFD2D1750086}" dt="2020-04-18T13:35:14.450" v="7390"/>
          <ac:spMkLst>
            <pc:docMk/>
            <pc:sldMk cId="3270802226" sldId="256"/>
            <ac:spMk id="34" creationId="{A27AA238-7F4C-4E26-9D06-E8084E23889B}"/>
          </ac:spMkLst>
        </pc:spChg>
        <pc:spChg chg="add del">
          <ac:chgData name="Diogo Emanuel da Silva Nogueira" userId="18325814-92be-4cbf-9963-7f1ae6a83543" providerId="ADAL" clId="{07E5976E-2ACD-45D0-9950-CFD2D1750086}" dt="2020-04-18T13:35:14.450" v="7390"/>
          <ac:spMkLst>
            <pc:docMk/>
            <pc:sldMk cId="3270802226" sldId="256"/>
            <ac:spMk id="35" creationId="{5C942523-CE85-42A0-AD6E-125A667F8821}"/>
          </ac:spMkLst>
        </pc:spChg>
        <pc:spChg chg="add del">
          <ac:chgData name="Diogo Emanuel da Silva Nogueira" userId="18325814-92be-4cbf-9963-7f1ae6a83543" providerId="ADAL" clId="{07E5976E-2ACD-45D0-9950-CFD2D1750086}" dt="2020-04-18T13:35:14.450" v="7390"/>
          <ac:spMkLst>
            <pc:docMk/>
            <pc:sldMk cId="3270802226" sldId="256"/>
            <ac:spMk id="36" creationId="{A6FEC456-4963-4513-A478-D77E204BF28F}"/>
          </ac:spMkLst>
        </pc:spChg>
        <pc:spChg chg="add del">
          <ac:chgData name="Diogo Emanuel da Silva Nogueira" userId="18325814-92be-4cbf-9963-7f1ae6a83543" providerId="ADAL" clId="{07E5976E-2ACD-45D0-9950-CFD2D1750086}" dt="2020-04-18T13:35:14.450" v="7390"/>
          <ac:spMkLst>
            <pc:docMk/>
            <pc:sldMk cId="3270802226" sldId="256"/>
            <ac:spMk id="37" creationId="{7F66C0DC-F27E-48CA-832E-46846AA00394}"/>
          </ac:spMkLst>
        </pc:spChg>
        <pc:spChg chg="add del mod">
          <ac:chgData name="Diogo Emanuel da Silva Nogueira" userId="18325814-92be-4cbf-9963-7f1ae6a83543" providerId="ADAL" clId="{07E5976E-2ACD-45D0-9950-CFD2D1750086}" dt="2020-04-18T13:47:17.634" v="7481" actId="478"/>
          <ac:spMkLst>
            <pc:docMk/>
            <pc:sldMk cId="3270802226" sldId="256"/>
            <ac:spMk id="58" creationId="{072A7F6D-613D-4AC7-A25F-D30B84026549}"/>
          </ac:spMkLst>
        </pc:spChg>
        <pc:spChg chg="add del mod ord">
          <ac:chgData name="Diogo Emanuel da Silva Nogueira" userId="18325814-92be-4cbf-9963-7f1ae6a83543" providerId="ADAL" clId="{07E5976E-2ACD-45D0-9950-CFD2D1750086}" dt="2020-04-18T13:53:30.234" v="7783" actId="478"/>
          <ac:spMkLst>
            <pc:docMk/>
            <pc:sldMk cId="3270802226" sldId="256"/>
            <ac:spMk id="59" creationId="{41DB7EE4-593A-469B-97D2-AFBE694990D0}"/>
          </ac:spMkLst>
        </pc:spChg>
        <pc:spChg chg="add del mod">
          <ac:chgData name="Diogo Emanuel da Silva Nogueira" userId="18325814-92be-4cbf-9963-7f1ae6a83543" providerId="ADAL" clId="{07E5976E-2ACD-45D0-9950-CFD2D1750086}" dt="2020-04-18T13:47:15.457" v="7480" actId="478"/>
          <ac:spMkLst>
            <pc:docMk/>
            <pc:sldMk cId="3270802226" sldId="256"/>
            <ac:spMk id="62" creationId="{D8B80521-72D6-461A-8534-AC1CD8C85585}"/>
          </ac:spMkLst>
        </pc:spChg>
        <pc:spChg chg="add del mod">
          <ac:chgData name="Diogo Emanuel da Silva Nogueira" userId="18325814-92be-4cbf-9963-7f1ae6a83543" providerId="ADAL" clId="{07E5976E-2ACD-45D0-9950-CFD2D1750086}" dt="2020-04-18T13:47:15.457" v="7480" actId="478"/>
          <ac:spMkLst>
            <pc:docMk/>
            <pc:sldMk cId="3270802226" sldId="256"/>
            <ac:spMk id="63" creationId="{69EB4F43-F804-40C9-B6F7-87CAAA9DFB3B}"/>
          </ac:spMkLst>
        </pc:spChg>
        <pc:spChg chg="add del mod">
          <ac:chgData name="Diogo Emanuel da Silva Nogueira" userId="18325814-92be-4cbf-9963-7f1ae6a83543" providerId="ADAL" clId="{07E5976E-2ACD-45D0-9950-CFD2D1750086}" dt="2020-04-18T13:47:17.634" v="7481" actId="478"/>
          <ac:spMkLst>
            <pc:docMk/>
            <pc:sldMk cId="3270802226" sldId="256"/>
            <ac:spMk id="64" creationId="{85135EC7-853A-4FF9-911F-542A90E8B6EF}"/>
          </ac:spMkLst>
        </pc:spChg>
        <pc:spChg chg="add del mod">
          <ac:chgData name="Diogo Emanuel da Silva Nogueira" userId="18325814-92be-4cbf-9963-7f1ae6a83543" providerId="ADAL" clId="{07E5976E-2ACD-45D0-9950-CFD2D1750086}" dt="2020-04-18T13:47:17.634" v="7481" actId="478"/>
          <ac:spMkLst>
            <pc:docMk/>
            <pc:sldMk cId="3270802226" sldId="256"/>
            <ac:spMk id="65" creationId="{40880AF4-E379-4824-9BFD-1845DF896FD5}"/>
          </ac:spMkLst>
        </pc:spChg>
        <pc:spChg chg="add del mod">
          <ac:chgData name="Diogo Emanuel da Silva Nogueira" userId="18325814-92be-4cbf-9963-7f1ae6a83543" providerId="ADAL" clId="{07E5976E-2ACD-45D0-9950-CFD2D1750086}" dt="2020-04-18T13:47:54.878" v="7487"/>
          <ac:spMkLst>
            <pc:docMk/>
            <pc:sldMk cId="3270802226" sldId="256"/>
            <ac:spMk id="68" creationId="{54211780-8BEF-4C39-96D0-0A581A3CE135}"/>
          </ac:spMkLst>
        </pc:spChg>
        <pc:spChg chg="add del mod">
          <ac:chgData name="Diogo Emanuel da Silva Nogueira" userId="18325814-92be-4cbf-9963-7f1ae6a83543" providerId="ADAL" clId="{07E5976E-2ACD-45D0-9950-CFD2D1750086}" dt="2020-04-18T13:47:54.878" v="7487"/>
          <ac:spMkLst>
            <pc:docMk/>
            <pc:sldMk cId="3270802226" sldId="256"/>
            <ac:spMk id="69" creationId="{D009730E-897D-48F6-AEDA-8DB5F28BA590}"/>
          </ac:spMkLst>
        </pc:spChg>
        <pc:spChg chg="add mod ord">
          <ac:chgData name="Diogo Emanuel da Silva Nogueira" userId="18325814-92be-4cbf-9963-7f1ae6a83543" providerId="ADAL" clId="{07E5976E-2ACD-45D0-9950-CFD2D1750086}" dt="2020-04-18T14:29:59.633" v="8444" actId="1076"/>
          <ac:spMkLst>
            <pc:docMk/>
            <pc:sldMk cId="3270802226" sldId="256"/>
            <ac:spMk id="70" creationId="{AB8F39CD-CA72-4E00-BE16-D863958BD864}"/>
          </ac:spMkLst>
        </pc:spChg>
        <pc:spChg chg="add del mod">
          <ac:chgData name="Diogo Emanuel da Silva Nogueira" userId="18325814-92be-4cbf-9963-7f1ae6a83543" providerId="ADAL" clId="{07E5976E-2ACD-45D0-9950-CFD2D1750086}" dt="2020-04-18T14:11:06.521" v="7872" actId="478"/>
          <ac:spMkLst>
            <pc:docMk/>
            <pc:sldMk cId="3270802226" sldId="256"/>
            <ac:spMk id="71" creationId="{63042DA2-7314-4ECB-BB43-A68959AD3339}"/>
          </ac:spMkLst>
        </pc:spChg>
        <pc:spChg chg="add del">
          <ac:chgData name="Diogo Emanuel da Silva Nogueira" userId="18325814-92be-4cbf-9963-7f1ae6a83543" providerId="ADAL" clId="{07E5976E-2ACD-45D0-9950-CFD2D1750086}" dt="2020-04-18T13:47:54.217" v="7486" actId="26606"/>
          <ac:spMkLst>
            <pc:docMk/>
            <pc:sldMk cId="3270802226" sldId="256"/>
            <ac:spMk id="74" creationId="{F29C2C85-1492-463C-B805-3FD3FCE93360}"/>
          </ac:spMkLst>
        </pc:spChg>
        <pc:spChg chg="add del">
          <ac:chgData name="Diogo Emanuel da Silva Nogueira" userId="18325814-92be-4cbf-9963-7f1ae6a83543" providerId="ADAL" clId="{07E5976E-2ACD-45D0-9950-CFD2D1750086}" dt="2020-04-18T13:53:27.929" v="7782"/>
          <ac:spMkLst>
            <pc:docMk/>
            <pc:sldMk cId="3270802226" sldId="256"/>
            <ac:spMk id="79" creationId="{4BE21AC8-9EF0-4513-9C2C-2CF72A95F63B}"/>
          </ac:spMkLst>
        </pc:spChg>
        <pc:spChg chg="add del">
          <ac:chgData name="Diogo Emanuel da Silva Nogueira" userId="18325814-92be-4cbf-9963-7f1ae6a83543" providerId="ADAL" clId="{07E5976E-2ACD-45D0-9950-CFD2D1750086}" dt="2020-04-18T13:47:54.217" v="7486" actId="26606"/>
          <ac:spMkLst>
            <pc:docMk/>
            <pc:sldMk cId="3270802226" sldId="256"/>
            <ac:spMk id="80" creationId="{8ED94938-268E-4C0A-A08A-B3980C78BAEB}"/>
          </ac:spMkLst>
        </pc:spChg>
        <pc:spChg chg="add del">
          <ac:chgData name="Diogo Emanuel da Silva Nogueira" userId="18325814-92be-4cbf-9963-7f1ae6a83543" providerId="ADAL" clId="{07E5976E-2ACD-45D0-9950-CFD2D1750086}" dt="2020-04-18T13:53:27.929" v="7782"/>
          <ac:spMkLst>
            <pc:docMk/>
            <pc:sldMk cId="3270802226" sldId="256"/>
            <ac:spMk id="81" creationId="{F6F00C78-6E7E-4A7D-9184-D0383FDC2415}"/>
          </ac:spMkLst>
        </pc:spChg>
        <pc:spChg chg="add del">
          <ac:chgData name="Diogo Emanuel da Silva Nogueira" userId="18325814-92be-4cbf-9963-7f1ae6a83543" providerId="ADAL" clId="{07E5976E-2ACD-45D0-9950-CFD2D1750086}" dt="2020-04-18T13:53:27.929" v="7782"/>
          <ac:spMkLst>
            <pc:docMk/>
            <pc:sldMk cId="3270802226" sldId="256"/>
            <ac:spMk id="82" creationId="{47239C64-F1B4-4659-9E19-BAE18AC9FEAD}"/>
          </ac:spMkLst>
        </pc:spChg>
        <pc:spChg chg="add del">
          <ac:chgData name="Diogo Emanuel da Silva Nogueira" userId="18325814-92be-4cbf-9963-7f1ae6a83543" providerId="ADAL" clId="{07E5976E-2ACD-45D0-9950-CFD2D1750086}" dt="2020-04-18T13:53:27.929" v="7782"/>
          <ac:spMkLst>
            <pc:docMk/>
            <pc:sldMk cId="3270802226" sldId="256"/>
            <ac:spMk id="83" creationId="{CE1CA19F-5996-4BAE-A756-07996C81389E}"/>
          </ac:spMkLst>
        </pc:spChg>
        <pc:spChg chg="add del mod">
          <ac:chgData name="Diogo Emanuel da Silva Nogueira" userId="18325814-92be-4cbf-9963-7f1ae6a83543" providerId="ADAL" clId="{07E5976E-2ACD-45D0-9950-CFD2D1750086}" dt="2020-04-18T14:11:08.232" v="7873" actId="478"/>
          <ac:spMkLst>
            <pc:docMk/>
            <pc:sldMk cId="3270802226" sldId="256"/>
            <ac:spMk id="104" creationId="{B5D6C98E-EF7F-47B4-8902-8629A1C4964C}"/>
          </ac:spMkLst>
        </pc:spChg>
        <pc:grpChg chg="add del mod">
          <ac:chgData name="Diogo Emanuel da Silva Nogueira" userId="18325814-92be-4cbf-9963-7f1ae6a83543" providerId="ADAL" clId="{07E5976E-2ACD-45D0-9950-CFD2D1750086}" dt="2020-04-18T13:35:05.544" v="7388"/>
          <ac:grpSpMkLst>
            <pc:docMk/>
            <pc:sldMk cId="3270802226" sldId="256"/>
            <ac:grpSpMk id="14" creationId="{A7EA4157-19D3-4FB5-AD0C-9FD08CD5C9AE}"/>
          </ac:grpSpMkLst>
        </pc:grpChg>
        <pc:grpChg chg="add mod">
          <ac:chgData name="Diogo Emanuel da Silva Nogueira" userId="18325814-92be-4cbf-9963-7f1ae6a83543" providerId="ADAL" clId="{07E5976E-2ACD-45D0-9950-CFD2D1750086}" dt="2020-04-18T14:28:01.360" v="8425" actId="12789"/>
          <ac:grpSpMkLst>
            <pc:docMk/>
            <pc:sldMk cId="3270802226" sldId="256"/>
            <ac:grpSpMk id="15" creationId="{E62B9975-FA3B-4C25-AF52-89C29D691093}"/>
          </ac:grpSpMkLst>
        </pc:grpChg>
        <pc:grpChg chg="add del">
          <ac:chgData name="Diogo Emanuel da Silva Nogueira" userId="18325814-92be-4cbf-9963-7f1ae6a83543" providerId="ADAL" clId="{07E5976E-2ACD-45D0-9950-CFD2D1750086}" dt="2020-04-18T13:35:14.450" v="7390"/>
          <ac:grpSpMkLst>
            <pc:docMk/>
            <pc:sldMk cId="3270802226" sldId="256"/>
            <ac:grpSpMk id="38" creationId="{97EF8911-5123-4761-A12C-1D063B6D94B1}"/>
          </ac:grpSpMkLst>
        </pc:grpChg>
        <pc:grpChg chg="add del">
          <ac:chgData name="Diogo Emanuel da Silva Nogueira" userId="18325814-92be-4cbf-9963-7f1ae6a83543" providerId="ADAL" clId="{07E5976E-2ACD-45D0-9950-CFD2D1750086}" dt="2020-04-18T13:47:54.217" v="7486" actId="26606"/>
          <ac:grpSpMkLst>
            <pc:docMk/>
            <pc:sldMk cId="3270802226" sldId="256"/>
            <ac:grpSpMk id="76" creationId="{B83D307E-DF68-43F8-97CE-0AAE950A7129}"/>
          </ac:grpSpMkLst>
        </pc:grpChg>
        <pc:grpChg chg="add del">
          <ac:chgData name="Diogo Emanuel da Silva Nogueira" userId="18325814-92be-4cbf-9963-7f1ae6a83543" providerId="ADAL" clId="{07E5976E-2ACD-45D0-9950-CFD2D1750086}" dt="2020-04-18T13:53:27.929" v="7782"/>
          <ac:grpSpMkLst>
            <pc:docMk/>
            <pc:sldMk cId="3270802226" sldId="256"/>
            <ac:grpSpMk id="84" creationId="{E05B6B84-9959-4EC7-A4E4-1C5B1A9CC69C}"/>
          </ac:grpSpMkLst>
        </pc:grpChg>
        <pc:picChg chg="add del mod">
          <ac:chgData name="Diogo Emanuel da Silva Nogueira" userId="18325814-92be-4cbf-9963-7f1ae6a83543" providerId="ADAL" clId="{07E5976E-2ACD-45D0-9950-CFD2D1750086}" dt="2020-04-18T14:04:37.753" v="7808" actId="478"/>
          <ac:picMkLst>
            <pc:docMk/>
            <pc:sldMk cId="3270802226" sldId="256"/>
            <ac:picMk id="3" creationId="{45E77457-BA32-4704-A550-D7CB6D58473F}"/>
          </ac:picMkLst>
        </pc:picChg>
        <pc:picChg chg="add del mod ord modCrop">
          <ac:chgData name="Diogo Emanuel da Silva Nogueira" userId="18325814-92be-4cbf-9963-7f1ae6a83543" providerId="ADAL" clId="{07E5976E-2ACD-45D0-9950-CFD2D1750086}" dt="2020-04-18T14:11:04.869" v="7871" actId="478"/>
          <ac:picMkLst>
            <pc:docMk/>
            <pc:sldMk cId="3270802226" sldId="256"/>
            <ac:picMk id="5" creationId="{1E77C38E-8497-40A7-961F-8C27B67068E2}"/>
          </ac:picMkLst>
        </pc:picChg>
        <pc:picChg chg="add del mod modCrop">
          <ac:chgData name="Diogo Emanuel da Silva Nogueira" userId="18325814-92be-4cbf-9963-7f1ae6a83543" providerId="ADAL" clId="{07E5976E-2ACD-45D0-9950-CFD2D1750086}" dt="2020-04-18T14:32:42.117" v="8573" actId="478"/>
          <ac:picMkLst>
            <pc:docMk/>
            <pc:sldMk cId="3270802226" sldId="256"/>
            <ac:picMk id="8" creationId="{9F413E8E-F11B-45D1-A29F-D0BD525DCBFD}"/>
          </ac:picMkLst>
        </pc:picChg>
        <pc:picChg chg="add del mod">
          <ac:chgData name="Diogo Emanuel da Silva Nogueira" userId="18325814-92be-4cbf-9963-7f1ae6a83543" providerId="ADAL" clId="{07E5976E-2ACD-45D0-9950-CFD2D1750086}" dt="2020-04-18T13:47:15.457" v="7480" actId="478"/>
          <ac:picMkLst>
            <pc:docMk/>
            <pc:sldMk cId="3270802226" sldId="256"/>
            <ac:picMk id="60" creationId="{70FC0ED0-D7B2-4A18-93B5-07A476031014}"/>
          </ac:picMkLst>
        </pc:picChg>
        <pc:picChg chg="add del mod">
          <ac:chgData name="Diogo Emanuel da Silva Nogueira" userId="18325814-92be-4cbf-9963-7f1ae6a83543" providerId="ADAL" clId="{07E5976E-2ACD-45D0-9950-CFD2D1750086}" dt="2020-04-18T13:47:15.457" v="7480" actId="478"/>
          <ac:picMkLst>
            <pc:docMk/>
            <pc:sldMk cId="3270802226" sldId="256"/>
            <ac:picMk id="61" creationId="{9AC0351B-46E1-4216-B321-82FF21582768}"/>
          </ac:picMkLst>
        </pc:picChg>
        <pc:picChg chg="add del mod ord">
          <ac:chgData name="Diogo Emanuel da Silva Nogueira" userId="18325814-92be-4cbf-9963-7f1ae6a83543" providerId="ADAL" clId="{07E5976E-2ACD-45D0-9950-CFD2D1750086}" dt="2020-04-18T13:47:54.878" v="7487"/>
          <ac:picMkLst>
            <pc:docMk/>
            <pc:sldMk cId="3270802226" sldId="256"/>
            <ac:picMk id="66" creationId="{47468208-099A-4A71-9813-4FAC143BE910}"/>
          </ac:picMkLst>
        </pc:picChg>
        <pc:picChg chg="add del mod ord">
          <ac:chgData name="Diogo Emanuel da Silva Nogueira" userId="18325814-92be-4cbf-9963-7f1ae6a83543" providerId="ADAL" clId="{07E5976E-2ACD-45D0-9950-CFD2D1750086}" dt="2020-04-18T13:47:54.878" v="7487"/>
          <ac:picMkLst>
            <pc:docMk/>
            <pc:sldMk cId="3270802226" sldId="256"/>
            <ac:picMk id="67" creationId="{54221D60-64D7-4E0F-8DE5-4538B9C8B756}"/>
          </ac:picMkLst>
        </pc:picChg>
        <pc:cxnChg chg="add mod">
          <ac:chgData name="Diogo Emanuel da Silva Nogueira" userId="18325814-92be-4cbf-9963-7f1ae6a83543" providerId="ADAL" clId="{07E5976E-2ACD-45D0-9950-CFD2D1750086}" dt="2020-04-18T14:29:58.888" v="8441" actId="1076"/>
          <ac:cxnSpMkLst>
            <pc:docMk/>
            <pc:sldMk cId="3270802226" sldId="256"/>
            <ac:cxnSpMk id="11" creationId="{F9F7F8FF-EF77-4B9F-9D92-C15CACCFE216}"/>
          </ac:cxnSpMkLst>
        </pc:cxnChg>
        <pc:cxnChg chg="add del mod">
          <ac:chgData name="Diogo Emanuel da Silva Nogueira" userId="18325814-92be-4cbf-9963-7f1ae6a83543" providerId="ADAL" clId="{07E5976E-2ACD-45D0-9950-CFD2D1750086}" dt="2020-04-18T14:29:59.896" v="8445" actId="11529"/>
          <ac:cxnSpMkLst>
            <pc:docMk/>
            <pc:sldMk cId="3270802226" sldId="256"/>
            <ac:cxnSpMk id="18" creationId="{54A8E5DA-465A-47FE-8424-A20F6471D160}"/>
          </ac:cxnSpMkLst>
        </pc:cxnChg>
      </pc:sldChg>
      <pc:sldChg chg="addSp delSp modSp add del">
        <pc:chgData name="Diogo Emanuel da Silva Nogueira" userId="18325814-92be-4cbf-9963-7f1ae6a83543" providerId="ADAL" clId="{07E5976E-2ACD-45D0-9950-CFD2D1750086}" dt="2020-04-20T12:15:55.054" v="18383" actId="2696"/>
        <pc:sldMkLst>
          <pc:docMk/>
          <pc:sldMk cId="161747560" sldId="257"/>
        </pc:sldMkLst>
        <pc:spChg chg="del mod">
          <ac:chgData name="Diogo Emanuel da Silva Nogueira" userId="18325814-92be-4cbf-9963-7f1ae6a83543" providerId="ADAL" clId="{07E5976E-2ACD-45D0-9950-CFD2D1750086}" dt="2020-04-18T14:28:13.243" v="8426" actId="478"/>
          <ac:spMkLst>
            <pc:docMk/>
            <pc:sldMk cId="161747560" sldId="257"/>
            <ac:spMk id="2" creationId="{E013EE7E-4DB0-4F29-9E14-7F06EFBD7E11}"/>
          </ac:spMkLst>
        </pc:spChg>
        <pc:spChg chg="del mod">
          <ac:chgData name="Diogo Emanuel da Silva Nogueira" userId="18325814-92be-4cbf-9963-7f1ae6a83543" providerId="ADAL" clId="{07E5976E-2ACD-45D0-9950-CFD2D1750086}" dt="2020-04-18T14:31:18.176" v="8506" actId="478"/>
          <ac:spMkLst>
            <pc:docMk/>
            <pc:sldMk cId="161747560" sldId="257"/>
            <ac:spMk id="3" creationId="{375D32B8-55C6-4C3B-939A-7DF9821BA2C3}"/>
          </ac:spMkLst>
        </pc:spChg>
        <pc:spChg chg="add del">
          <ac:chgData name="Diogo Emanuel da Silva Nogueira" userId="18325814-92be-4cbf-9963-7f1ae6a83543" providerId="ADAL" clId="{07E5976E-2ACD-45D0-9950-CFD2D1750086}" dt="2020-04-18T13:49:49.935" v="7747"/>
          <ac:spMkLst>
            <pc:docMk/>
            <pc:sldMk cId="161747560" sldId="257"/>
            <ac:spMk id="4" creationId="{A6A0598A-4FE5-44CB-8874-AB62516074FD}"/>
          </ac:spMkLst>
        </pc:spChg>
        <pc:spChg chg="add del mod">
          <ac:chgData name="Diogo Emanuel da Silva Nogueira" userId="18325814-92be-4cbf-9963-7f1ae6a83543" providerId="ADAL" clId="{07E5976E-2ACD-45D0-9950-CFD2D1750086}" dt="2020-04-18T14:30:39.646" v="8449" actId="478"/>
          <ac:spMkLst>
            <pc:docMk/>
            <pc:sldMk cId="161747560" sldId="257"/>
            <ac:spMk id="5" creationId="{FEEA139C-2261-4E7E-8328-623835ACC605}"/>
          </ac:spMkLst>
        </pc:spChg>
        <pc:spChg chg="add mod">
          <ac:chgData name="Diogo Emanuel da Silva Nogueira" userId="18325814-92be-4cbf-9963-7f1ae6a83543" providerId="ADAL" clId="{07E5976E-2ACD-45D0-9950-CFD2D1750086}" dt="2020-04-18T14:31:23.952" v="8518" actId="20577"/>
          <ac:spMkLst>
            <pc:docMk/>
            <pc:sldMk cId="161747560" sldId="257"/>
            <ac:spMk id="6" creationId="{0BCD88FE-0227-459B-B056-40F7A1834A75}"/>
          </ac:spMkLst>
        </pc:spChg>
        <pc:spChg chg="add mod">
          <ac:chgData name="Diogo Emanuel da Silva Nogueira" userId="18325814-92be-4cbf-9963-7f1ae6a83543" providerId="ADAL" clId="{07E5976E-2ACD-45D0-9950-CFD2D1750086}" dt="2020-04-18T14:31:10.658" v="8504" actId="12788"/>
          <ac:spMkLst>
            <pc:docMk/>
            <pc:sldMk cId="161747560" sldId="257"/>
            <ac:spMk id="7" creationId="{7590E2FC-D89E-4583-93D6-39C426064397}"/>
          </ac:spMkLst>
        </pc:spChg>
        <pc:spChg chg="add del mod">
          <ac:chgData name="Diogo Emanuel da Silva Nogueira" userId="18325814-92be-4cbf-9963-7f1ae6a83543" providerId="ADAL" clId="{07E5976E-2ACD-45D0-9950-CFD2D1750086}" dt="2020-04-18T14:31:19.696" v="8507" actId="478"/>
          <ac:spMkLst>
            <pc:docMk/>
            <pc:sldMk cId="161747560" sldId="257"/>
            <ac:spMk id="9" creationId="{B804BF3A-373A-471D-91D6-A96F9D101156}"/>
          </ac:spMkLst>
        </pc:spChg>
        <pc:spChg chg="add del mod">
          <ac:chgData name="Diogo Emanuel da Silva Nogueira" userId="18325814-92be-4cbf-9963-7f1ae6a83543" providerId="ADAL" clId="{07E5976E-2ACD-45D0-9950-CFD2D1750086}" dt="2020-04-18T14:31:35.259" v="8534" actId="478"/>
          <ac:spMkLst>
            <pc:docMk/>
            <pc:sldMk cId="161747560" sldId="257"/>
            <ac:spMk id="10" creationId="{53D5A2C1-4C2C-427A-A7CD-62BDB3645C1F}"/>
          </ac:spMkLst>
        </pc:spChg>
        <pc:spChg chg="add mod">
          <ac:chgData name="Diogo Emanuel da Silva Nogueira" userId="18325814-92be-4cbf-9963-7f1ae6a83543" providerId="ADAL" clId="{07E5976E-2ACD-45D0-9950-CFD2D1750086}" dt="2020-04-18T14:32:12.232" v="8564" actId="1076"/>
          <ac:spMkLst>
            <pc:docMk/>
            <pc:sldMk cId="161747560" sldId="257"/>
            <ac:spMk id="11" creationId="{5A11BD3E-6B94-4F60-BA87-8B371FB082F4}"/>
          </ac:spMkLst>
        </pc:spChg>
      </pc:sldChg>
      <pc:sldChg chg="addSp delSp modSp add setBg modAnim addCm delCm">
        <pc:chgData name="Diogo Emanuel da Silva Nogueira" userId="18325814-92be-4cbf-9963-7f1ae6a83543" providerId="ADAL" clId="{07E5976E-2ACD-45D0-9950-CFD2D1750086}" dt="2020-04-20T12:17:52.658" v="18398"/>
        <pc:sldMkLst>
          <pc:docMk/>
          <pc:sldMk cId="2182623189" sldId="258"/>
        </pc:sldMkLst>
        <pc:spChg chg="del mod">
          <ac:chgData name="Diogo Emanuel da Silva Nogueira" userId="18325814-92be-4cbf-9963-7f1ae6a83543" providerId="ADAL" clId="{07E5976E-2ACD-45D0-9950-CFD2D1750086}" dt="2020-04-18T14:33:15.239" v="8577" actId="478"/>
          <ac:spMkLst>
            <pc:docMk/>
            <pc:sldMk cId="2182623189" sldId="258"/>
            <ac:spMk id="2" creationId="{E013EE7E-4DB0-4F29-9E14-7F06EFBD7E11}"/>
          </ac:spMkLst>
        </pc:spChg>
        <pc:spChg chg="del mod">
          <ac:chgData name="Diogo Emanuel da Silva Nogueira" userId="18325814-92be-4cbf-9963-7f1ae6a83543" providerId="ADAL" clId="{07E5976E-2ACD-45D0-9950-CFD2D1750086}" dt="2020-04-18T14:33:15.239" v="8577" actId="478"/>
          <ac:spMkLst>
            <pc:docMk/>
            <pc:sldMk cId="2182623189" sldId="258"/>
            <ac:spMk id="3" creationId="{375D32B8-55C6-4C3B-939A-7DF9821BA2C3}"/>
          </ac:spMkLst>
        </pc:spChg>
        <pc:spChg chg="add del">
          <ac:chgData name="Diogo Emanuel da Silva Nogueira" userId="18325814-92be-4cbf-9963-7f1ae6a83543" providerId="ADAL" clId="{07E5976E-2ACD-45D0-9950-CFD2D1750086}" dt="2020-04-18T14:33:12.888" v="8576"/>
          <ac:spMkLst>
            <pc:docMk/>
            <pc:sldMk cId="2182623189" sldId="258"/>
            <ac:spMk id="4" creationId="{0E20AEB3-7A9B-4586-9036-1735921EC1F4}"/>
          </ac:spMkLst>
        </pc:spChg>
        <pc:spChg chg="add del mod">
          <ac:chgData name="Diogo Emanuel da Silva Nogueira" userId="18325814-92be-4cbf-9963-7f1ae6a83543" providerId="ADAL" clId="{07E5976E-2ACD-45D0-9950-CFD2D1750086}" dt="2020-04-18T14:33:17.252" v="8578" actId="478"/>
          <ac:spMkLst>
            <pc:docMk/>
            <pc:sldMk cId="2182623189" sldId="258"/>
            <ac:spMk id="6" creationId="{542A23D3-6FA9-41B3-AFE8-FE0ABCB48421}"/>
          </ac:spMkLst>
        </pc:spChg>
        <pc:spChg chg="add del mod">
          <ac:chgData name="Diogo Emanuel da Silva Nogueira" userId="18325814-92be-4cbf-9963-7f1ae6a83543" providerId="ADAL" clId="{07E5976E-2ACD-45D0-9950-CFD2D1750086}" dt="2020-04-18T14:33:17.252" v="8578" actId="478"/>
          <ac:spMkLst>
            <pc:docMk/>
            <pc:sldMk cId="2182623189" sldId="258"/>
            <ac:spMk id="8" creationId="{3BCBDE71-1BA3-4AA2-873F-64A3B88720C2}"/>
          </ac:spMkLst>
        </pc:spChg>
        <pc:spChg chg="add mod topLvl">
          <ac:chgData name="Diogo Emanuel da Silva Nogueira" userId="18325814-92be-4cbf-9963-7f1ae6a83543" providerId="ADAL" clId="{07E5976E-2ACD-45D0-9950-CFD2D1750086}" dt="2020-04-18T17:17:04.597" v="13571" actId="1035"/>
          <ac:spMkLst>
            <pc:docMk/>
            <pc:sldMk cId="2182623189" sldId="258"/>
            <ac:spMk id="9" creationId="{7C424F20-1532-4320-A945-54710014A087}"/>
          </ac:spMkLst>
        </pc:spChg>
        <pc:spChg chg="add del">
          <ac:chgData name="Diogo Emanuel da Silva Nogueira" userId="18325814-92be-4cbf-9963-7f1ae6a83543" providerId="ADAL" clId="{07E5976E-2ACD-45D0-9950-CFD2D1750086}" dt="2020-04-18T14:34:04.253" v="8613"/>
          <ac:spMkLst>
            <pc:docMk/>
            <pc:sldMk cId="2182623189" sldId="258"/>
            <ac:spMk id="10" creationId="{EE60BA1C-54F2-4000-85BD-A2C66CBA6797}"/>
          </ac:spMkLst>
        </pc:spChg>
        <pc:spChg chg="add mod">
          <ac:chgData name="Diogo Emanuel da Silva Nogueira" userId="18325814-92be-4cbf-9963-7f1ae6a83543" providerId="ADAL" clId="{07E5976E-2ACD-45D0-9950-CFD2D1750086}" dt="2020-04-18T15:07:34.797" v="10489" actId="207"/>
          <ac:spMkLst>
            <pc:docMk/>
            <pc:sldMk cId="2182623189" sldId="258"/>
            <ac:spMk id="11" creationId="{D3262188-B648-4097-9E95-86062A48A826}"/>
          </ac:spMkLst>
        </pc:spChg>
        <pc:spChg chg="add del mod">
          <ac:chgData name="Diogo Emanuel da Silva Nogueira" userId="18325814-92be-4cbf-9963-7f1ae6a83543" providerId="ADAL" clId="{07E5976E-2ACD-45D0-9950-CFD2D1750086}" dt="2020-04-18T14:36:14.941" v="8689" actId="478"/>
          <ac:spMkLst>
            <pc:docMk/>
            <pc:sldMk cId="2182623189" sldId="258"/>
            <ac:spMk id="12" creationId="{1B2FA4C1-EED4-4ED4-9F2D-CF6AE99F5C57}"/>
          </ac:spMkLst>
        </pc:spChg>
        <pc:spChg chg="add del mod">
          <ac:chgData name="Diogo Emanuel da Silva Nogueira" userId="18325814-92be-4cbf-9963-7f1ae6a83543" providerId="ADAL" clId="{07E5976E-2ACD-45D0-9950-CFD2D1750086}" dt="2020-04-18T14:36:14.941" v="8689" actId="478"/>
          <ac:spMkLst>
            <pc:docMk/>
            <pc:sldMk cId="2182623189" sldId="258"/>
            <ac:spMk id="13" creationId="{5B9DA6DF-1E4E-4044-8B52-CFAC9C974F93}"/>
          </ac:spMkLst>
        </pc:spChg>
        <pc:spChg chg="add mod topLvl">
          <ac:chgData name="Diogo Emanuel da Silva Nogueira" userId="18325814-92be-4cbf-9963-7f1ae6a83543" providerId="ADAL" clId="{07E5976E-2ACD-45D0-9950-CFD2D1750086}" dt="2020-04-18T17:18:26.041" v="13599" actId="20577"/>
          <ac:spMkLst>
            <pc:docMk/>
            <pc:sldMk cId="2182623189" sldId="258"/>
            <ac:spMk id="14" creationId="{33DE9761-92D3-416B-AD24-4DF41E45045D}"/>
          </ac:spMkLst>
        </pc:spChg>
        <pc:spChg chg="add del mod">
          <ac:chgData name="Diogo Emanuel da Silva Nogueira" userId="18325814-92be-4cbf-9963-7f1ae6a83543" providerId="ADAL" clId="{07E5976E-2ACD-45D0-9950-CFD2D1750086}" dt="2020-04-18T14:53:38.993" v="9780"/>
          <ac:spMkLst>
            <pc:docMk/>
            <pc:sldMk cId="2182623189" sldId="258"/>
            <ac:spMk id="15" creationId="{63ED299B-0E15-4201-AA48-F572CCF8128C}"/>
          </ac:spMkLst>
        </pc:spChg>
        <pc:spChg chg="add mod topLvl">
          <ac:chgData name="Diogo Emanuel da Silva Nogueira" userId="18325814-92be-4cbf-9963-7f1ae6a83543" providerId="ADAL" clId="{07E5976E-2ACD-45D0-9950-CFD2D1750086}" dt="2020-04-18T17:18:43.858" v="13606" actId="20577"/>
          <ac:spMkLst>
            <pc:docMk/>
            <pc:sldMk cId="2182623189" sldId="258"/>
            <ac:spMk id="16" creationId="{8E7BD181-8E00-424B-8483-B358E5151818}"/>
          </ac:spMkLst>
        </pc:spChg>
        <pc:spChg chg="add del mod">
          <ac:chgData name="Diogo Emanuel da Silva Nogueira" userId="18325814-92be-4cbf-9963-7f1ae6a83543" providerId="ADAL" clId="{07E5976E-2ACD-45D0-9950-CFD2D1750086}" dt="2020-04-18T14:53:38.989" v="9778" actId="478"/>
          <ac:spMkLst>
            <pc:docMk/>
            <pc:sldMk cId="2182623189" sldId="258"/>
            <ac:spMk id="17" creationId="{8F244476-9DBE-453A-B10E-823210BC210F}"/>
          </ac:spMkLst>
        </pc:spChg>
        <pc:spChg chg="add del mod">
          <ac:chgData name="Diogo Emanuel da Silva Nogueira" userId="18325814-92be-4cbf-9963-7f1ae6a83543" providerId="ADAL" clId="{07E5976E-2ACD-45D0-9950-CFD2D1750086}" dt="2020-04-18T14:39:27.131" v="9050"/>
          <ac:spMkLst>
            <pc:docMk/>
            <pc:sldMk cId="2182623189" sldId="258"/>
            <ac:spMk id="18" creationId="{3BA298F3-68DF-42AF-9A20-941DED6C41A4}"/>
          </ac:spMkLst>
        </pc:spChg>
        <pc:spChg chg="add del mod">
          <ac:chgData name="Diogo Emanuel da Silva Nogueira" userId="18325814-92be-4cbf-9963-7f1ae6a83543" providerId="ADAL" clId="{07E5976E-2ACD-45D0-9950-CFD2D1750086}" dt="2020-04-18T14:39:27.131" v="9050"/>
          <ac:spMkLst>
            <pc:docMk/>
            <pc:sldMk cId="2182623189" sldId="258"/>
            <ac:spMk id="19" creationId="{4FA2C726-DA19-4FA0-A409-B414BBAEDC90}"/>
          </ac:spMkLst>
        </pc:spChg>
        <pc:spChg chg="add del mod">
          <ac:chgData name="Diogo Emanuel da Silva Nogueira" userId="18325814-92be-4cbf-9963-7f1ae6a83543" providerId="ADAL" clId="{07E5976E-2ACD-45D0-9950-CFD2D1750086}" dt="2020-04-18T14:39:27.131" v="9050"/>
          <ac:spMkLst>
            <pc:docMk/>
            <pc:sldMk cId="2182623189" sldId="258"/>
            <ac:spMk id="20" creationId="{504AABC6-8874-4C89-886E-391141EA8447}"/>
          </ac:spMkLst>
        </pc:spChg>
        <pc:spChg chg="add del mod">
          <ac:chgData name="Diogo Emanuel da Silva Nogueira" userId="18325814-92be-4cbf-9963-7f1ae6a83543" providerId="ADAL" clId="{07E5976E-2ACD-45D0-9950-CFD2D1750086}" dt="2020-04-18T14:40:04.501" v="9084" actId="478"/>
          <ac:spMkLst>
            <pc:docMk/>
            <pc:sldMk cId="2182623189" sldId="258"/>
            <ac:spMk id="21" creationId="{BD2988A1-FAF0-48A2-A18F-694AF2B984FE}"/>
          </ac:spMkLst>
        </pc:spChg>
        <pc:spChg chg="add del mod">
          <ac:chgData name="Diogo Emanuel da Silva Nogueira" userId="18325814-92be-4cbf-9963-7f1ae6a83543" providerId="ADAL" clId="{07E5976E-2ACD-45D0-9950-CFD2D1750086}" dt="2020-04-18T14:40:04.501" v="9084" actId="478"/>
          <ac:spMkLst>
            <pc:docMk/>
            <pc:sldMk cId="2182623189" sldId="258"/>
            <ac:spMk id="22" creationId="{9A55C772-35A3-4383-91ED-C3626BC69542}"/>
          </ac:spMkLst>
        </pc:spChg>
        <pc:spChg chg="add del mod">
          <ac:chgData name="Diogo Emanuel da Silva Nogueira" userId="18325814-92be-4cbf-9963-7f1ae6a83543" providerId="ADAL" clId="{07E5976E-2ACD-45D0-9950-CFD2D1750086}" dt="2020-04-18T14:40:04.501" v="9084" actId="478"/>
          <ac:spMkLst>
            <pc:docMk/>
            <pc:sldMk cId="2182623189" sldId="258"/>
            <ac:spMk id="23" creationId="{5039FE92-69A1-4D8A-B26F-B3BE687A4E7D}"/>
          </ac:spMkLst>
        </pc:spChg>
        <pc:spChg chg="add del mod">
          <ac:chgData name="Diogo Emanuel da Silva Nogueira" userId="18325814-92be-4cbf-9963-7f1ae6a83543" providerId="ADAL" clId="{07E5976E-2ACD-45D0-9950-CFD2D1750086}" dt="2020-04-18T14:40:04.501" v="9084" actId="478"/>
          <ac:spMkLst>
            <pc:docMk/>
            <pc:sldMk cId="2182623189" sldId="258"/>
            <ac:spMk id="24" creationId="{5B0829AF-FF5C-4460-AD9A-8AA1A0DAB5D6}"/>
          </ac:spMkLst>
        </pc:spChg>
        <pc:spChg chg="add mod topLvl">
          <ac:chgData name="Diogo Emanuel da Silva Nogueira" userId="18325814-92be-4cbf-9963-7f1ae6a83543" providerId="ADAL" clId="{07E5976E-2ACD-45D0-9950-CFD2D1750086}" dt="2020-04-18T18:12:30.146" v="15574" actId="207"/>
          <ac:spMkLst>
            <pc:docMk/>
            <pc:sldMk cId="2182623189" sldId="258"/>
            <ac:spMk id="25" creationId="{F4D1AA3A-B191-4397-A7CA-B8F9537ECF16}"/>
          </ac:spMkLst>
        </pc:spChg>
        <pc:spChg chg="add del mod">
          <ac:chgData name="Diogo Emanuel da Silva Nogueira" userId="18325814-92be-4cbf-9963-7f1ae6a83543" providerId="ADAL" clId="{07E5976E-2ACD-45D0-9950-CFD2D1750086}" dt="2020-04-18T14:53:51.634" v="9786" actId="478"/>
          <ac:spMkLst>
            <pc:docMk/>
            <pc:sldMk cId="2182623189" sldId="258"/>
            <ac:spMk id="26" creationId="{82100CCE-5AAB-4788-95D0-C2E46F4315D9}"/>
          </ac:spMkLst>
        </pc:spChg>
        <pc:spChg chg="add del mod">
          <ac:chgData name="Diogo Emanuel da Silva Nogueira" userId="18325814-92be-4cbf-9963-7f1ae6a83543" providerId="ADAL" clId="{07E5976E-2ACD-45D0-9950-CFD2D1750086}" dt="2020-04-18T14:56:05.433" v="9839"/>
          <ac:spMkLst>
            <pc:docMk/>
            <pc:sldMk cId="2182623189" sldId="258"/>
            <ac:spMk id="27" creationId="{E9668A65-4F4E-4560-94C2-021A703175F8}"/>
          </ac:spMkLst>
        </pc:spChg>
        <pc:spChg chg="add del mod">
          <ac:chgData name="Diogo Emanuel da Silva Nogueira" userId="18325814-92be-4cbf-9963-7f1ae6a83543" providerId="ADAL" clId="{07E5976E-2ACD-45D0-9950-CFD2D1750086}" dt="2020-04-18T14:56:05.430" v="9837" actId="478"/>
          <ac:spMkLst>
            <pc:docMk/>
            <pc:sldMk cId="2182623189" sldId="258"/>
            <ac:spMk id="28" creationId="{115C06DC-47E6-49CF-8AC3-3B6406E810F0}"/>
          </ac:spMkLst>
        </pc:spChg>
        <pc:spChg chg="add mod topLvl">
          <ac:chgData name="Diogo Emanuel da Silva Nogueira" userId="18325814-92be-4cbf-9963-7f1ae6a83543" providerId="ADAL" clId="{07E5976E-2ACD-45D0-9950-CFD2D1750086}" dt="2020-04-18T17:17:04.597" v="13571" actId="1035"/>
          <ac:spMkLst>
            <pc:docMk/>
            <pc:sldMk cId="2182623189" sldId="258"/>
            <ac:spMk id="29" creationId="{D3FA15D2-64EB-4763-AD43-899EC5BD096C}"/>
          </ac:spMkLst>
        </pc:spChg>
        <pc:spChg chg="add mod topLvl">
          <ac:chgData name="Diogo Emanuel da Silva Nogueira" userId="18325814-92be-4cbf-9963-7f1ae6a83543" providerId="ADAL" clId="{07E5976E-2ACD-45D0-9950-CFD2D1750086}" dt="2020-04-18T17:17:04.597" v="13571" actId="1035"/>
          <ac:spMkLst>
            <pc:docMk/>
            <pc:sldMk cId="2182623189" sldId="258"/>
            <ac:spMk id="30" creationId="{5DD51C3F-E10A-420F-80E4-7EA9AB4EFC7D}"/>
          </ac:spMkLst>
        </pc:spChg>
        <pc:spChg chg="add mod">
          <ac:chgData name="Diogo Emanuel da Silva Nogueira" userId="18325814-92be-4cbf-9963-7f1ae6a83543" providerId="ADAL" clId="{07E5976E-2ACD-45D0-9950-CFD2D1750086}" dt="2020-04-18T15:07:44.343" v="10490" actId="207"/>
          <ac:spMkLst>
            <pc:docMk/>
            <pc:sldMk cId="2182623189" sldId="258"/>
            <ac:spMk id="31" creationId="{3C7C8187-7791-4CF6-BACF-0DB7BF41D2E6}"/>
          </ac:spMkLst>
        </pc:spChg>
        <pc:spChg chg="add mod topLvl">
          <ac:chgData name="Diogo Emanuel da Silva Nogueira" userId="18325814-92be-4cbf-9963-7f1ae6a83543" providerId="ADAL" clId="{07E5976E-2ACD-45D0-9950-CFD2D1750086}" dt="2020-04-18T17:19:25.337" v="13661" actId="1035"/>
          <ac:spMkLst>
            <pc:docMk/>
            <pc:sldMk cId="2182623189" sldId="258"/>
            <ac:spMk id="32" creationId="{11E076FB-4287-412E-B1E5-EA656D5DDB33}"/>
          </ac:spMkLst>
        </pc:spChg>
        <pc:spChg chg="add mod topLvl">
          <ac:chgData name="Diogo Emanuel da Silva Nogueira" userId="18325814-92be-4cbf-9963-7f1ae6a83543" providerId="ADAL" clId="{07E5976E-2ACD-45D0-9950-CFD2D1750086}" dt="2020-04-18T17:19:25.337" v="13661" actId="1035"/>
          <ac:spMkLst>
            <pc:docMk/>
            <pc:sldMk cId="2182623189" sldId="258"/>
            <ac:spMk id="33" creationId="{ACFFBC67-794B-42CF-9C1D-F655DFEDD2B7}"/>
          </ac:spMkLst>
        </pc:spChg>
        <pc:spChg chg="add mod ord">
          <ac:chgData name="Diogo Emanuel da Silva Nogueira" userId="18325814-92be-4cbf-9963-7f1ae6a83543" providerId="ADAL" clId="{07E5976E-2ACD-45D0-9950-CFD2D1750086}" dt="2020-04-18T17:19:11.028" v="13633" actId="1076"/>
          <ac:spMkLst>
            <pc:docMk/>
            <pc:sldMk cId="2182623189" sldId="258"/>
            <ac:spMk id="35" creationId="{7E3CB5BA-6505-49E5-B46B-96359639A5F3}"/>
          </ac:spMkLst>
        </pc:spChg>
        <pc:spChg chg="add mod">
          <ac:chgData name="Diogo Emanuel da Silva Nogueira" userId="18325814-92be-4cbf-9963-7f1ae6a83543" providerId="ADAL" clId="{07E5976E-2ACD-45D0-9950-CFD2D1750086}" dt="2020-04-18T17:20:48.191" v="13735" actId="20577"/>
          <ac:spMkLst>
            <pc:docMk/>
            <pc:sldMk cId="2182623189" sldId="258"/>
            <ac:spMk id="45" creationId="{6E26F6AA-9DF4-4485-BAF3-A62C065A1DEE}"/>
          </ac:spMkLst>
        </pc:spChg>
        <pc:spChg chg="add mod">
          <ac:chgData name="Diogo Emanuel da Silva Nogueira" userId="18325814-92be-4cbf-9963-7f1ae6a83543" providerId="ADAL" clId="{07E5976E-2ACD-45D0-9950-CFD2D1750086}" dt="2020-04-18T17:38:21.627" v="14182" actId="1036"/>
          <ac:spMkLst>
            <pc:docMk/>
            <pc:sldMk cId="2182623189" sldId="258"/>
            <ac:spMk id="46" creationId="{0B8B1398-064E-435F-A4A9-E67AC39D7F93}"/>
          </ac:spMkLst>
        </pc:spChg>
        <pc:spChg chg="add mod">
          <ac:chgData name="Diogo Emanuel da Silva Nogueira" userId="18325814-92be-4cbf-9963-7f1ae6a83543" providerId="ADAL" clId="{07E5976E-2ACD-45D0-9950-CFD2D1750086}" dt="2020-04-18T17:19:16.747" v="13636" actId="1035"/>
          <ac:spMkLst>
            <pc:docMk/>
            <pc:sldMk cId="2182623189" sldId="258"/>
            <ac:spMk id="47" creationId="{2A53129B-085F-4EB6-9E25-B55D80BEBA71}"/>
          </ac:spMkLst>
        </pc:spChg>
        <pc:grpChg chg="add del mod">
          <ac:chgData name="Diogo Emanuel da Silva Nogueira" userId="18325814-92be-4cbf-9963-7f1ae6a83543" providerId="ADAL" clId="{07E5976E-2ACD-45D0-9950-CFD2D1750086}" dt="2020-04-18T15:08:51.351" v="10505" actId="165"/>
          <ac:grpSpMkLst>
            <pc:docMk/>
            <pc:sldMk cId="2182623189" sldId="258"/>
            <ac:grpSpMk id="34" creationId="{6A2708E7-6A6D-49D7-AA2A-0A407376C5DA}"/>
          </ac:grpSpMkLst>
        </pc:grpChg>
        <pc:grpChg chg="add del mod">
          <ac:chgData name="Diogo Emanuel da Silva Nogueira" userId="18325814-92be-4cbf-9963-7f1ae6a83543" providerId="ADAL" clId="{07E5976E-2ACD-45D0-9950-CFD2D1750086}" dt="2020-04-18T15:17:42.668" v="10880" actId="165"/>
          <ac:grpSpMkLst>
            <pc:docMk/>
            <pc:sldMk cId="2182623189" sldId="258"/>
            <ac:grpSpMk id="36" creationId="{FC49A56E-6D8B-4B03-B7C9-59FBB4B4D889}"/>
          </ac:grpSpMkLst>
        </pc:grpChg>
        <pc:grpChg chg="add del mod">
          <ac:chgData name="Diogo Emanuel da Silva Nogueira" userId="18325814-92be-4cbf-9963-7f1ae6a83543" providerId="ADAL" clId="{07E5976E-2ACD-45D0-9950-CFD2D1750086}" dt="2020-04-18T15:21:28.254" v="10996" actId="165"/>
          <ac:grpSpMkLst>
            <pc:docMk/>
            <pc:sldMk cId="2182623189" sldId="258"/>
            <ac:grpSpMk id="37" creationId="{0262D532-07AE-4813-BCB9-A911C122DE6D}"/>
          </ac:grpSpMkLst>
        </pc:grpChg>
        <pc:grpChg chg="add mod">
          <ac:chgData name="Diogo Emanuel da Silva Nogueira" userId="18325814-92be-4cbf-9963-7f1ae6a83543" providerId="ADAL" clId="{07E5976E-2ACD-45D0-9950-CFD2D1750086}" dt="2020-04-18T15:25:37.082" v="11381" actId="338"/>
          <ac:grpSpMkLst>
            <pc:docMk/>
            <pc:sldMk cId="2182623189" sldId="258"/>
            <ac:grpSpMk id="38" creationId="{99C7E761-EEE3-4488-B67A-94C00EA1752A}"/>
          </ac:grpSpMkLst>
        </pc:grpChg>
        <pc:grpChg chg="add del mod">
          <ac:chgData name="Diogo Emanuel da Silva Nogueira" userId="18325814-92be-4cbf-9963-7f1ae6a83543" providerId="ADAL" clId="{07E5976E-2ACD-45D0-9950-CFD2D1750086}" dt="2020-04-18T16:09:01.127" v="12013" actId="165"/>
          <ac:grpSpMkLst>
            <pc:docMk/>
            <pc:sldMk cId="2182623189" sldId="258"/>
            <ac:grpSpMk id="39" creationId="{E4064245-E2AC-486C-84EA-6C8AB40C355A}"/>
          </ac:grpSpMkLst>
        </pc:grpChg>
        <pc:grpChg chg="add del mod">
          <ac:chgData name="Diogo Emanuel da Silva Nogueira" userId="18325814-92be-4cbf-9963-7f1ae6a83543" providerId="ADAL" clId="{07E5976E-2ACD-45D0-9950-CFD2D1750086}" dt="2020-04-18T17:10:35.262" v="13244" actId="165"/>
          <ac:grpSpMkLst>
            <pc:docMk/>
            <pc:sldMk cId="2182623189" sldId="258"/>
            <ac:grpSpMk id="40" creationId="{DA242A92-8C83-45A8-8296-84BCA5874E1E}"/>
          </ac:grpSpMkLst>
        </pc:grpChg>
        <pc:cxnChg chg="add mod">
          <ac:chgData name="Diogo Emanuel da Silva Nogueira" userId="18325814-92be-4cbf-9963-7f1ae6a83543" providerId="ADAL" clId="{07E5976E-2ACD-45D0-9950-CFD2D1750086}" dt="2020-04-18T17:20:59.001" v="13739" actId="1038"/>
          <ac:cxnSpMkLst>
            <pc:docMk/>
            <pc:sldMk cId="2182623189" sldId="258"/>
            <ac:cxnSpMk id="42" creationId="{FBA08CEE-C45E-4BA7-82EE-03E1BF4685FB}"/>
          </ac:cxnSpMkLst>
        </pc:cxnChg>
        <pc:cxnChg chg="add mod">
          <ac:chgData name="Diogo Emanuel da Silva Nogueira" userId="18325814-92be-4cbf-9963-7f1ae6a83543" providerId="ADAL" clId="{07E5976E-2ACD-45D0-9950-CFD2D1750086}" dt="2020-04-18T17:19:00.256" v="13625" actId="1035"/>
          <ac:cxnSpMkLst>
            <pc:docMk/>
            <pc:sldMk cId="2182623189" sldId="258"/>
            <ac:cxnSpMk id="43" creationId="{774A990B-E215-451D-9B41-17BA632F0805}"/>
          </ac:cxnSpMkLst>
        </pc:cxnChg>
        <pc:cxnChg chg="add mod">
          <ac:chgData name="Diogo Emanuel da Silva Nogueira" userId="18325814-92be-4cbf-9963-7f1ae6a83543" providerId="ADAL" clId="{07E5976E-2ACD-45D0-9950-CFD2D1750086}" dt="2020-04-18T17:21:04.031" v="13740" actId="208"/>
          <ac:cxnSpMkLst>
            <pc:docMk/>
            <pc:sldMk cId="2182623189" sldId="258"/>
            <ac:cxnSpMk id="44" creationId="{B246BC91-F89B-4696-87E9-3CC90E0047AC}"/>
          </ac:cxnSpMkLst>
        </pc:cxnChg>
      </pc:sldChg>
      <pc:sldChg chg="addSp delSp modSp add del">
        <pc:chgData name="Diogo Emanuel da Silva Nogueira" userId="18325814-92be-4cbf-9963-7f1ae6a83543" providerId="ADAL" clId="{07E5976E-2ACD-45D0-9950-CFD2D1750086}" dt="2020-04-18T16:06:06.527" v="11957" actId="2696"/>
        <pc:sldMkLst>
          <pc:docMk/>
          <pc:sldMk cId="3642407666" sldId="259"/>
        </pc:sldMkLst>
        <pc:spChg chg="mod">
          <ac:chgData name="Diogo Emanuel da Silva Nogueira" userId="18325814-92be-4cbf-9963-7f1ae6a83543" providerId="ADAL" clId="{07E5976E-2ACD-45D0-9950-CFD2D1750086}" dt="2020-04-17T13:28:23.498" v="281" actId="1076"/>
          <ac:spMkLst>
            <pc:docMk/>
            <pc:sldMk cId="3642407666" sldId="259"/>
            <ac:spMk id="2" creationId="{E013EE7E-4DB0-4F29-9E14-7F06EFBD7E11}"/>
          </ac:spMkLst>
        </pc:spChg>
        <pc:spChg chg="del">
          <ac:chgData name="Diogo Emanuel da Silva Nogueira" userId="18325814-92be-4cbf-9963-7f1ae6a83543" providerId="ADAL" clId="{07E5976E-2ACD-45D0-9950-CFD2D1750086}" dt="2020-04-17T13:28:24.858" v="282" actId="478"/>
          <ac:spMkLst>
            <pc:docMk/>
            <pc:sldMk cId="3642407666" sldId="259"/>
            <ac:spMk id="3" creationId="{375D32B8-55C6-4C3B-939A-7DF9821BA2C3}"/>
          </ac:spMkLst>
        </pc:spChg>
        <pc:spChg chg="add del mod">
          <ac:chgData name="Diogo Emanuel da Silva Nogueira" userId="18325814-92be-4cbf-9963-7f1ae6a83543" providerId="ADAL" clId="{07E5976E-2ACD-45D0-9950-CFD2D1750086}" dt="2020-04-17T13:35:46.766" v="691" actId="478"/>
          <ac:spMkLst>
            <pc:docMk/>
            <pc:sldMk cId="3642407666" sldId="259"/>
            <ac:spMk id="5" creationId="{C7563891-D1BE-445F-AED2-FB22C4E57F61}"/>
          </ac:spMkLst>
        </pc:spChg>
        <pc:spChg chg="add mod">
          <ac:chgData name="Diogo Emanuel da Silva Nogueira" userId="18325814-92be-4cbf-9963-7f1ae6a83543" providerId="ADAL" clId="{07E5976E-2ACD-45D0-9950-CFD2D1750086}" dt="2020-04-17T13:48:28.525" v="1096" actId="113"/>
          <ac:spMkLst>
            <pc:docMk/>
            <pc:sldMk cId="3642407666" sldId="259"/>
            <ac:spMk id="6" creationId="{FBF12868-373D-4ACA-97A1-3A2B67A8EA0F}"/>
          </ac:spMkLst>
        </pc:spChg>
        <pc:spChg chg="add del mod">
          <ac:chgData name="Diogo Emanuel da Silva Nogueira" userId="18325814-92be-4cbf-9963-7f1ae6a83543" providerId="ADAL" clId="{07E5976E-2ACD-45D0-9950-CFD2D1750086}" dt="2020-04-17T13:35:50.527" v="692" actId="478"/>
          <ac:spMkLst>
            <pc:docMk/>
            <pc:sldMk cId="3642407666" sldId="259"/>
            <ac:spMk id="10" creationId="{141A7F79-F34F-4538-8072-A8F6D1C7BBE5}"/>
          </ac:spMkLst>
        </pc:spChg>
        <pc:graphicFrameChg chg="add mod modGraphic">
          <ac:chgData name="Diogo Emanuel da Silva Nogueira" userId="18325814-92be-4cbf-9963-7f1ae6a83543" providerId="ADAL" clId="{07E5976E-2ACD-45D0-9950-CFD2D1750086}" dt="2020-04-17T14:34:07.401" v="1491" actId="122"/>
          <ac:graphicFrameMkLst>
            <pc:docMk/>
            <pc:sldMk cId="3642407666" sldId="259"/>
            <ac:graphicFrameMk id="7" creationId="{508B6402-3756-4213-AF11-F65007C0C83B}"/>
          </ac:graphicFrameMkLst>
        </pc:graphicFrameChg>
      </pc:sldChg>
      <pc:sldChg chg="addSp delSp modSp add del ord">
        <pc:chgData name="Diogo Emanuel da Silva Nogueira" userId="18325814-92be-4cbf-9963-7f1ae6a83543" providerId="ADAL" clId="{07E5976E-2ACD-45D0-9950-CFD2D1750086}" dt="2020-04-18T15:29:24.708" v="11426" actId="2696"/>
        <pc:sldMkLst>
          <pc:docMk/>
          <pc:sldMk cId="559622738" sldId="260"/>
        </pc:sldMkLst>
        <pc:spChg chg="add del">
          <ac:chgData name="Diogo Emanuel da Silva Nogueira" userId="18325814-92be-4cbf-9963-7f1ae6a83543" providerId="ADAL" clId="{07E5976E-2ACD-45D0-9950-CFD2D1750086}" dt="2020-04-18T15:10:05.909" v="10547"/>
          <ac:spMkLst>
            <pc:docMk/>
            <pc:sldMk cId="559622738" sldId="260"/>
            <ac:spMk id="2" creationId="{E013EE7E-4DB0-4F29-9E14-7F06EFBD7E11}"/>
          </ac:spMkLst>
        </pc:spChg>
        <pc:spChg chg="add del">
          <ac:chgData name="Diogo Emanuel da Silva Nogueira" userId="18325814-92be-4cbf-9963-7f1ae6a83543" providerId="ADAL" clId="{07E5976E-2ACD-45D0-9950-CFD2D1750086}" dt="2020-04-18T15:10:07.080" v="10550"/>
          <ac:spMkLst>
            <pc:docMk/>
            <pc:sldMk cId="559622738" sldId="260"/>
            <ac:spMk id="4" creationId="{8AC758EF-FC54-4676-B15C-01B3E77A0D1B}"/>
          </ac:spMkLst>
        </pc:spChg>
        <pc:spChg chg="add del mod">
          <ac:chgData name="Diogo Emanuel da Silva Nogueira" userId="18325814-92be-4cbf-9963-7f1ae6a83543" providerId="ADAL" clId="{07E5976E-2ACD-45D0-9950-CFD2D1750086}" dt="2020-04-18T15:10:06.683" v="10549" actId="478"/>
          <ac:spMkLst>
            <pc:docMk/>
            <pc:sldMk cId="559622738" sldId="260"/>
            <ac:spMk id="5" creationId="{C7563891-D1BE-445F-AED2-FB22C4E57F61}"/>
          </ac:spMkLst>
        </pc:spChg>
        <pc:spChg chg="add del">
          <ac:chgData name="Diogo Emanuel da Silva Nogueira" userId="18325814-92be-4cbf-9963-7f1ae6a83543" providerId="ADAL" clId="{07E5976E-2ACD-45D0-9950-CFD2D1750086}" dt="2020-04-18T15:10:07.080" v="10550"/>
          <ac:spMkLst>
            <pc:docMk/>
            <pc:sldMk cId="559622738" sldId="260"/>
            <ac:spMk id="6" creationId="{1489E02D-3B1D-4762-A28C-A41B9F558F81}"/>
          </ac:spMkLst>
        </pc:spChg>
        <pc:spChg chg="del">
          <ac:chgData name="Diogo Emanuel da Silva Nogueira" userId="18325814-92be-4cbf-9963-7f1ae6a83543" providerId="ADAL" clId="{07E5976E-2ACD-45D0-9950-CFD2D1750086}" dt="2020-04-17T13:35:37.838" v="688" actId="478"/>
          <ac:spMkLst>
            <pc:docMk/>
            <pc:sldMk cId="559622738" sldId="260"/>
            <ac:spMk id="6" creationId="{FBF12868-373D-4ACA-97A1-3A2B67A8EA0F}"/>
          </ac:spMkLst>
        </pc:spChg>
        <pc:spChg chg="add del">
          <ac:chgData name="Diogo Emanuel da Silva Nogueira" userId="18325814-92be-4cbf-9963-7f1ae6a83543" providerId="ADAL" clId="{07E5976E-2ACD-45D0-9950-CFD2D1750086}" dt="2020-04-18T15:10:07.080" v="10550"/>
          <ac:spMkLst>
            <pc:docMk/>
            <pc:sldMk cId="559622738" sldId="260"/>
            <ac:spMk id="7" creationId="{24C98EE0-38D2-44AF-8428-AAC640B79BDE}"/>
          </ac:spMkLst>
        </pc:spChg>
        <pc:spChg chg="add del mod">
          <ac:chgData name="Diogo Emanuel da Silva Nogueira" userId="18325814-92be-4cbf-9963-7f1ae6a83543" providerId="ADAL" clId="{07E5976E-2ACD-45D0-9950-CFD2D1750086}" dt="2020-04-18T15:10:06.683" v="10549" actId="478"/>
          <ac:spMkLst>
            <pc:docMk/>
            <pc:sldMk cId="559622738" sldId="260"/>
            <ac:spMk id="17" creationId="{6A574535-0EE3-4C8E-A7F5-AFE484CD3775}"/>
          </ac:spMkLst>
        </pc:spChg>
        <pc:spChg chg="add del mod">
          <ac:chgData name="Diogo Emanuel da Silva Nogueira" userId="18325814-92be-4cbf-9963-7f1ae6a83543" providerId="ADAL" clId="{07E5976E-2ACD-45D0-9950-CFD2D1750086}" dt="2020-04-18T15:10:05.909" v="10547"/>
          <ac:spMkLst>
            <pc:docMk/>
            <pc:sldMk cId="559622738" sldId="260"/>
            <ac:spMk id="18" creationId="{A0A785CB-10E3-4064-847F-985922CBB265}"/>
          </ac:spMkLst>
        </pc:spChg>
        <pc:grpChg chg="add del">
          <ac:chgData name="Diogo Emanuel da Silva Nogueira" userId="18325814-92be-4cbf-9963-7f1ae6a83543" providerId="ADAL" clId="{07E5976E-2ACD-45D0-9950-CFD2D1750086}" dt="2020-04-18T15:10:07.080" v="10550"/>
          <ac:grpSpMkLst>
            <pc:docMk/>
            <pc:sldMk cId="559622738" sldId="260"/>
            <ac:grpSpMk id="8" creationId="{4BDF7045-66E2-434A-9280-34F9D6B75204}"/>
          </ac:grpSpMkLst>
        </pc:grpChg>
        <pc:graphicFrameChg chg="del">
          <ac:chgData name="Diogo Emanuel da Silva Nogueira" userId="18325814-92be-4cbf-9963-7f1ae6a83543" providerId="ADAL" clId="{07E5976E-2ACD-45D0-9950-CFD2D1750086}" dt="2020-04-17T13:35:36.258" v="687" actId="478"/>
          <ac:graphicFrameMkLst>
            <pc:docMk/>
            <pc:sldMk cId="559622738" sldId="260"/>
            <ac:graphicFrameMk id="7" creationId="{508B6402-3756-4213-AF11-F65007C0C83B}"/>
          </ac:graphicFrameMkLst>
        </pc:graphicFrameChg>
      </pc:sldChg>
      <pc:sldChg chg="addSp delSp modSp add del ord modNotesTx">
        <pc:chgData name="Diogo Emanuel da Silva Nogueira" userId="18325814-92be-4cbf-9963-7f1ae6a83543" providerId="ADAL" clId="{07E5976E-2ACD-45D0-9950-CFD2D1750086}" dt="2020-04-18T17:09:48.820" v="13234" actId="2696"/>
        <pc:sldMkLst>
          <pc:docMk/>
          <pc:sldMk cId="4069949409" sldId="261"/>
        </pc:sldMkLst>
        <pc:spChg chg="mod">
          <ac:chgData name="Diogo Emanuel da Silva Nogueira" userId="18325814-92be-4cbf-9963-7f1ae6a83543" providerId="ADAL" clId="{07E5976E-2ACD-45D0-9950-CFD2D1750086}" dt="2020-04-17T15:14:30.504" v="3064" actId="20577"/>
          <ac:spMkLst>
            <pc:docMk/>
            <pc:sldMk cId="4069949409" sldId="261"/>
            <ac:spMk id="2" creationId="{E013EE7E-4DB0-4F29-9E14-7F06EFBD7E11}"/>
          </ac:spMkLst>
        </pc:spChg>
        <pc:spChg chg="add mod">
          <ac:chgData name="Diogo Emanuel da Silva Nogueira" userId="18325814-92be-4cbf-9963-7f1ae6a83543" providerId="ADAL" clId="{07E5976E-2ACD-45D0-9950-CFD2D1750086}" dt="2020-04-18T17:09:45.166" v="13232"/>
          <ac:spMkLst>
            <pc:docMk/>
            <pc:sldMk cId="4069949409" sldId="261"/>
            <ac:spMk id="4" creationId="{930A1B93-CCC9-4FE1-8006-9FB81456616F}"/>
          </ac:spMkLst>
        </pc:spChg>
        <pc:spChg chg="del mod">
          <ac:chgData name="Diogo Emanuel da Silva Nogueira" userId="18325814-92be-4cbf-9963-7f1ae6a83543" providerId="ADAL" clId="{07E5976E-2ACD-45D0-9950-CFD2D1750086}" dt="2020-04-17T13:53:26.545" v="1377" actId="478"/>
          <ac:spMkLst>
            <pc:docMk/>
            <pc:sldMk cId="4069949409" sldId="261"/>
            <ac:spMk id="5" creationId="{C7563891-D1BE-445F-AED2-FB22C4E57F61}"/>
          </ac:spMkLst>
        </pc:spChg>
      </pc:sldChg>
      <pc:sldChg chg="modSp add del modNotesTx">
        <pc:chgData name="Diogo Emanuel da Silva Nogueira" userId="18325814-92be-4cbf-9963-7f1ae6a83543" providerId="ADAL" clId="{07E5976E-2ACD-45D0-9950-CFD2D1750086}" dt="2020-04-18T15:54:00.208" v="11616" actId="2696"/>
        <pc:sldMkLst>
          <pc:docMk/>
          <pc:sldMk cId="2356754103" sldId="262"/>
        </pc:sldMkLst>
        <pc:spChg chg="mod">
          <ac:chgData name="Diogo Emanuel da Silva Nogueira" userId="18325814-92be-4cbf-9963-7f1ae6a83543" providerId="ADAL" clId="{07E5976E-2ACD-45D0-9950-CFD2D1750086}" dt="2020-04-17T14:58:30.647" v="2018" actId="20577"/>
          <ac:spMkLst>
            <pc:docMk/>
            <pc:sldMk cId="2356754103" sldId="262"/>
            <ac:spMk id="2" creationId="{E013EE7E-4DB0-4F29-9E14-7F06EFBD7E11}"/>
          </ac:spMkLst>
        </pc:spChg>
      </pc:sldChg>
      <pc:sldChg chg="modSp add del modNotesTx">
        <pc:chgData name="Diogo Emanuel da Silva Nogueira" userId="18325814-92be-4cbf-9963-7f1ae6a83543" providerId="ADAL" clId="{07E5976E-2ACD-45D0-9950-CFD2D1750086}" dt="2020-04-18T15:54:01.107" v="11617" actId="2696"/>
        <pc:sldMkLst>
          <pc:docMk/>
          <pc:sldMk cId="3848835602" sldId="263"/>
        </pc:sldMkLst>
        <pc:spChg chg="mod">
          <ac:chgData name="Diogo Emanuel da Silva Nogueira" userId="18325814-92be-4cbf-9963-7f1ae6a83543" providerId="ADAL" clId="{07E5976E-2ACD-45D0-9950-CFD2D1750086}" dt="2020-04-17T14:58:29.353" v="2017" actId="20577"/>
          <ac:spMkLst>
            <pc:docMk/>
            <pc:sldMk cId="3848835602" sldId="263"/>
            <ac:spMk id="2" creationId="{E013EE7E-4DB0-4F29-9E14-7F06EFBD7E11}"/>
          </ac:spMkLst>
        </pc:spChg>
      </pc:sldChg>
      <pc:sldChg chg="addSp delSp modSp add del modNotesTx">
        <pc:chgData name="Diogo Emanuel da Silva Nogueira" userId="18325814-92be-4cbf-9963-7f1ae6a83543" providerId="ADAL" clId="{07E5976E-2ACD-45D0-9950-CFD2D1750086}" dt="2020-04-18T17:43:54.199" v="14585" actId="2696"/>
        <pc:sldMkLst>
          <pc:docMk/>
          <pc:sldMk cId="1430730593" sldId="264"/>
        </pc:sldMkLst>
        <pc:spChg chg="mod">
          <ac:chgData name="Diogo Emanuel da Silva Nogueira" userId="18325814-92be-4cbf-9963-7f1ae6a83543" providerId="ADAL" clId="{07E5976E-2ACD-45D0-9950-CFD2D1750086}" dt="2020-04-17T14:58:25.892" v="2016" actId="20577"/>
          <ac:spMkLst>
            <pc:docMk/>
            <pc:sldMk cId="1430730593" sldId="264"/>
            <ac:spMk id="2" creationId="{E013EE7E-4DB0-4F29-9E14-7F06EFBD7E11}"/>
          </ac:spMkLst>
        </pc:spChg>
        <pc:spChg chg="del">
          <ac:chgData name="Diogo Emanuel da Silva Nogueira" userId="18325814-92be-4cbf-9963-7f1ae6a83543" providerId="ADAL" clId="{07E5976E-2ACD-45D0-9950-CFD2D1750086}" dt="2020-04-17T14:57:58.690" v="2007" actId="478"/>
          <ac:spMkLst>
            <pc:docMk/>
            <pc:sldMk cId="1430730593" sldId="264"/>
            <ac:spMk id="4" creationId="{930A1B93-CCC9-4FE1-8006-9FB81456616F}"/>
          </ac:spMkLst>
        </pc:spChg>
        <pc:spChg chg="add del mod">
          <ac:chgData name="Diogo Emanuel da Silva Nogueira" userId="18325814-92be-4cbf-9963-7f1ae6a83543" providerId="ADAL" clId="{07E5976E-2ACD-45D0-9950-CFD2D1750086}" dt="2020-04-17T14:58:01.613" v="2008" actId="478"/>
          <ac:spMkLst>
            <pc:docMk/>
            <pc:sldMk cId="1430730593" sldId="264"/>
            <ac:spMk id="5" creationId="{68323FF8-2F35-44EB-810F-EA31164E57C8}"/>
          </ac:spMkLst>
        </pc:spChg>
        <pc:spChg chg="add mod">
          <ac:chgData name="Diogo Emanuel da Silva Nogueira" userId="18325814-92be-4cbf-9963-7f1ae6a83543" providerId="ADAL" clId="{07E5976E-2ACD-45D0-9950-CFD2D1750086}" dt="2020-04-17T15:04:14.428" v="2503" actId="123"/>
          <ac:spMkLst>
            <pc:docMk/>
            <pc:sldMk cId="1430730593" sldId="264"/>
            <ac:spMk id="6" creationId="{31B24855-3FB8-4E9D-B4AB-22B8ABEB26F3}"/>
          </ac:spMkLst>
        </pc:spChg>
        <pc:spChg chg="add del mod">
          <ac:chgData name="Diogo Emanuel da Silva Nogueira" userId="18325814-92be-4cbf-9963-7f1ae6a83543" providerId="ADAL" clId="{07E5976E-2ACD-45D0-9950-CFD2D1750086}" dt="2020-04-17T15:00:02.645" v="2033"/>
          <ac:spMkLst>
            <pc:docMk/>
            <pc:sldMk cId="1430730593" sldId="264"/>
            <ac:spMk id="7" creationId="{0A47DA6B-FCD1-431C-8298-2A7FA8439A7C}"/>
          </ac:spMkLst>
        </pc:spChg>
      </pc:sldChg>
      <pc:sldChg chg="modSp add del">
        <pc:chgData name="Diogo Emanuel da Silva Nogueira" userId="18325814-92be-4cbf-9963-7f1ae6a83543" providerId="ADAL" clId="{07E5976E-2ACD-45D0-9950-CFD2D1750086}" dt="2020-04-18T17:52:45.251" v="14989" actId="2696"/>
        <pc:sldMkLst>
          <pc:docMk/>
          <pc:sldMk cId="1196506508" sldId="265"/>
        </pc:sldMkLst>
        <pc:spChg chg="mod">
          <ac:chgData name="Diogo Emanuel da Silva Nogueira" userId="18325814-92be-4cbf-9963-7f1ae6a83543" providerId="ADAL" clId="{07E5976E-2ACD-45D0-9950-CFD2D1750086}" dt="2020-04-18T17:52:44.130" v="14988"/>
          <ac:spMkLst>
            <pc:docMk/>
            <pc:sldMk cId="1196506508" sldId="265"/>
            <ac:spMk id="6" creationId="{31B24855-3FB8-4E9D-B4AB-22B8ABEB26F3}"/>
          </ac:spMkLst>
        </pc:spChg>
      </pc:sldChg>
      <pc:sldChg chg="modSp add del modNotesTx">
        <pc:chgData name="Diogo Emanuel da Silva Nogueira" userId="18325814-92be-4cbf-9963-7f1ae6a83543" providerId="ADAL" clId="{07E5976E-2ACD-45D0-9950-CFD2D1750086}" dt="2020-04-18T17:55:18.910" v="15035" actId="2696"/>
        <pc:sldMkLst>
          <pc:docMk/>
          <pc:sldMk cId="2852948233" sldId="266"/>
        </pc:sldMkLst>
        <pc:spChg chg="mod">
          <ac:chgData name="Diogo Emanuel da Silva Nogueira" userId="18325814-92be-4cbf-9963-7f1ae6a83543" providerId="ADAL" clId="{07E5976E-2ACD-45D0-9950-CFD2D1750086}" dt="2020-04-18T17:53:33.995" v="15003"/>
          <ac:spMkLst>
            <pc:docMk/>
            <pc:sldMk cId="2852948233" sldId="266"/>
            <ac:spMk id="6" creationId="{31B24855-3FB8-4E9D-B4AB-22B8ABEB26F3}"/>
          </ac:spMkLst>
        </pc:spChg>
      </pc:sldChg>
      <pc:sldChg chg="modSp add del modNotesTx">
        <pc:chgData name="Diogo Emanuel da Silva Nogueira" userId="18325814-92be-4cbf-9963-7f1ae6a83543" providerId="ADAL" clId="{07E5976E-2ACD-45D0-9950-CFD2D1750086}" dt="2020-04-18T17:56:55.085" v="15086" actId="2696"/>
        <pc:sldMkLst>
          <pc:docMk/>
          <pc:sldMk cId="2378361616" sldId="267"/>
        </pc:sldMkLst>
        <pc:spChg chg="mod">
          <ac:chgData name="Diogo Emanuel da Silva Nogueira" userId="18325814-92be-4cbf-9963-7f1ae6a83543" providerId="ADAL" clId="{07E5976E-2ACD-45D0-9950-CFD2D1750086}" dt="2020-04-17T15:07:19.861" v="3035" actId="20577"/>
          <ac:spMkLst>
            <pc:docMk/>
            <pc:sldMk cId="2378361616" sldId="267"/>
            <ac:spMk id="6" creationId="{31B24855-3FB8-4E9D-B4AB-22B8ABEB26F3}"/>
          </ac:spMkLst>
        </pc:spChg>
      </pc:sldChg>
      <pc:sldChg chg="delSp modSp add del modNotesTx">
        <pc:chgData name="Diogo Emanuel da Silva Nogueira" userId="18325814-92be-4cbf-9963-7f1ae6a83543" providerId="ADAL" clId="{07E5976E-2ACD-45D0-9950-CFD2D1750086}" dt="2020-04-18T18:09:01.221" v="15365" actId="2696"/>
        <pc:sldMkLst>
          <pc:docMk/>
          <pc:sldMk cId="215279863" sldId="268"/>
        </pc:sldMkLst>
        <pc:spChg chg="del mod">
          <ac:chgData name="Diogo Emanuel da Silva Nogueira" userId="18325814-92be-4cbf-9963-7f1ae6a83543" providerId="ADAL" clId="{07E5976E-2ACD-45D0-9950-CFD2D1750086}" dt="2020-04-18T18:00:48.644" v="15177"/>
          <ac:spMkLst>
            <pc:docMk/>
            <pc:sldMk cId="215279863" sldId="268"/>
            <ac:spMk id="6" creationId="{31B24855-3FB8-4E9D-B4AB-22B8ABEB26F3}"/>
          </ac:spMkLst>
        </pc:spChg>
      </pc:sldChg>
      <pc:sldChg chg="addSp delSp modSp add del modNotesTx">
        <pc:chgData name="Diogo Emanuel da Silva Nogueira" userId="18325814-92be-4cbf-9963-7f1ae6a83543" providerId="ADAL" clId="{07E5976E-2ACD-45D0-9950-CFD2D1750086}" dt="2020-04-18T18:15:45.015" v="15709" actId="2696"/>
        <pc:sldMkLst>
          <pc:docMk/>
          <pc:sldMk cId="2362045523" sldId="269"/>
        </pc:sldMkLst>
        <pc:spChg chg="mod">
          <ac:chgData name="Diogo Emanuel da Silva Nogueira" userId="18325814-92be-4cbf-9963-7f1ae6a83543" providerId="ADAL" clId="{07E5976E-2ACD-45D0-9950-CFD2D1750086}" dt="2020-04-17T15:11:43.829" v="3061" actId="14100"/>
          <ac:spMkLst>
            <pc:docMk/>
            <pc:sldMk cId="2362045523" sldId="269"/>
            <ac:spMk id="2" creationId="{E013EE7E-4DB0-4F29-9E14-7F06EFBD7E11}"/>
          </ac:spMkLst>
        </pc:spChg>
        <pc:spChg chg="add mod">
          <ac:chgData name="Diogo Emanuel da Silva Nogueira" userId="18325814-92be-4cbf-9963-7f1ae6a83543" providerId="ADAL" clId="{07E5976E-2ACD-45D0-9950-CFD2D1750086}" dt="2020-04-18T18:15:16.271" v="15697"/>
          <ac:spMkLst>
            <pc:docMk/>
            <pc:sldMk cId="2362045523" sldId="269"/>
            <ac:spMk id="4" creationId="{CADED49E-6A6A-4406-AC06-72A58BA9562F}"/>
          </ac:spMkLst>
        </pc:spChg>
        <pc:spChg chg="add mod">
          <ac:chgData name="Diogo Emanuel da Silva Nogueira" userId="18325814-92be-4cbf-9963-7f1ae6a83543" providerId="ADAL" clId="{07E5976E-2ACD-45D0-9950-CFD2D1750086}" dt="2020-04-18T18:15:24.648" v="15701"/>
          <ac:spMkLst>
            <pc:docMk/>
            <pc:sldMk cId="2362045523" sldId="269"/>
            <ac:spMk id="5" creationId="{DC00E496-641F-453F-AC72-02C2D20F16FB}"/>
          </ac:spMkLst>
        </pc:spChg>
        <pc:spChg chg="del mod">
          <ac:chgData name="Diogo Emanuel da Silva Nogueira" userId="18325814-92be-4cbf-9963-7f1ae6a83543" providerId="ADAL" clId="{07E5976E-2ACD-45D0-9950-CFD2D1750086}" dt="2020-04-17T15:13:16.706" v="3063" actId="478"/>
          <ac:spMkLst>
            <pc:docMk/>
            <pc:sldMk cId="2362045523" sldId="269"/>
            <ac:spMk id="6" creationId="{31B24855-3FB8-4E9D-B4AB-22B8ABEB26F3}"/>
          </ac:spMkLst>
        </pc:spChg>
      </pc:sldChg>
      <pc:sldChg chg="addSp delSp modSp add del modNotesTx">
        <pc:chgData name="Diogo Emanuel da Silva Nogueira" userId="18325814-92be-4cbf-9963-7f1ae6a83543" providerId="ADAL" clId="{07E5976E-2ACD-45D0-9950-CFD2D1750086}" dt="2020-04-18T18:46:15.620" v="16693" actId="2696"/>
        <pc:sldMkLst>
          <pc:docMk/>
          <pc:sldMk cId="462693349" sldId="270"/>
        </pc:sldMkLst>
        <pc:spChg chg="mod">
          <ac:chgData name="Diogo Emanuel da Silva Nogueira" userId="18325814-92be-4cbf-9963-7f1ae6a83543" providerId="ADAL" clId="{07E5976E-2ACD-45D0-9950-CFD2D1750086}" dt="2020-04-17T16:43:15.558" v="3404" actId="14100"/>
          <ac:spMkLst>
            <pc:docMk/>
            <pc:sldMk cId="462693349" sldId="270"/>
            <ac:spMk id="2" creationId="{E013EE7E-4DB0-4F29-9E14-7F06EFBD7E11}"/>
          </ac:spMkLst>
        </pc:spChg>
        <pc:spChg chg="del mod">
          <ac:chgData name="Diogo Emanuel da Silva Nogueira" userId="18325814-92be-4cbf-9963-7f1ae6a83543" providerId="ADAL" clId="{07E5976E-2ACD-45D0-9950-CFD2D1750086}" dt="2020-04-17T16:42:52.869" v="3394" actId="478"/>
          <ac:spMkLst>
            <pc:docMk/>
            <pc:sldMk cId="462693349" sldId="270"/>
            <ac:spMk id="4" creationId="{CADED49E-6A6A-4406-AC06-72A58BA9562F}"/>
          </ac:spMkLst>
        </pc:spChg>
        <pc:spChg chg="del mod">
          <ac:chgData name="Diogo Emanuel da Silva Nogueira" userId="18325814-92be-4cbf-9963-7f1ae6a83543" providerId="ADAL" clId="{07E5976E-2ACD-45D0-9950-CFD2D1750086}" dt="2020-04-17T16:42:52.869" v="3394" actId="478"/>
          <ac:spMkLst>
            <pc:docMk/>
            <pc:sldMk cId="462693349" sldId="270"/>
            <ac:spMk id="5" creationId="{DC00E496-641F-453F-AC72-02C2D20F16FB}"/>
          </ac:spMkLst>
        </pc:spChg>
        <pc:spChg chg="add mod">
          <ac:chgData name="Diogo Emanuel da Silva Nogueira" userId="18325814-92be-4cbf-9963-7f1ae6a83543" providerId="ADAL" clId="{07E5976E-2ACD-45D0-9950-CFD2D1750086}" dt="2020-04-18T18:40:51.210" v="16507"/>
          <ac:spMkLst>
            <pc:docMk/>
            <pc:sldMk cId="462693349" sldId="270"/>
            <ac:spMk id="6" creationId="{0D172AD2-CF98-4535-8083-EE723945C794}"/>
          </ac:spMkLst>
        </pc:spChg>
        <pc:spChg chg="add mod">
          <ac:chgData name="Diogo Emanuel da Silva Nogueira" userId="18325814-92be-4cbf-9963-7f1ae6a83543" providerId="ADAL" clId="{07E5976E-2ACD-45D0-9950-CFD2D1750086}" dt="2020-04-18T18:43:12.148" v="16606"/>
          <ac:spMkLst>
            <pc:docMk/>
            <pc:sldMk cId="462693349" sldId="270"/>
            <ac:spMk id="7" creationId="{96AA1699-F311-4C00-86F1-BFAE1B7810D3}"/>
          </ac:spMkLst>
        </pc:spChg>
        <pc:picChg chg="add mod">
          <ac:chgData name="Diogo Emanuel da Silva Nogueira" userId="18325814-92be-4cbf-9963-7f1ae6a83543" providerId="ADAL" clId="{07E5976E-2ACD-45D0-9950-CFD2D1750086}" dt="2020-04-17T16:50:56.687" v="4362" actId="1076"/>
          <ac:picMkLst>
            <pc:docMk/>
            <pc:sldMk cId="462693349" sldId="270"/>
            <ac:picMk id="3" creationId="{B5F7C2AD-F081-4CA9-B2FB-DFFF966EC33D}"/>
          </ac:picMkLst>
        </pc:picChg>
      </pc:sldChg>
      <pc:sldChg chg="addSp delSp modSp add del modNotesTx">
        <pc:chgData name="Diogo Emanuel da Silva Nogueira" userId="18325814-92be-4cbf-9963-7f1ae6a83543" providerId="ADAL" clId="{07E5976E-2ACD-45D0-9950-CFD2D1750086}" dt="2020-04-18T19:33:09.618" v="17033" actId="2696"/>
        <pc:sldMkLst>
          <pc:docMk/>
          <pc:sldMk cId="1297969148" sldId="271"/>
        </pc:sldMkLst>
        <pc:spChg chg="del">
          <ac:chgData name="Diogo Emanuel da Silva Nogueira" userId="18325814-92be-4cbf-9963-7f1ae6a83543" providerId="ADAL" clId="{07E5976E-2ACD-45D0-9950-CFD2D1750086}" dt="2020-04-17T16:52:18.517" v="4365" actId="478"/>
          <ac:spMkLst>
            <pc:docMk/>
            <pc:sldMk cId="1297969148" sldId="271"/>
            <ac:spMk id="6" creationId="{0D172AD2-CF98-4535-8083-EE723945C794}"/>
          </ac:spMkLst>
        </pc:spChg>
        <pc:spChg chg="del">
          <ac:chgData name="Diogo Emanuel da Silva Nogueira" userId="18325814-92be-4cbf-9963-7f1ae6a83543" providerId="ADAL" clId="{07E5976E-2ACD-45D0-9950-CFD2D1750086}" dt="2020-04-17T16:52:18.517" v="4365" actId="478"/>
          <ac:spMkLst>
            <pc:docMk/>
            <pc:sldMk cId="1297969148" sldId="271"/>
            <ac:spMk id="7" creationId="{96AA1699-F311-4C00-86F1-BFAE1B7810D3}"/>
          </ac:spMkLst>
        </pc:spChg>
        <pc:spChg chg="add mod">
          <ac:chgData name="Diogo Emanuel da Silva Nogueira" userId="18325814-92be-4cbf-9963-7f1ae6a83543" providerId="ADAL" clId="{07E5976E-2ACD-45D0-9950-CFD2D1750086}" dt="2020-04-17T16:55:54.918" v="4726" actId="1076"/>
          <ac:spMkLst>
            <pc:docMk/>
            <pc:sldMk cId="1297969148" sldId="271"/>
            <ac:spMk id="8" creationId="{B7B6D3C2-2E0E-42F7-AC18-D556FA1640D2}"/>
          </ac:spMkLst>
        </pc:spChg>
        <pc:picChg chg="del">
          <ac:chgData name="Diogo Emanuel da Silva Nogueira" userId="18325814-92be-4cbf-9963-7f1ae6a83543" providerId="ADAL" clId="{07E5976E-2ACD-45D0-9950-CFD2D1750086}" dt="2020-04-17T16:52:18.517" v="4365" actId="478"/>
          <ac:picMkLst>
            <pc:docMk/>
            <pc:sldMk cId="1297969148" sldId="271"/>
            <ac:picMk id="3" creationId="{B5F7C2AD-F081-4CA9-B2FB-DFFF966EC33D}"/>
          </ac:picMkLst>
        </pc:picChg>
        <pc:picChg chg="add mod">
          <ac:chgData name="Diogo Emanuel da Silva Nogueira" userId="18325814-92be-4cbf-9963-7f1ae6a83543" providerId="ADAL" clId="{07E5976E-2ACD-45D0-9950-CFD2D1750086}" dt="2020-04-18T19:21:00.047" v="16752" actId="1076"/>
          <ac:picMkLst>
            <pc:docMk/>
            <pc:sldMk cId="1297969148" sldId="271"/>
            <ac:picMk id="4" creationId="{85F56F93-1922-4C79-92D2-38D7F42589B3}"/>
          </ac:picMkLst>
        </pc:picChg>
      </pc:sldChg>
      <pc:sldChg chg="addSp delSp modSp add del modNotesTx">
        <pc:chgData name="Diogo Emanuel da Silva Nogueira" userId="18325814-92be-4cbf-9963-7f1ae6a83543" providerId="ADAL" clId="{07E5976E-2ACD-45D0-9950-CFD2D1750086}" dt="2020-04-18T19:35:23.383" v="17071" actId="2696"/>
        <pc:sldMkLst>
          <pc:docMk/>
          <pc:sldMk cId="17212318" sldId="272"/>
        </pc:sldMkLst>
        <pc:spChg chg="add mod">
          <ac:chgData name="Diogo Emanuel da Silva Nogueira" userId="18325814-92be-4cbf-9963-7f1ae6a83543" providerId="ADAL" clId="{07E5976E-2ACD-45D0-9950-CFD2D1750086}" dt="2020-04-17T16:59:36.183" v="5127" actId="20577"/>
          <ac:spMkLst>
            <pc:docMk/>
            <pc:sldMk cId="17212318" sldId="272"/>
            <ac:spMk id="5" creationId="{A019C9A1-85E8-435B-8926-0FED88D0CC79}"/>
          </ac:spMkLst>
        </pc:spChg>
        <pc:picChg chg="del">
          <ac:chgData name="Diogo Emanuel da Silva Nogueira" userId="18325814-92be-4cbf-9963-7f1ae6a83543" providerId="ADAL" clId="{07E5976E-2ACD-45D0-9950-CFD2D1750086}" dt="2020-04-17T16:53:46.048" v="4381" actId="478"/>
          <ac:picMkLst>
            <pc:docMk/>
            <pc:sldMk cId="17212318" sldId="272"/>
            <ac:picMk id="4" creationId="{85F56F93-1922-4C79-92D2-38D7F42589B3}"/>
          </ac:picMkLst>
        </pc:picChg>
      </pc:sldChg>
      <pc:sldChg chg="addSp delSp modSp add del mod setBg">
        <pc:chgData name="Diogo Emanuel da Silva Nogueira" userId="18325814-92be-4cbf-9963-7f1ae6a83543" providerId="ADAL" clId="{07E5976E-2ACD-45D0-9950-CFD2D1750086}" dt="2020-04-18T19:40:26.422" v="17295" actId="2696"/>
        <pc:sldMkLst>
          <pc:docMk/>
          <pc:sldMk cId="3079775714" sldId="273"/>
        </pc:sldMkLst>
        <pc:spChg chg="mod">
          <ac:chgData name="Diogo Emanuel da Silva Nogueira" userId="18325814-92be-4cbf-9963-7f1ae6a83543" providerId="ADAL" clId="{07E5976E-2ACD-45D0-9950-CFD2D1750086}" dt="2020-04-17T17:00:51.933" v="5131" actId="26606"/>
          <ac:spMkLst>
            <pc:docMk/>
            <pc:sldMk cId="3079775714" sldId="273"/>
            <ac:spMk id="2" creationId="{E013EE7E-4DB0-4F29-9E14-7F06EFBD7E11}"/>
          </ac:spMkLst>
        </pc:spChg>
        <pc:spChg chg="del">
          <ac:chgData name="Diogo Emanuel da Silva Nogueira" userId="18325814-92be-4cbf-9963-7f1ae6a83543" providerId="ADAL" clId="{07E5976E-2ACD-45D0-9950-CFD2D1750086}" dt="2020-04-17T16:59:53.831" v="5129" actId="478"/>
          <ac:spMkLst>
            <pc:docMk/>
            <pc:sldMk cId="3079775714" sldId="273"/>
            <ac:spMk id="5" creationId="{A019C9A1-85E8-435B-8926-0FED88D0CC79}"/>
          </ac:spMkLst>
        </pc:spChg>
        <pc:spChg chg="add">
          <ac:chgData name="Diogo Emanuel da Silva Nogueira" userId="18325814-92be-4cbf-9963-7f1ae6a83543" providerId="ADAL" clId="{07E5976E-2ACD-45D0-9950-CFD2D1750086}" dt="2020-04-17T17:00:51.933" v="5131" actId="26606"/>
          <ac:spMkLst>
            <pc:docMk/>
            <pc:sldMk cId="3079775714" sldId="273"/>
            <ac:spMk id="8" creationId="{A4AC5506-6312-4701-8D3C-40187889A947}"/>
          </ac:spMkLst>
        </pc:spChg>
        <pc:graphicFrameChg chg="add mod modGraphic">
          <ac:chgData name="Diogo Emanuel da Silva Nogueira" userId="18325814-92be-4cbf-9963-7f1ae6a83543" providerId="ADAL" clId="{07E5976E-2ACD-45D0-9950-CFD2D1750086}" dt="2020-04-18T19:36:00.014" v="17079" actId="1076"/>
          <ac:graphicFrameMkLst>
            <pc:docMk/>
            <pc:sldMk cId="3079775714" sldId="273"/>
            <ac:graphicFrameMk id="3" creationId="{6ED69D30-84C8-401E-9188-298BAFB0421D}"/>
          </ac:graphicFrameMkLst>
        </pc:graphicFrameChg>
      </pc:sldChg>
      <pc:sldChg chg="add del">
        <pc:chgData name="Diogo Emanuel da Silva Nogueira" userId="18325814-92be-4cbf-9963-7f1ae6a83543" providerId="ADAL" clId="{07E5976E-2ACD-45D0-9950-CFD2D1750086}" dt="2020-04-17T17:01:03.711" v="5135" actId="2696"/>
        <pc:sldMkLst>
          <pc:docMk/>
          <pc:sldMk cId="3204186362" sldId="274"/>
        </pc:sldMkLst>
      </pc:sldChg>
      <pc:sldChg chg="modSp add del ord">
        <pc:chgData name="Diogo Emanuel da Silva Nogueira" userId="18325814-92be-4cbf-9963-7f1ae6a83543" providerId="ADAL" clId="{07E5976E-2ACD-45D0-9950-CFD2D1750086}" dt="2020-04-18T19:41:06.736" v="17350" actId="2696"/>
        <pc:sldMkLst>
          <pc:docMk/>
          <pc:sldMk cId="3652599537" sldId="275"/>
        </pc:sldMkLst>
        <pc:spChg chg="mod">
          <ac:chgData name="Diogo Emanuel da Silva Nogueira" userId="18325814-92be-4cbf-9963-7f1ae6a83543" providerId="ADAL" clId="{07E5976E-2ACD-45D0-9950-CFD2D1750086}" dt="2020-04-18T19:40:53.258" v="17344"/>
          <ac:spMkLst>
            <pc:docMk/>
            <pc:sldMk cId="3652599537" sldId="275"/>
            <ac:spMk id="5" creationId="{A019C9A1-85E8-435B-8926-0FED88D0CC79}"/>
          </ac:spMkLst>
        </pc:spChg>
      </pc:sldChg>
      <pc:sldChg chg="modSp add del">
        <pc:chgData name="Diogo Emanuel da Silva Nogueira" userId="18325814-92be-4cbf-9963-7f1ae6a83543" providerId="ADAL" clId="{07E5976E-2ACD-45D0-9950-CFD2D1750086}" dt="2020-04-18T19:41:42.265" v="17408" actId="2696"/>
        <pc:sldMkLst>
          <pc:docMk/>
          <pc:sldMk cId="1572975718" sldId="276"/>
        </pc:sldMkLst>
        <pc:spChg chg="mod">
          <ac:chgData name="Diogo Emanuel da Silva Nogueira" userId="18325814-92be-4cbf-9963-7f1ae6a83543" providerId="ADAL" clId="{07E5976E-2ACD-45D0-9950-CFD2D1750086}" dt="2020-04-18T19:41:40.996" v="17407"/>
          <ac:spMkLst>
            <pc:docMk/>
            <pc:sldMk cId="1572975718" sldId="276"/>
            <ac:spMk id="5" creationId="{A019C9A1-85E8-435B-8926-0FED88D0CC79}"/>
          </ac:spMkLst>
        </pc:spChg>
      </pc:sldChg>
      <pc:sldChg chg="modSp add del">
        <pc:chgData name="Diogo Emanuel da Silva Nogueira" userId="18325814-92be-4cbf-9963-7f1ae6a83543" providerId="ADAL" clId="{07E5976E-2ACD-45D0-9950-CFD2D1750086}" dt="2020-04-18T19:42:22.786" v="17423" actId="2696"/>
        <pc:sldMkLst>
          <pc:docMk/>
          <pc:sldMk cId="2577198689" sldId="277"/>
        </pc:sldMkLst>
        <pc:spChg chg="mod">
          <ac:chgData name="Diogo Emanuel da Silva Nogueira" userId="18325814-92be-4cbf-9963-7f1ae6a83543" providerId="ADAL" clId="{07E5976E-2ACD-45D0-9950-CFD2D1750086}" dt="2020-04-18T19:42:12.601" v="17418"/>
          <ac:spMkLst>
            <pc:docMk/>
            <pc:sldMk cId="2577198689" sldId="277"/>
            <ac:spMk id="5" creationId="{A019C9A1-85E8-435B-8926-0FED88D0CC79}"/>
          </ac:spMkLst>
        </pc:spChg>
      </pc:sldChg>
      <pc:sldChg chg="modSp add del">
        <pc:chgData name="Diogo Emanuel da Silva Nogueira" userId="18325814-92be-4cbf-9963-7f1ae6a83543" providerId="ADAL" clId="{07E5976E-2ACD-45D0-9950-CFD2D1750086}" dt="2020-04-18T19:42:48.972" v="17436" actId="2696"/>
        <pc:sldMkLst>
          <pc:docMk/>
          <pc:sldMk cId="2201993997" sldId="278"/>
        </pc:sldMkLst>
        <pc:spChg chg="mod">
          <ac:chgData name="Diogo Emanuel da Silva Nogueira" userId="18325814-92be-4cbf-9963-7f1ae6a83543" providerId="ADAL" clId="{07E5976E-2ACD-45D0-9950-CFD2D1750086}" dt="2020-04-18T19:42:47.843" v="17435"/>
          <ac:spMkLst>
            <pc:docMk/>
            <pc:sldMk cId="2201993997" sldId="278"/>
            <ac:spMk id="5" creationId="{A019C9A1-85E8-435B-8926-0FED88D0CC79}"/>
          </ac:spMkLst>
        </pc:spChg>
      </pc:sldChg>
      <pc:sldChg chg="addSp delSp modSp add del mod setBg">
        <pc:chgData name="Diogo Emanuel da Silva Nogueira" userId="18325814-92be-4cbf-9963-7f1ae6a83543" providerId="ADAL" clId="{07E5976E-2ACD-45D0-9950-CFD2D1750086}" dt="2020-04-18T19:48:39.818" v="17848" actId="2696"/>
        <pc:sldMkLst>
          <pc:docMk/>
          <pc:sldMk cId="3962722018" sldId="279"/>
        </pc:sldMkLst>
        <pc:spChg chg="mod">
          <ac:chgData name="Diogo Emanuel da Silva Nogueira" userId="18325814-92be-4cbf-9963-7f1ae6a83543" providerId="ADAL" clId="{07E5976E-2ACD-45D0-9950-CFD2D1750086}" dt="2020-04-17T17:16:38.224" v="6995" actId="20577"/>
          <ac:spMkLst>
            <pc:docMk/>
            <pc:sldMk cId="3962722018" sldId="279"/>
            <ac:spMk id="2" creationId="{E013EE7E-4DB0-4F29-9E14-7F06EFBD7E11}"/>
          </ac:spMkLst>
        </pc:spChg>
        <pc:spChg chg="add del">
          <ac:chgData name="Diogo Emanuel da Silva Nogueira" userId="18325814-92be-4cbf-9963-7f1ae6a83543" providerId="ADAL" clId="{07E5976E-2ACD-45D0-9950-CFD2D1750086}" dt="2020-04-17T17:15:52.789" v="6965" actId="478"/>
          <ac:spMkLst>
            <pc:docMk/>
            <pc:sldMk cId="3962722018" sldId="279"/>
            <ac:spMk id="4" creationId="{C2379C8A-2F1D-478F-BED2-18CC45EC144C}"/>
          </ac:spMkLst>
        </pc:spChg>
        <pc:spChg chg="del">
          <ac:chgData name="Diogo Emanuel da Silva Nogueira" userId="18325814-92be-4cbf-9963-7f1ae6a83543" providerId="ADAL" clId="{07E5976E-2ACD-45D0-9950-CFD2D1750086}" dt="2020-04-17T17:15:24.200" v="6963" actId="478"/>
          <ac:spMkLst>
            <pc:docMk/>
            <pc:sldMk cId="3962722018" sldId="279"/>
            <ac:spMk id="5" creationId="{A019C9A1-85E8-435B-8926-0FED88D0CC79}"/>
          </ac:spMkLst>
        </pc:spChg>
        <pc:spChg chg="add del">
          <ac:chgData name="Diogo Emanuel da Silva Nogueira" userId="18325814-92be-4cbf-9963-7f1ae6a83543" providerId="ADAL" clId="{07E5976E-2ACD-45D0-9950-CFD2D1750086}" dt="2020-04-17T17:15:52.789" v="6965" actId="478"/>
          <ac:spMkLst>
            <pc:docMk/>
            <pc:sldMk cId="3962722018" sldId="279"/>
            <ac:spMk id="6" creationId="{EA8F4FA0-384A-491A-BA5E-BE92B4A9B3DD}"/>
          </ac:spMkLst>
        </pc:spChg>
        <pc:spChg chg="add">
          <ac:chgData name="Diogo Emanuel da Silva Nogueira" userId="18325814-92be-4cbf-9963-7f1ae6a83543" providerId="ADAL" clId="{07E5976E-2ACD-45D0-9950-CFD2D1750086}" dt="2020-04-17T17:15:56.719" v="6967" actId="26606"/>
          <ac:spMkLst>
            <pc:docMk/>
            <pc:sldMk cId="3962722018" sldId="279"/>
            <ac:spMk id="8" creationId="{A4AC5506-6312-4701-8D3C-40187889A947}"/>
          </ac:spMkLst>
        </pc:spChg>
        <pc:graphicFrameChg chg="add mod modGraphic">
          <ac:chgData name="Diogo Emanuel da Silva Nogueira" userId="18325814-92be-4cbf-9963-7f1ae6a83543" providerId="ADAL" clId="{07E5976E-2ACD-45D0-9950-CFD2D1750086}" dt="2020-04-18T19:48:16.856" v="17832"/>
          <ac:graphicFrameMkLst>
            <pc:docMk/>
            <pc:sldMk cId="3962722018" sldId="279"/>
            <ac:graphicFrameMk id="3" creationId="{1F18CBEE-88CE-474A-8DAA-D582208B654B}"/>
          </ac:graphicFrameMkLst>
        </pc:graphicFrameChg>
      </pc:sldChg>
      <pc:sldChg chg="addSp delSp modSp add del">
        <pc:chgData name="Diogo Emanuel da Silva Nogueira" userId="18325814-92be-4cbf-9963-7f1ae6a83543" providerId="ADAL" clId="{07E5976E-2ACD-45D0-9950-CFD2D1750086}" dt="2020-04-18T19:50:33.209" v="17951" actId="2696"/>
        <pc:sldMkLst>
          <pc:docMk/>
          <pc:sldMk cId="219063222" sldId="280"/>
        </pc:sldMkLst>
        <pc:spChg chg="mod">
          <ac:chgData name="Diogo Emanuel da Silva Nogueira" userId="18325814-92be-4cbf-9963-7f1ae6a83543" providerId="ADAL" clId="{07E5976E-2ACD-45D0-9950-CFD2D1750086}" dt="2020-04-17T17:17:02.467" v="7008" actId="26606"/>
          <ac:spMkLst>
            <pc:docMk/>
            <pc:sldMk cId="219063222" sldId="280"/>
            <ac:spMk id="2" creationId="{E013EE7E-4DB0-4F29-9E14-7F06EFBD7E11}"/>
          </ac:spMkLst>
        </pc:spChg>
        <pc:spChg chg="del">
          <ac:chgData name="Diogo Emanuel da Silva Nogueira" userId="18325814-92be-4cbf-9963-7f1ae6a83543" providerId="ADAL" clId="{07E5976E-2ACD-45D0-9950-CFD2D1750086}" dt="2020-04-17T17:17:02.467" v="7008" actId="26606"/>
          <ac:spMkLst>
            <pc:docMk/>
            <pc:sldMk cId="219063222" sldId="280"/>
            <ac:spMk id="8" creationId="{A4AC5506-6312-4701-8D3C-40187889A947}"/>
          </ac:spMkLst>
        </pc:spChg>
        <pc:spChg chg="add">
          <ac:chgData name="Diogo Emanuel da Silva Nogueira" userId="18325814-92be-4cbf-9963-7f1ae6a83543" providerId="ADAL" clId="{07E5976E-2ACD-45D0-9950-CFD2D1750086}" dt="2020-04-17T17:17:02.467" v="7008" actId="26606"/>
          <ac:spMkLst>
            <pc:docMk/>
            <pc:sldMk cId="219063222" sldId="280"/>
            <ac:spMk id="13" creationId="{A4AC5506-6312-4701-8D3C-40187889A947}"/>
          </ac:spMkLst>
        </pc:spChg>
        <pc:graphicFrameChg chg="del modGraphic">
          <ac:chgData name="Diogo Emanuel da Silva Nogueira" userId="18325814-92be-4cbf-9963-7f1ae6a83543" providerId="ADAL" clId="{07E5976E-2ACD-45D0-9950-CFD2D1750086}" dt="2020-04-17T17:16:52.394" v="7006" actId="478"/>
          <ac:graphicFrameMkLst>
            <pc:docMk/>
            <pc:sldMk cId="219063222" sldId="280"/>
            <ac:graphicFrameMk id="3" creationId="{1F18CBEE-88CE-474A-8DAA-D582208B654B}"/>
          </ac:graphicFrameMkLst>
        </pc:graphicFrameChg>
        <pc:graphicFrameChg chg="add mod modGraphic">
          <ac:chgData name="Diogo Emanuel da Silva Nogueira" userId="18325814-92be-4cbf-9963-7f1ae6a83543" providerId="ADAL" clId="{07E5976E-2ACD-45D0-9950-CFD2D1750086}" dt="2020-04-18T19:50:10.238" v="17945" actId="14734"/>
          <ac:graphicFrameMkLst>
            <pc:docMk/>
            <pc:sldMk cId="219063222" sldId="280"/>
            <ac:graphicFrameMk id="4" creationId="{6C2E9363-E297-4217-9B37-3BDD63DF08B7}"/>
          </ac:graphicFrameMkLst>
        </pc:graphicFrameChg>
      </pc:sldChg>
      <pc:sldChg chg="add del">
        <pc:chgData name="Diogo Emanuel da Silva Nogueira" userId="18325814-92be-4cbf-9963-7f1ae6a83543" providerId="ADAL" clId="{07E5976E-2ACD-45D0-9950-CFD2D1750086}" dt="2020-04-17T17:16:32.495" v="6982" actId="2696"/>
        <pc:sldMkLst>
          <pc:docMk/>
          <pc:sldMk cId="4171174197" sldId="280"/>
        </pc:sldMkLst>
      </pc:sldChg>
      <pc:sldChg chg="addSp delSp modSp add del">
        <pc:chgData name="Diogo Emanuel da Silva Nogueira" userId="18325814-92be-4cbf-9963-7f1ae6a83543" providerId="ADAL" clId="{07E5976E-2ACD-45D0-9950-CFD2D1750086}" dt="2020-04-18T19:52:08.740" v="18049" actId="2696"/>
        <pc:sldMkLst>
          <pc:docMk/>
          <pc:sldMk cId="261553780" sldId="281"/>
        </pc:sldMkLst>
        <pc:spChg chg="add mod">
          <ac:chgData name="Diogo Emanuel da Silva Nogueira" userId="18325814-92be-4cbf-9963-7f1ae6a83543" providerId="ADAL" clId="{07E5976E-2ACD-45D0-9950-CFD2D1750086}" dt="2020-04-17T17:21:32.711" v="7321" actId="20577"/>
          <ac:spMkLst>
            <pc:docMk/>
            <pc:sldMk cId="261553780" sldId="281"/>
            <ac:spMk id="5" creationId="{A126AED5-6258-4811-9A90-86C685674CA8}"/>
          </ac:spMkLst>
        </pc:spChg>
        <pc:graphicFrameChg chg="del">
          <ac:chgData name="Diogo Emanuel da Silva Nogueira" userId="18325814-92be-4cbf-9963-7f1ae6a83543" providerId="ADAL" clId="{07E5976E-2ACD-45D0-9950-CFD2D1750086}" dt="2020-04-17T17:17:20.964" v="7010" actId="478"/>
          <ac:graphicFrameMkLst>
            <pc:docMk/>
            <pc:sldMk cId="261553780" sldId="281"/>
            <ac:graphicFrameMk id="4" creationId="{6C2E9363-E297-4217-9B37-3BDD63DF08B7}"/>
          </ac:graphicFrameMkLst>
        </pc:graphicFrameChg>
      </pc:sldChg>
      <pc:sldChg chg="modSp add del">
        <pc:chgData name="Diogo Emanuel da Silva Nogueira" userId="18325814-92be-4cbf-9963-7f1ae6a83543" providerId="ADAL" clId="{07E5976E-2ACD-45D0-9950-CFD2D1750086}" dt="2020-04-17T17:16:33.454" v="6983" actId="2696"/>
        <pc:sldMkLst>
          <pc:docMk/>
          <pc:sldMk cId="2541749673" sldId="281"/>
        </pc:sldMkLst>
        <pc:spChg chg="mod">
          <ac:chgData name="Diogo Emanuel da Silva Nogueira" userId="18325814-92be-4cbf-9963-7f1ae6a83543" providerId="ADAL" clId="{07E5976E-2ACD-45D0-9950-CFD2D1750086}" dt="2020-04-17T17:16:22.590" v="6981" actId="5793"/>
          <ac:spMkLst>
            <pc:docMk/>
            <pc:sldMk cId="2541749673" sldId="281"/>
            <ac:spMk id="2" creationId="{E013EE7E-4DB0-4F29-9E14-7F06EFBD7E11}"/>
          </ac:spMkLst>
        </pc:spChg>
      </pc:sldChg>
      <pc:sldChg chg="addSp delSp modSp add del ord">
        <pc:chgData name="Diogo Emanuel da Silva Nogueira" userId="18325814-92be-4cbf-9963-7f1ae6a83543" providerId="ADAL" clId="{07E5976E-2ACD-45D0-9950-CFD2D1750086}" dt="2020-04-18T19:54:03.227" v="18117" actId="2696"/>
        <pc:sldMkLst>
          <pc:docMk/>
          <pc:sldMk cId="4162729791" sldId="282"/>
        </pc:sldMkLst>
        <pc:spChg chg="mod">
          <ac:chgData name="Diogo Emanuel da Silva Nogueira" userId="18325814-92be-4cbf-9963-7f1ae6a83543" providerId="ADAL" clId="{07E5976E-2ACD-45D0-9950-CFD2D1750086}" dt="2020-04-17T17:25:14.003" v="7347" actId="26606"/>
          <ac:spMkLst>
            <pc:docMk/>
            <pc:sldMk cId="4162729791" sldId="282"/>
            <ac:spMk id="2" creationId="{E013EE7E-4DB0-4F29-9E14-7F06EFBD7E11}"/>
          </ac:spMkLst>
        </pc:spChg>
        <pc:spChg chg="del">
          <ac:chgData name="Diogo Emanuel da Silva Nogueira" userId="18325814-92be-4cbf-9963-7f1ae6a83543" providerId="ADAL" clId="{07E5976E-2ACD-45D0-9950-CFD2D1750086}" dt="2020-04-17T17:25:14.003" v="7347" actId="26606"/>
          <ac:spMkLst>
            <pc:docMk/>
            <pc:sldMk cId="4162729791" sldId="282"/>
            <ac:spMk id="8" creationId="{A4AC5506-6312-4701-8D3C-40187889A947}"/>
          </ac:spMkLst>
        </pc:spChg>
        <pc:spChg chg="add">
          <ac:chgData name="Diogo Emanuel da Silva Nogueira" userId="18325814-92be-4cbf-9963-7f1ae6a83543" providerId="ADAL" clId="{07E5976E-2ACD-45D0-9950-CFD2D1750086}" dt="2020-04-17T17:25:14.003" v="7347" actId="26606"/>
          <ac:spMkLst>
            <pc:docMk/>
            <pc:sldMk cId="4162729791" sldId="282"/>
            <ac:spMk id="13" creationId="{A4AC5506-6312-4701-8D3C-40187889A947}"/>
          </ac:spMkLst>
        </pc:spChg>
        <pc:graphicFrameChg chg="del">
          <ac:chgData name="Diogo Emanuel da Silva Nogueira" userId="18325814-92be-4cbf-9963-7f1ae6a83543" providerId="ADAL" clId="{07E5976E-2ACD-45D0-9950-CFD2D1750086}" dt="2020-04-17T17:25:08.479" v="7345" actId="478"/>
          <ac:graphicFrameMkLst>
            <pc:docMk/>
            <pc:sldMk cId="4162729791" sldId="282"/>
            <ac:graphicFrameMk id="3" creationId="{1F18CBEE-88CE-474A-8DAA-D582208B654B}"/>
          </ac:graphicFrameMkLst>
        </pc:graphicFrameChg>
        <pc:graphicFrameChg chg="add mod modGraphic">
          <ac:chgData name="Diogo Emanuel da Silva Nogueira" userId="18325814-92be-4cbf-9963-7f1ae6a83543" providerId="ADAL" clId="{07E5976E-2ACD-45D0-9950-CFD2D1750086}" dt="2020-04-18T19:54:02.214" v="18116"/>
          <ac:graphicFrameMkLst>
            <pc:docMk/>
            <pc:sldMk cId="4162729791" sldId="282"/>
            <ac:graphicFrameMk id="4" creationId="{98F10BD6-1755-4429-84AA-769A0D64AFC3}"/>
          </ac:graphicFrameMkLst>
        </pc:graphicFrameChg>
      </pc:sldChg>
      <pc:sldChg chg="addSp delSp modSp add del">
        <pc:chgData name="Diogo Emanuel da Silva Nogueira" userId="18325814-92be-4cbf-9963-7f1ae6a83543" providerId="ADAL" clId="{07E5976E-2ACD-45D0-9950-CFD2D1750086}" dt="2020-04-18T15:10:01.433" v="10545"/>
        <pc:sldMkLst>
          <pc:docMk/>
          <pc:sldMk cId="608288732" sldId="283"/>
        </pc:sldMkLst>
        <pc:spChg chg="add del">
          <ac:chgData name="Diogo Emanuel da Silva Nogueira" userId="18325814-92be-4cbf-9963-7f1ae6a83543" providerId="ADAL" clId="{07E5976E-2ACD-45D0-9950-CFD2D1750086}" dt="2020-04-18T15:10:01.035" v="10544" actId="478"/>
          <ac:spMkLst>
            <pc:docMk/>
            <pc:sldMk cId="608288732" sldId="283"/>
            <ac:spMk id="2" creationId="{E013EE7E-4DB0-4F29-9E14-7F06EFBD7E11}"/>
          </ac:spMkLst>
        </pc:spChg>
        <pc:spChg chg="add del">
          <ac:chgData name="Diogo Emanuel da Silva Nogueira" userId="18325814-92be-4cbf-9963-7f1ae6a83543" providerId="ADAL" clId="{07E5976E-2ACD-45D0-9950-CFD2D1750086}" dt="2020-04-18T15:10:01.035" v="10544" actId="478"/>
          <ac:spMkLst>
            <pc:docMk/>
            <pc:sldMk cId="608288732" sldId="283"/>
            <ac:spMk id="4" creationId="{8AC758EF-FC54-4676-B15C-01B3E77A0D1B}"/>
          </ac:spMkLst>
        </pc:spChg>
        <pc:spChg chg="add del mod">
          <ac:chgData name="Diogo Emanuel da Silva Nogueira" userId="18325814-92be-4cbf-9963-7f1ae6a83543" providerId="ADAL" clId="{07E5976E-2ACD-45D0-9950-CFD2D1750086}" dt="2020-04-18T15:10:01.035" v="10544" actId="478"/>
          <ac:spMkLst>
            <pc:docMk/>
            <pc:sldMk cId="608288732" sldId="283"/>
            <ac:spMk id="5" creationId="{917107A0-311E-4DD2-8681-07A06BB95DA6}"/>
          </ac:spMkLst>
        </pc:spChg>
        <pc:spChg chg="add del">
          <ac:chgData name="Diogo Emanuel da Silva Nogueira" userId="18325814-92be-4cbf-9963-7f1ae6a83543" providerId="ADAL" clId="{07E5976E-2ACD-45D0-9950-CFD2D1750086}" dt="2020-04-18T15:10:01.035" v="10544" actId="478"/>
          <ac:spMkLst>
            <pc:docMk/>
            <pc:sldMk cId="608288732" sldId="283"/>
            <ac:spMk id="6" creationId="{1489E02D-3B1D-4762-A28C-A41B9F558F81}"/>
          </ac:spMkLst>
        </pc:spChg>
        <pc:spChg chg="add del">
          <ac:chgData name="Diogo Emanuel da Silva Nogueira" userId="18325814-92be-4cbf-9963-7f1ae6a83543" providerId="ADAL" clId="{07E5976E-2ACD-45D0-9950-CFD2D1750086}" dt="2020-04-18T15:10:01.035" v="10544" actId="478"/>
          <ac:spMkLst>
            <pc:docMk/>
            <pc:sldMk cId="608288732" sldId="283"/>
            <ac:spMk id="7" creationId="{24C98EE0-38D2-44AF-8428-AAC640B79BDE}"/>
          </ac:spMkLst>
        </pc:spChg>
      </pc:sldChg>
      <pc:sldChg chg="add del setBg">
        <pc:chgData name="Diogo Emanuel da Silva Nogueira" userId="18325814-92be-4cbf-9963-7f1ae6a83543" providerId="ADAL" clId="{07E5976E-2ACD-45D0-9950-CFD2D1750086}" dt="2020-04-18T13:49:45.549" v="7745"/>
        <pc:sldMkLst>
          <pc:docMk/>
          <pc:sldMk cId="1219747427" sldId="283"/>
        </pc:sldMkLst>
      </pc:sldChg>
      <pc:sldChg chg="addSp delSp modSp add ord">
        <pc:chgData name="Diogo Emanuel da Silva Nogueira" userId="18325814-92be-4cbf-9963-7f1ae6a83543" providerId="ADAL" clId="{07E5976E-2ACD-45D0-9950-CFD2D1750086}" dt="2020-04-18T17:49:39.628" v="14829" actId="255"/>
        <pc:sldMkLst>
          <pc:docMk/>
          <pc:sldMk cId="2640937304" sldId="283"/>
        </pc:sldMkLst>
        <pc:spChg chg="del">
          <ac:chgData name="Diogo Emanuel da Silva Nogueira" userId="18325814-92be-4cbf-9963-7f1ae6a83543" providerId="ADAL" clId="{07E5976E-2ACD-45D0-9950-CFD2D1750086}" dt="2020-04-18T15:10:14.569" v="10554" actId="478"/>
          <ac:spMkLst>
            <pc:docMk/>
            <pc:sldMk cId="2640937304" sldId="283"/>
            <ac:spMk id="2" creationId="{E013EE7E-4DB0-4F29-9E14-7F06EFBD7E11}"/>
          </ac:spMkLst>
        </pc:spChg>
        <pc:spChg chg="add del mod">
          <ac:chgData name="Diogo Emanuel da Silva Nogueira" userId="18325814-92be-4cbf-9963-7f1ae6a83543" providerId="ADAL" clId="{07E5976E-2ACD-45D0-9950-CFD2D1750086}" dt="2020-04-18T16:15:47.116" v="12294" actId="478"/>
          <ac:spMkLst>
            <pc:docMk/>
            <pc:sldMk cId="2640937304" sldId="283"/>
            <ac:spMk id="4" creationId="{12AEF48C-F4B2-4669-94AC-65EE00991584}"/>
          </ac:spMkLst>
        </pc:spChg>
        <pc:spChg chg="del">
          <ac:chgData name="Diogo Emanuel da Silva Nogueira" userId="18325814-92be-4cbf-9963-7f1ae6a83543" providerId="ADAL" clId="{07E5976E-2ACD-45D0-9950-CFD2D1750086}" dt="2020-04-18T15:10:14.569" v="10554" actId="478"/>
          <ac:spMkLst>
            <pc:docMk/>
            <pc:sldMk cId="2640937304" sldId="283"/>
            <ac:spMk id="5" creationId="{C7563891-D1BE-445F-AED2-FB22C4E57F61}"/>
          </ac:spMkLst>
        </pc:spChg>
        <pc:spChg chg="add mod">
          <ac:chgData name="Diogo Emanuel da Silva Nogueira" userId="18325814-92be-4cbf-9963-7f1ae6a83543" providerId="ADAL" clId="{07E5976E-2ACD-45D0-9950-CFD2D1750086}" dt="2020-04-18T15:10:14.569" v="10554" actId="478"/>
          <ac:spMkLst>
            <pc:docMk/>
            <pc:sldMk cId="2640937304" sldId="283"/>
            <ac:spMk id="7" creationId="{F2A847D2-9818-4449-85A1-5099C83C4E10}"/>
          </ac:spMkLst>
        </pc:spChg>
        <pc:spChg chg="add del mod">
          <ac:chgData name="Diogo Emanuel da Silva Nogueira" userId="18325814-92be-4cbf-9963-7f1ae6a83543" providerId="ADAL" clId="{07E5976E-2ACD-45D0-9950-CFD2D1750086}" dt="2020-04-18T16:15:39.040" v="12293" actId="478"/>
          <ac:spMkLst>
            <pc:docMk/>
            <pc:sldMk cId="2640937304" sldId="283"/>
            <ac:spMk id="8" creationId="{D3FEDE38-6752-4282-AA06-3C816817030E}"/>
          </ac:spMkLst>
        </pc:spChg>
        <pc:spChg chg="add mod">
          <ac:chgData name="Diogo Emanuel da Silva Nogueira" userId="18325814-92be-4cbf-9963-7f1ae6a83543" providerId="ADAL" clId="{07E5976E-2ACD-45D0-9950-CFD2D1750086}" dt="2020-04-18T15:18:43.971" v="10985" actId="1076"/>
          <ac:spMkLst>
            <pc:docMk/>
            <pc:sldMk cId="2640937304" sldId="283"/>
            <ac:spMk id="9" creationId="{594B71ED-8459-4D47-B93F-D607DD63F837}"/>
          </ac:spMkLst>
        </pc:spChg>
        <pc:spChg chg="add del mod">
          <ac:chgData name="Diogo Emanuel da Silva Nogueira" userId="18325814-92be-4cbf-9963-7f1ae6a83543" providerId="ADAL" clId="{07E5976E-2ACD-45D0-9950-CFD2D1750086}" dt="2020-04-18T15:15:38.637" v="10767" actId="478"/>
          <ac:spMkLst>
            <pc:docMk/>
            <pc:sldMk cId="2640937304" sldId="283"/>
            <ac:spMk id="10" creationId="{AAF3BB95-D3B9-4ED8-B6E9-48D40D7FF57D}"/>
          </ac:spMkLst>
        </pc:spChg>
        <pc:spChg chg="add del mod">
          <ac:chgData name="Diogo Emanuel da Silva Nogueira" userId="18325814-92be-4cbf-9963-7f1ae6a83543" providerId="ADAL" clId="{07E5976E-2ACD-45D0-9950-CFD2D1750086}" dt="2020-04-18T15:18:37.500" v="10980" actId="478"/>
          <ac:spMkLst>
            <pc:docMk/>
            <pc:sldMk cId="2640937304" sldId="283"/>
            <ac:spMk id="11" creationId="{5625CD19-BC25-486F-BE31-580E359D84ED}"/>
          </ac:spMkLst>
        </pc:spChg>
        <pc:spChg chg="add mod">
          <ac:chgData name="Diogo Emanuel da Silva Nogueira" userId="18325814-92be-4cbf-9963-7f1ae6a83543" providerId="ADAL" clId="{07E5976E-2ACD-45D0-9950-CFD2D1750086}" dt="2020-04-18T16:14:55.183" v="12285" actId="164"/>
          <ac:spMkLst>
            <pc:docMk/>
            <pc:sldMk cId="2640937304" sldId="283"/>
            <ac:spMk id="12" creationId="{81A0B7AD-C654-4B52-BA56-67FC66D12525}"/>
          </ac:spMkLst>
        </pc:spChg>
        <pc:spChg chg="add mod">
          <ac:chgData name="Diogo Emanuel da Silva Nogueira" userId="18325814-92be-4cbf-9963-7f1ae6a83543" providerId="ADAL" clId="{07E5976E-2ACD-45D0-9950-CFD2D1750086}" dt="2020-04-18T17:49:39.628" v="14829" actId="255"/>
          <ac:spMkLst>
            <pc:docMk/>
            <pc:sldMk cId="2640937304" sldId="283"/>
            <ac:spMk id="13" creationId="{024C5296-808C-4C84-9B01-B8AD4B990334}"/>
          </ac:spMkLst>
        </pc:spChg>
        <pc:spChg chg="add del">
          <ac:chgData name="Diogo Emanuel da Silva Nogueira" userId="18325814-92be-4cbf-9963-7f1ae6a83543" providerId="ADAL" clId="{07E5976E-2ACD-45D0-9950-CFD2D1750086}" dt="2020-04-18T15:18:26.660" v="10962"/>
          <ac:spMkLst>
            <pc:docMk/>
            <pc:sldMk cId="2640937304" sldId="283"/>
            <ac:spMk id="14" creationId="{3DC9F562-5D95-4CDF-9759-FF5EFFE4D3D3}"/>
          </ac:spMkLst>
        </pc:spChg>
        <pc:spChg chg="add mod">
          <ac:chgData name="Diogo Emanuel da Silva Nogueira" userId="18325814-92be-4cbf-9963-7f1ae6a83543" providerId="ADAL" clId="{07E5976E-2ACD-45D0-9950-CFD2D1750086}" dt="2020-04-18T16:16:19.978" v="12308" actId="1035"/>
          <ac:spMkLst>
            <pc:docMk/>
            <pc:sldMk cId="2640937304" sldId="283"/>
            <ac:spMk id="15" creationId="{1A74B940-7AB6-49E7-8C52-3CD27BFFA0AF}"/>
          </ac:spMkLst>
        </pc:spChg>
        <pc:spChg chg="add mod">
          <ac:chgData name="Diogo Emanuel da Silva Nogueira" userId="18325814-92be-4cbf-9963-7f1ae6a83543" providerId="ADAL" clId="{07E5976E-2ACD-45D0-9950-CFD2D1750086}" dt="2020-04-18T16:15:11.051" v="12289" actId="14100"/>
          <ac:spMkLst>
            <pc:docMk/>
            <pc:sldMk cId="2640937304" sldId="283"/>
            <ac:spMk id="16" creationId="{EA8A98E1-2EB7-4364-9808-1D2DA1DD831A}"/>
          </ac:spMkLst>
        </pc:spChg>
        <pc:spChg chg="add del">
          <ac:chgData name="Diogo Emanuel da Silva Nogueira" userId="18325814-92be-4cbf-9963-7f1ae6a83543" providerId="ADAL" clId="{07E5976E-2ACD-45D0-9950-CFD2D1750086}" dt="2020-04-18T17:09:25.653" v="13228"/>
          <ac:spMkLst>
            <pc:docMk/>
            <pc:sldMk cId="2640937304" sldId="283"/>
            <ac:spMk id="24" creationId="{0E89110D-AA42-433B-94BD-88457C09807E}"/>
          </ac:spMkLst>
        </pc:spChg>
        <pc:spChg chg="add del mod">
          <ac:chgData name="Diogo Emanuel da Silva Nogueira" userId="18325814-92be-4cbf-9963-7f1ae6a83543" providerId="ADAL" clId="{07E5976E-2ACD-45D0-9950-CFD2D1750086}" dt="2020-04-18T17:09:30.541" v="13231" actId="478"/>
          <ac:spMkLst>
            <pc:docMk/>
            <pc:sldMk cId="2640937304" sldId="283"/>
            <ac:spMk id="25" creationId="{74EC74FE-60BB-459A-B381-698F07E31EDB}"/>
          </ac:spMkLst>
        </pc:spChg>
        <pc:grpChg chg="add mod">
          <ac:chgData name="Diogo Emanuel da Silva Nogueira" userId="18325814-92be-4cbf-9963-7f1ae6a83543" providerId="ADAL" clId="{07E5976E-2ACD-45D0-9950-CFD2D1750086}" dt="2020-04-18T16:14:57.501" v="12286" actId="12788"/>
          <ac:grpSpMkLst>
            <pc:docMk/>
            <pc:sldMk cId="2640937304" sldId="283"/>
            <ac:grpSpMk id="23" creationId="{B1415167-E38D-4C52-93C6-BB2504C399EF}"/>
          </ac:grpSpMkLst>
        </pc:grpChg>
        <pc:picChg chg="add mod">
          <ac:chgData name="Diogo Emanuel da Silva Nogueira" userId="18325814-92be-4cbf-9963-7f1ae6a83543" providerId="ADAL" clId="{07E5976E-2ACD-45D0-9950-CFD2D1750086}" dt="2020-04-18T16:14:55.183" v="12285" actId="164"/>
          <ac:picMkLst>
            <pc:docMk/>
            <pc:sldMk cId="2640937304" sldId="283"/>
            <ac:picMk id="18" creationId="{0377354B-CE49-48FF-9266-9216A08EC946}"/>
          </ac:picMkLst>
        </pc:picChg>
        <pc:cxnChg chg="add mod">
          <ac:chgData name="Diogo Emanuel da Silva Nogueira" userId="18325814-92be-4cbf-9963-7f1ae6a83543" providerId="ADAL" clId="{07E5976E-2ACD-45D0-9950-CFD2D1750086}" dt="2020-04-18T16:14:55.183" v="12285" actId="164"/>
          <ac:cxnSpMkLst>
            <pc:docMk/>
            <pc:sldMk cId="2640937304" sldId="283"/>
            <ac:cxnSpMk id="20" creationId="{BEEAB61A-6EB1-421F-B314-D83F88000642}"/>
          </ac:cxnSpMkLst>
        </pc:cxnChg>
      </pc:sldChg>
      <pc:sldChg chg="addSp delSp modSp add setBg">
        <pc:chgData name="Diogo Emanuel da Silva Nogueira" userId="18325814-92be-4cbf-9963-7f1ae6a83543" providerId="ADAL" clId="{07E5976E-2ACD-45D0-9950-CFD2D1750086}" dt="2020-04-18T15:26:20.230" v="11412" actId="1035"/>
        <pc:sldMkLst>
          <pc:docMk/>
          <pc:sldMk cId="2144869250" sldId="284"/>
        </pc:sldMkLst>
        <pc:spChg chg="add del">
          <ac:chgData name="Diogo Emanuel da Silva Nogueira" userId="18325814-92be-4cbf-9963-7f1ae6a83543" providerId="ADAL" clId="{07E5976E-2ACD-45D0-9950-CFD2D1750086}" dt="2020-04-18T15:11:52.943" v="10614"/>
          <ac:spMkLst>
            <pc:docMk/>
            <pc:sldMk cId="2144869250" sldId="284"/>
            <ac:spMk id="2" creationId="{12D92530-8B12-492B-BAC3-4BD00A4AADBF}"/>
          </ac:spMkLst>
        </pc:spChg>
        <pc:spChg chg="add mod">
          <ac:chgData name="Diogo Emanuel da Silva Nogueira" userId="18325814-92be-4cbf-9963-7f1ae6a83543" providerId="ADAL" clId="{07E5976E-2ACD-45D0-9950-CFD2D1750086}" dt="2020-04-18T15:26:20.230" v="11412" actId="1035"/>
          <ac:spMkLst>
            <pc:docMk/>
            <pc:sldMk cId="2144869250" sldId="284"/>
            <ac:spMk id="3" creationId="{D9A1CABB-020B-46DD-8200-AA3F7B25B159}"/>
          </ac:spMkLst>
        </pc:spChg>
        <pc:spChg chg="del">
          <ac:chgData name="Diogo Emanuel da Silva Nogueira" userId="18325814-92be-4cbf-9963-7f1ae6a83543" providerId="ADAL" clId="{07E5976E-2ACD-45D0-9950-CFD2D1750086}" dt="2020-04-18T15:11:46.855" v="10612" actId="478"/>
          <ac:spMkLst>
            <pc:docMk/>
            <pc:sldMk cId="2144869250" sldId="284"/>
            <ac:spMk id="11" creationId="{D3262188-B648-4097-9E95-86062A48A826}"/>
          </ac:spMkLst>
        </pc:spChg>
        <pc:spChg chg="mod">
          <ac:chgData name="Diogo Emanuel da Silva Nogueira" userId="18325814-92be-4cbf-9963-7f1ae6a83543" providerId="ADAL" clId="{07E5976E-2ACD-45D0-9950-CFD2D1750086}" dt="2020-04-18T15:11:29.901" v="10606" actId="207"/>
          <ac:spMkLst>
            <pc:docMk/>
            <pc:sldMk cId="2144869250" sldId="284"/>
            <ac:spMk id="14" creationId="{33DE9761-92D3-416B-AD24-4DF41E45045D}"/>
          </ac:spMkLst>
        </pc:spChg>
        <pc:spChg chg="add mod">
          <ac:chgData name="Diogo Emanuel da Silva Nogueira" userId="18325814-92be-4cbf-9963-7f1ae6a83543" providerId="ADAL" clId="{07E5976E-2ACD-45D0-9950-CFD2D1750086}" dt="2020-04-18T15:14:37.127" v="10752" actId="164"/>
          <ac:spMkLst>
            <pc:docMk/>
            <pc:sldMk cId="2144869250" sldId="284"/>
            <ac:spMk id="15" creationId="{5130592A-BBE1-426D-89A1-2008678D4856}"/>
          </ac:spMkLst>
        </pc:spChg>
        <pc:spChg chg="add mod">
          <ac:chgData name="Diogo Emanuel da Silva Nogueira" userId="18325814-92be-4cbf-9963-7f1ae6a83543" providerId="ADAL" clId="{07E5976E-2ACD-45D0-9950-CFD2D1750086}" dt="2020-04-18T15:14:37.127" v="10752" actId="164"/>
          <ac:spMkLst>
            <pc:docMk/>
            <pc:sldMk cId="2144869250" sldId="284"/>
            <ac:spMk id="17" creationId="{3210356F-3496-4347-947C-F4E62741B661}"/>
          </ac:spMkLst>
        </pc:spChg>
        <pc:spChg chg="del">
          <ac:chgData name="Diogo Emanuel da Silva Nogueira" userId="18325814-92be-4cbf-9963-7f1ae6a83543" providerId="ADAL" clId="{07E5976E-2ACD-45D0-9950-CFD2D1750086}" dt="2020-04-18T15:11:46.855" v="10612" actId="478"/>
          <ac:spMkLst>
            <pc:docMk/>
            <pc:sldMk cId="2144869250" sldId="284"/>
            <ac:spMk id="31" creationId="{3C7C8187-7791-4CF6-BACF-0DB7BF41D2E6}"/>
          </ac:spMkLst>
        </pc:spChg>
        <pc:spChg chg="mod">
          <ac:chgData name="Diogo Emanuel da Silva Nogueira" userId="18325814-92be-4cbf-9963-7f1ae6a83543" providerId="ADAL" clId="{07E5976E-2ACD-45D0-9950-CFD2D1750086}" dt="2020-04-18T15:14:03.809" v="10734" actId="207"/>
          <ac:spMkLst>
            <pc:docMk/>
            <pc:sldMk cId="2144869250" sldId="284"/>
            <ac:spMk id="35" creationId="{7E3CB5BA-6505-49E5-B46B-96359639A5F3}"/>
          </ac:spMkLst>
        </pc:spChg>
        <pc:grpChg chg="add mod">
          <ac:chgData name="Diogo Emanuel da Silva Nogueira" userId="18325814-92be-4cbf-9963-7f1ae6a83543" providerId="ADAL" clId="{07E5976E-2ACD-45D0-9950-CFD2D1750086}" dt="2020-04-18T15:26:20.230" v="11412" actId="1035"/>
          <ac:grpSpMkLst>
            <pc:docMk/>
            <pc:sldMk cId="2144869250" sldId="284"/>
            <ac:grpSpMk id="4" creationId="{0D3C2D82-D176-403E-85D0-8EF5BB94BDD1}"/>
          </ac:grpSpMkLst>
        </pc:grpChg>
        <pc:grpChg chg="del">
          <ac:chgData name="Diogo Emanuel da Silva Nogueira" userId="18325814-92be-4cbf-9963-7f1ae6a83543" providerId="ADAL" clId="{07E5976E-2ACD-45D0-9950-CFD2D1750086}" dt="2020-04-18T15:11:44.337" v="10611" actId="478"/>
          <ac:grpSpMkLst>
            <pc:docMk/>
            <pc:sldMk cId="2144869250" sldId="284"/>
            <ac:grpSpMk id="36" creationId="{FC49A56E-6D8B-4B03-B7C9-59FBB4B4D889}"/>
          </ac:grpSpMkLst>
        </pc:grpChg>
      </pc:sldChg>
      <pc:sldChg chg="addSp delSp modSp add">
        <pc:chgData name="Diogo Emanuel da Silva Nogueira" userId="18325814-92be-4cbf-9963-7f1ae6a83543" providerId="ADAL" clId="{07E5976E-2ACD-45D0-9950-CFD2D1750086}" dt="2020-04-18T18:23:11.709" v="16129" actId="1036"/>
        <pc:sldMkLst>
          <pc:docMk/>
          <pc:sldMk cId="1783181822" sldId="285"/>
        </pc:sldMkLst>
        <pc:spChg chg="del">
          <ac:chgData name="Diogo Emanuel da Silva Nogueira" userId="18325814-92be-4cbf-9963-7f1ae6a83543" providerId="ADAL" clId="{07E5976E-2ACD-45D0-9950-CFD2D1750086}" dt="2020-04-18T16:15:53.443" v="12295" actId="478"/>
          <ac:spMkLst>
            <pc:docMk/>
            <pc:sldMk cId="1783181822" sldId="285"/>
            <ac:spMk id="4" creationId="{12AEF48C-F4B2-4669-94AC-65EE00991584}"/>
          </ac:spMkLst>
        </pc:spChg>
        <pc:spChg chg="add del">
          <ac:chgData name="Diogo Emanuel da Silva Nogueira" userId="18325814-92be-4cbf-9963-7f1ae6a83543" providerId="ADAL" clId="{07E5976E-2ACD-45D0-9950-CFD2D1750086}" dt="2020-04-18T15:37:10.331" v="11523" actId="478"/>
          <ac:spMkLst>
            <pc:docMk/>
            <pc:sldMk cId="1783181822" sldId="285"/>
            <ac:spMk id="7" creationId="{F2A847D2-9818-4449-85A1-5099C83C4E10}"/>
          </ac:spMkLst>
        </pc:spChg>
        <pc:spChg chg="del">
          <ac:chgData name="Diogo Emanuel da Silva Nogueira" userId="18325814-92be-4cbf-9963-7f1ae6a83543" providerId="ADAL" clId="{07E5976E-2ACD-45D0-9950-CFD2D1750086}" dt="2020-04-18T16:15:57.781" v="12296" actId="478"/>
          <ac:spMkLst>
            <pc:docMk/>
            <pc:sldMk cId="1783181822" sldId="285"/>
            <ac:spMk id="8" creationId="{D3FEDE38-6752-4282-AA06-3C816817030E}"/>
          </ac:spMkLst>
        </pc:spChg>
        <pc:spChg chg="mod">
          <ac:chgData name="Diogo Emanuel da Silva Nogueira" userId="18325814-92be-4cbf-9963-7f1ae6a83543" providerId="ADAL" clId="{07E5976E-2ACD-45D0-9950-CFD2D1750086}" dt="2020-04-18T15:57:56.564" v="11727" actId="1076"/>
          <ac:spMkLst>
            <pc:docMk/>
            <pc:sldMk cId="1783181822" sldId="285"/>
            <ac:spMk id="9" creationId="{594B71ED-8459-4D47-B93F-D607DD63F837}"/>
          </ac:spMkLst>
        </pc:spChg>
        <pc:spChg chg="add del">
          <ac:chgData name="Diogo Emanuel da Silva Nogueira" userId="18325814-92be-4cbf-9963-7f1ae6a83543" providerId="ADAL" clId="{07E5976E-2ACD-45D0-9950-CFD2D1750086}" dt="2020-04-18T15:37:10.331" v="11523" actId="478"/>
          <ac:spMkLst>
            <pc:docMk/>
            <pc:sldMk cId="1783181822" sldId="285"/>
            <ac:spMk id="12" creationId="{81A0B7AD-C654-4B52-BA56-67FC66D12525}"/>
          </ac:spMkLst>
        </pc:spChg>
        <pc:spChg chg="mod">
          <ac:chgData name="Diogo Emanuel da Silva Nogueira" userId="18325814-92be-4cbf-9963-7f1ae6a83543" providerId="ADAL" clId="{07E5976E-2ACD-45D0-9950-CFD2D1750086}" dt="2020-04-18T17:49:43.398" v="14830" actId="255"/>
          <ac:spMkLst>
            <pc:docMk/>
            <pc:sldMk cId="1783181822" sldId="285"/>
            <ac:spMk id="13" creationId="{024C5296-808C-4C84-9B01-B8AD4B990334}"/>
          </ac:spMkLst>
        </pc:spChg>
        <pc:spChg chg="add del mod">
          <ac:chgData name="Diogo Emanuel da Silva Nogueira" userId="18325814-92be-4cbf-9963-7f1ae6a83543" providerId="ADAL" clId="{07E5976E-2ACD-45D0-9950-CFD2D1750086}" dt="2020-04-18T16:16:35.251" v="12327" actId="478"/>
          <ac:spMkLst>
            <pc:docMk/>
            <pc:sldMk cId="1783181822" sldId="285"/>
            <ac:spMk id="15" creationId="{1A74B940-7AB6-49E7-8C52-3CD27BFFA0AF}"/>
          </ac:spMkLst>
        </pc:spChg>
        <pc:spChg chg="add del">
          <ac:chgData name="Diogo Emanuel da Silva Nogueira" userId="18325814-92be-4cbf-9963-7f1ae6a83543" providerId="ADAL" clId="{07E5976E-2ACD-45D0-9950-CFD2D1750086}" dt="2020-04-18T15:37:10.331" v="11523" actId="478"/>
          <ac:spMkLst>
            <pc:docMk/>
            <pc:sldMk cId="1783181822" sldId="285"/>
            <ac:spMk id="16" creationId="{EA8A98E1-2EB7-4364-9808-1D2DA1DD831A}"/>
          </ac:spMkLst>
        </pc:spChg>
        <pc:spChg chg="add del mod">
          <ac:chgData name="Diogo Emanuel da Silva Nogueira" userId="18325814-92be-4cbf-9963-7f1ae6a83543" providerId="ADAL" clId="{07E5976E-2ACD-45D0-9950-CFD2D1750086}" dt="2020-04-18T16:00:15.080" v="11810" actId="478"/>
          <ac:spMkLst>
            <pc:docMk/>
            <pc:sldMk cId="1783181822" sldId="285"/>
            <ac:spMk id="19" creationId="{3E23932C-DFEC-46B6-9420-948730141832}"/>
          </ac:spMkLst>
        </pc:spChg>
        <pc:spChg chg="add mod topLvl">
          <ac:chgData name="Diogo Emanuel da Silva Nogueira" userId="18325814-92be-4cbf-9963-7f1ae6a83543" providerId="ADAL" clId="{07E5976E-2ACD-45D0-9950-CFD2D1750086}" dt="2020-04-18T18:23:11.709" v="16129" actId="1036"/>
          <ac:spMkLst>
            <pc:docMk/>
            <pc:sldMk cId="1783181822" sldId="285"/>
            <ac:spMk id="21" creationId="{AEAF7012-C98D-460C-8168-D62DDF7F9F49}"/>
          </ac:spMkLst>
        </pc:spChg>
        <pc:spChg chg="add mod topLvl">
          <ac:chgData name="Diogo Emanuel da Silva Nogueira" userId="18325814-92be-4cbf-9963-7f1ae6a83543" providerId="ADAL" clId="{07E5976E-2ACD-45D0-9950-CFD2D1750086}" dt="2020-04-18T18:23:11.709" v="16129" actId="1036"/>
          <ac:spMkLst>
            <pc:docMk/>
            <pc:sldMk cId="1783181822" sldId="285"/>
            <ac:spMk id="22" creationId="{665EF8BE-C721-4F44-8DDF-8B9BFF8B1EF3}"/>
          </ac:spMkLst>
        </pc:spChg>
        <pc:spChg chg="add mod topLvl">
          <ac:chgData name="Diogo Emanuel da Silva Nogueira" userId="18325814-92be-4cbf-9963-7f1ae6a83543" providerId="ADAL" clId="{07E5976E-2ACD-45D0-9950-CFD2D1750086}" dt="2020-04-18T18:23:11.709" v="16129" actId="1036"/>
          <ac:spMkLst>
            <pc:docMk/>
            <pc:sldMk cId="1783181822" sldId="285"/>
            <ac:spMk id="23" creationId="{21243F29-E093-4D8A-83E9-DBEDF34A1DE4}"/>
          </ac:spMkLst>
        </pc:spChg>
        <pc:spChg chg="add del">
          <ac:chgData name="Diogo Emanuel da Silva Nogueira" userId="18325814-92be-4cbf-9963-7f1ae6a83543" providerId="ADAL" clId="{07E5976E-2ACD-45D0-9950-CFD2D1750086}" dt="2020-04-18T16:15:25.853" v="12291"/>
          <ac:spMkLst>
            <pc:docMk/>
            <pc:sldMk cId="1783181822" sldId="285"/>
            <ac:spMk id="27" creationId="{E762D8B8-DC40-4708-B94B-9116041B6CB1}"/>
          </ac:spMkLst>
        </pc:spChg>
        <pc:spChg chg="add del">
          <ac:chgData name="Diogo Emanuel da Silva Nogueira" userId="18325814-92be-4cbf-9963-7f1ae6a83543" providerId="ADAL" clId="{07E5976E-2ACD-45D0-9950-CFD2D1750086}" dt="2020-04-18T16:15:25.853" v="12291"/>
          <ac:spMkLst>
            <pc:docMk/>
            <pc:sldMk cId="1783181822" sldId="285"/>
            <ac:spMk id="28" creationId="{49758767-E087-4C29-92D8-779426AF629E}"/>
          </ac:spMkLst>
        </pc:spChg>
        <pc:spChg chg="add del">
          <ac:chgData name="Diogo Emanuel da Silva Nogueira" userId="18325814-92be-4cbf-9963-7f1ae6a83543" providerId="ADAL" clId="{07E5976E-2ACD-45D0-9950-CFD2D1750086}" dt="2020-04-18T16:15:25.853" v="12291"/>
          <ac:spMkLst>
            <pc:docMk/>
            <pc:sldMk cId="1783181822" sldId="285"/>
            <ac:spMk id="29" creationId="{13C291F6-294E-462E-ACDF-850FB8695B70}"/>
          </ac:spMkLst>
        </pc:spChg>
        <pc:spChg chg="add del">
          <ac:chgData name="Diogo Emanuel da Silva Nogueira" userId="18325814-92be-4cbf-9963-7f1ae6a83543" providerId="ADAL" clId="{07E5976E-2ACD-45D0-9950-CFD2D1750086}" dt="2020-04-18T16:16:32.796" v="12325" actId="478"/>
          <ac:spMkLst>
            <pc:docMk/>
            <pc:sldMk cId="1783181822" sldId="285"/>
            <ac:spMk id="30" creationId="{DBB09095-87A5-41FB-8D8F-8195869AD4E2}"/>
          </ac:spMkLst>
        </pc:spChg>
        <pc:spChg chg="add del">
          <ac:chgData name="Diogo Emanuel da Silva Nogueira" userId="18325814-92be-4cbf-9963-7f1ae6a83543" providerId="ADAL" clId="{07E5976E-2ACD-45D0-9950-CFD2D1750086}" dt="2020-04-18T16:16:38.394" v="12328" actId="478"/>
          <ac:spMkLst>
            <pc:docMk/>
            <pc:sldMk cId="1783181822" sldId="285"/>
            <ac:spMk id="31" creationId="{A27E0744-F1C2-40E7-935A-B146DA4AAF8D}"/>
          </ac:spMkLst>
        </pc:spChg>
        <pc:spChg chg="add mod">
          <ac:chgData name="Diogo Emanuel da Silva Nogueira" userId="18325814-92be-4cbf-9963-7f1ae6a83543" providerId="ADAL" clId="{07E5976E-2ACD-45D0-9950-CFD2D1750086}" dt="2020-04-18T17:09:20.213" v="13226" actId="20577"/>
          <ac:spMkLst>
            <pc:docMk/>
            <pc:sldMk cId="1783181822" sldId="285"/>
            <ac:spMk id="32" creationId="{9BF28839-8683-4783-906A-10FB214E7F45}"/>
          </ac:spMkLst>
        </pc:spChg>
        <pc:grpChg chg="add del mod">
          <ac:chgData name="Diogo Emanuel da Silva Nogueira" userId="18325814-92be-4cbf-9963-7f1ae6a83543" providerId="ADAL" clId="{07E5976E-2ACD-45D0-9950-CFD2D1750086}" dt="2020-04-18T16:00:38.137" v="11825" actId="165"/>
          <ac:grpSpMkLst>
            <pc:docMk/>
            <pc:sldMk cId="1783181822" sldId="285"/>
            <ac:grpSpMk id="14" creationId="{DD97DF07-656E-4EFF-959C-9D9207C78CAF}"/>
          </ac:grpSpMkLst>
        </pc:grpChg>
        <pc:picChg chg="add mod topLvl">
          <ac:chgData name="Diogo Emanuel da Silva Nogueira" userId="18325814-92be-4cbf-9963-7f1ae6a83543" providerId="ADAL" clId="{07E5976E-2ACD-45D0-9950-CFD2D1750086}" dt="2020-04-18T18:23:11.709" v="16129" actId="1036"/>
          <ac:picMkLst>
            <pc:docMk/>
            <pc:sldMk cId="1783181822" sldId="285"/>
            <ac:picMk id="3" creationId="{684D4548-604D-4145-A9BB-6D2292BF2A9E}"/>
          </ac:picMkLst>
        </pc:picChg>
        <pc:picChg chg="add mod topLvl">
          <ac:chgData name="Diogo Emanuel da Silva Nogueira" userId="18325814-92be-4cbf-9963-7f1ae6a83543" providerId="ADAL" clId="{07E5976E-2ACD-45D0-9950-CFD2D1750086}" dt="2020-04-18T18:23:11.709" v="16129" actId="1036"/>
          <ac:picMkLst>
            <pc:docMk/>
            <pc:sldMk cId="1783181822" sldId="285"/>
            <ac:picMk id="6" creationId="{CFF68F02-D453-4BA4-B3E5-3EB11F6C75F2}"/>
          </ac:picMkLst>
        </pc:picChg>
        <pc:picChg chg="add mod topLvl">
          <ac:chgData name="Diogo Emanuel da Silva Nogueira" userId="18325814-92be-4cbf-9963-7f1ae6a83543" providerId="ADAL" clId="{07E5976E-2ACD-45D0-9950-CFD2D1750086}" dt="2020-04-18T18:23:11.709" v="16129" actId="1036"/>
          <ac:picMkLst>
            <pc:docMk/>
            <pc:sldMk cId="1783181822" sldId="285"/>
            <ac:picMk id="11" creationId="{F97FD7A7-07D4-4BCD-B63D-70D137CE6A08}"/>
          </ac:picMkLst>
        </pc:picChg>
        <pc:picChg chg="add del">
          <ac:chgData name="Diogo Emanuel da Silva Nogueira" userId="18325814-92be-4cbf-9963-7f1ae6a83543" providerId="ADAL" clId="{07E5976E-2ACD-45D0-9950-CFD2D1750086}" dt="2020-04-18T15:37:10.331" v="11523" actId="478"/>
          <ac:picMkLst>
            <pc:docMk/>
            <pc:sldMk cId="1783181822" sldId="285"/>
            <ac:picMk id="18" creationId="{0377354B-CE49-48FF-9266-9216A08EC946}"/>
          </ac:picMkLst>
        </pc:picChg>
        <pc:cxnChg chg="add del">
          <ac:chgData name="Diogo Emanuel da Silva Nogueira" userId="18325814-92be-4cbf-9963-7f1ae6a83543" providerId="ADAL" clId="{07E5976E-2ACD-45D0-9950-CFD2D1750086}" dt="2020-04-18T15:37:10.331" v="11523" actId="478"/>
          <ac:cxnSpMkLst>
            <pc:docMk/>
            <pc:sldMk cId="1783181822" sldId="285"/>
            <ac:cxnSpMk id="20" creationId="{BEEAB61A-6EB1-421F-B314-D83F88000642}"/>
          </ac:cxnSpMkLst>
        </pc:cxnChg>
        <pc:cxnChg chg="add mod">
          <ac:chgData name="Diogo Emanuel da Silva Nogueira" userId="18325814-92be-4cbf-9963-7f1ae6a83543" providerId="ADAL" clId="{07E5976E-2ACD-45D0-9950-CFD2D1750086}" dt="2020-04-18T18:23:11.709" v="16129" actId="1036"/>
          <ac:cxnSpMkLst>
            <pc:docMk/>
            <pc:sldMk cId="1783181822" sldId="285"/>
            <ac:cxnSpMk id="24" creationId="{D7A67D37-D1DE-4F44-890D-F5E5141E7A3D}"/>
          </ac:cxnSpMkLst>
        </pc:cxnChg>
        <pc:cxnChg chg="add mod">
          <ac:chgData name="Diogo Emanuel da Silva Nogueira" userId="18325814-92be-4cbf-9963-7f1ae6a83543" providerId="ADAL" clId="{07E5976E-2ACD-45D0-9950-CFD2D1750086}" dt="2020-04-18T18:23:11.709" v="16129" actId="1036"/>
          <ac:cxnSpMkLst>
            <pc:docMk/>
            <pc:sldMk cId="1783181822" sldId="285"/>
            <ac:cxnSpMk id="26" creationId="{21E71979-16EF-470C-A1CA-F87477C62042}"/>
          </ac:cxnSpMkLst>
        </pc:cxnChg>
      </pc:sldChg>
      <pc:sldChg chg="modSp add ord">
        <pc:chgData name="Diogo Emanuel da Silva Nogueira" userId="18325814-92be-4cbf-9963-7f1ae6a83543" providerId="ADAL" clId="{07E5976E-2ACD-45D0-9950-CFD2D1750086}" dt="2020-04-18T18:10:12.375" v="15443" actId="1036"/>
        <pc:sldMkLst>
          <pc:docMk/>
          <pc:sldMk cId="94633653" sldId="286"/>
        </pc:sldMkLst>
        <pc:spChg chg="mod">
          <ac:chgData name="Diogo Emanuel da Silva Nogueira" userId="18325814-92be-4cbf-9963-7f1ae6a83543" providerId="ADAL" clId="{07E5976E-2ACD-45D0-9950-CFD2D1750086}" dt="2020-04-18T18:10:12.375" v="15443" actId="1036"/>
          <ac:spMkLst>
            <pc:docMk/>
            <pc:sldMk cId="94633653" sldId="286"/>
            <ac:spMk id="3" creationId="{D9A1CABB-020B-46DD-8200-AA3F7B25B159}"/>
          </ac:spMkLst>
        </pc:spChg>
        <pc:spChg chg="mod">
          <ac:chgData name="Diogo Emanuel da Silva Nogueira" userId="18325814-92be-4cbf-9963-7f1ae6a83543" providerId="ADAL" clId="{07E5976E-2ACD-45D0-9950-CFD2D1750086}" dt="2020-04-18T16:20:33.329" v="12376" actId="20577"/>
          <ac:spMkLst>
            <pc:docMk/>
            <pc:sldMk cId="94633653" sldId="286"/>
            <ac:spMk id="15" creationId="{5130592A-BBE1-426D-89A1-2008678D4856}"/>
          </ac:spMkLst>
        </pc:spChg>
        <pc:spChg chg="mod">
          <ac:chgData name="Diogo Emanuel da Silva Nogueira" userId="18325814-92be-4cbf-9963-7f1ae6a83543" providerId="ADAL" clId="{07E5976E-2ACD-45D0-9950-CFD2D1750086}" dt="2020-04-18T15:37:52.782" v="11545" actId="20577"/>
          <ac:spMkLst>
            <pc:docMk/>
            <pc:sldMk cId="94633653" sldId="286"/>
            <ac:spMk id="17" creationId="{3210356F-3496-4347-947C-F4E62741B661}"/>
          </ac:spMkLst>
        </pc:spChg>
        <pc:spChg chg="mod">
          <ac:chgData name="Diogo Emanuel da Silva Nogueira" userId="18325814-92be-4cbf-9963-7f1ae6a83543" providerId="ADAL" clId="{07E5976E-2ACD-45D0-9950-CFD2D1750086}" dt="2020-04-18T15:39:01.256" v="11584" actId="1076"/>
          <ac:spMkLst>
            <pc:docMk/>
            <pc:sldMk cId="94633653" sldId="286"/>
            <ac:spMk id="35" creationId="{7E3CB5BA-6505-49E5-B46B-96359639A5F3}"/>
          </ac:spMkLst>
        </pc:spChg>
        <pc:grpChg chg="mod">
          <ac:chgData name="Diogo Emanuel da Silva Nogueira" userId="18325814-92be-4cbf-9963-7f1ae6a83543" providerId="ADAL" clId="{07E5976E-2ACD-45D0-9950-CFD2D1750086}" dt="2020-04-18T18:10:12.375" v="15443" actId="1036"/>
          <ac:grpSpMkLst>
            <pc:docMk/>
            <pc:sldMk cId="94633653" sldId="286"/>
            <ac:grpSpMk id="4" creationId="{0D3C2D82-D176-403E-85D0-8EF5BB94BDD1}"/>
          </ac:grpSpMkLst>
        </pc:grpChg>
      </pc:sldChg>
      <pc:sldChg chg="addSp delSp modSp add">
        <pc:chgData name="Diogo Emanuel da Silva Nogueira" userId="18325814-92be-4cbf-9963-7f1ae6a83543" providerId="ADAL" clId="{07E5976E-2ACD-45D0-9950-CFD2D1750086}" dt="2020-04-18T17:52:08.835" v="14975" actId="20577"/>
        <pc:sldMkLst>
          <pc:docMk/>
          <pc:sldMk cId="1324669727" sldId="287"/>
        </pc:sldMkLst>
        <pc:spChg chg="del">
          <ac:chgData name="Diogo Emanuel da Silva Nogueira" userId="18325814-92be-4cbf-9963-7f1ae6a83543" providerId="ADAL" clId="{07E5976E-2ACD-45D0-9950-CFD2D1750086}" dt="2020-04-18T16:16:02.490" v="12297" actId="478"/>
          <ac:spMkLst>
            <pc:docMk/>
            <pc:sldMk cId="1324669727" sldId="287"/>
            <ac:spMk id="4" creationId="{12AEF48C-F4B2-4669-94AC-65EE00991584}"/>
          </ac:spMkLst>
        </pc:spChg>
        <pc:spChg chg="del">
          <ac:chgData name="Diogo Emanuel da Silva Nogueira" userId="18325814-92be-4cbf-9963-7f1ae6a83543" providerId="ADAL" clId="{07E5976E-2ACD-45D0-9950-CFD2D1750086}" dt="2020-04-18T16:16:05.928" v="12298" actId="478"/>
          <ac:spMkLst>
            <pc:docMk/>
            <pc:sldMk cId="1324669727" sldId="287"/>
            <ac:spMk id="8" creationId="{D3FEDE38-6752-4282-AA06-3C816817030E}"/>
          </ac:spMkLst>
        </pc:spChg>
        <pc:spChg chg="del">
          <ac:chgData name="Diogo Emanuel da Silva Nogueira" userId="18325814-92be-4cbf-9963-7f1ae6a83543" providerId="ADAL" clId="{07E5976E-2ACD-45D0-9950-CFD2D1750086}" dt="2020-04-18T16:16:44.870" v="12329" actId="478"/>
          <ac:spMkLst>
            <pc:docMk/>
            <pc:sldMk cId="1324669727" sldId="287"/>
            <ac:spMk id="13" creationId="{024C5296-808C-4C84-9B01-B8AD4B990334}"/>
          </ac:spMkLst>
        </pc:spChg>
        <pc:spChg chg="del">
          <ac:chgData name="Diogo Emanuel da Silva Nogueira" userId="18325814-92be-4cbf-9963-7f1ae6a83543" providerId="ADAL" clId="{07E5976E-2ACD-45D0-9950-CFD2D1750086}" dt="2020-04-18T16:16:44.870" v="12329" actId="478"/>
          <ac:spMkLst>
            <pc:docMk/>
            <pc:sldMk cId="1324669727" sldId="287"/>
            <ac:spMk id="15" creationId="{1A74B940-7AB6-49E7-8C52-3CD27BFFA0AF}"/>
          </ac:spMkLst>
        </pc:spChg>
        <pc:spChg chg="add mod">
          <ac:chgData name="Diogo Emanuel da Silva Nogueira" userId="18325814-92be-4cbf-9963-7f1ae6a83543" providerId="ADAL" clId="{07E5976E-2ACD-45D0-9950-CFD2D1750086}" dt="2020-04-18T17:49:47.305" v="14831" actId="255"/>
          <ac:spMkLst>
            <pc:docMk/>
            <pc:sldMk cId="1324669727" sldId="287"/>
            <ac:spMk id="17" creationId="{EDFB6814-687D-4CDB-B93D-0513FF2B94B7}"/>
          </ac:spMkLst>
        </pc:spChg>
        <pc:spChg chg="add">
          <ac:chgData name="Diogo Emanuel da Silva Nogueira" userId="18325814-92be-4cbf-9963-7f1ae6a83543" providerId="ADAL" clId="{07E5976E-2ACD-45D0-9950-CFD2D1750086}" dt="2020-04-18T16:16:45.427" v="12330"/>
          <ac:spMkLst>
            <pc:docMk/>
            <pc:sldMk cId="1324669727" sldId="287"/>
            <ac:spMk id="18" creationId="{D83FFB70-7EB4-40AC-A2B1-2C1BD425A856}"/>
          </ac:spMkLst>
        </pc:spChg>
        <pc:spChg chg="add mod">
          <ac:chgData name="Diogo Emanuel da Silva Nogueira" userId="18325814-92be-4cbf-9963-7f1ae6a83543" providerId="ADAL" clId="{07E5976E-2ACD-45D0-9950-CFD2D1750086}" dt="2020-04-18T17:08:56.556" v="13157" actId="20577"/>
          <ac:spMkLst>
            <pc:docMk/>
            <pc:sldMk cId="1324669727" sldId="287"/>
            <ac:spMk id="19" creationId="{68151FCD-0A7F-404B-9B8C-E3D80D348225}"/>
          </ac:spMkLst>
        </pc:spChg>
        <pc:spChg chg="del">
          <ac:chgData name="Diogo Emanuel da Silva Nogueira" userId="18325814-92be-4cbf-9963-7f1ae6a83543" providerId="ADAL" clId="{07E5976E-2ACD-45D0-9950-CFD2D1750086}" dt="2020-04-18T16:04:10.546" v="11930" actId="478"/>
          <ac:spMkLst>
            <pc:docMk/>
            <pc:sldMk cId="1324669727" sldId="287"/>
            <ac:spMk id="21" creationId="{AEAF7012-C98D-460C-8168-D62DDF7F9F49}"/>
          </ac:spMkLst>
        </pc:spChg>
        <pc:spChg chg="del">
          <ac:chgData name="Diogo Emanuel da Silva Nogueira" userId="18325814-92be-4cbf-9963-7f1ae6a83543" providerId="ADAL" clId="{07E5976E-2ACD-45D0-9950-CFD2D1750086}" dt="2020-04-18T16:04:10.546" v="11930" actId="478"/>
          <ac:spMkLst>
            <pc:docMk/>
            <pc:sldMk cId="1324669727" sldId="287"/>
            <ac:spMk id="22" creationId="{665EF8BE-C721-4F44-8DDF-8B9BFF8B1EF3}"/>
          </ac:spMkLst>
        </pc:spChg>
        <pc:spChg chg="del">
          <ac:chgData name="Diogo Emanuel da Silva Nogueira" userId="18325814-92be-4cbf-9963-7f1ae6a83543" providerId="ADAL" clId="{07E5976E-2ACD-45D0-9950-CFD2D1750086}" dt="2020-04-18T16:04:10.546" v="11930" actId="478"/>
          <ac:spMkLst>
            <pc:docMk/>
            <pc:sldMk cId="1324669727" sldId="287"/>
            <ac:spMk id="23" creationId="{21243F29-E093-4D8A-83E9-DBEDF34A1DE4}"/>
          </ac:spMkLst>
        </pc:spChg>
        <pc:graphicFrameChg chg="add mod modGraphic">
          <ac:chgData name="Diogo Emanuel da Silva Nogueira" userId="18325814-92be-4cbf-9963-7f1ae6a83543" providerId="ADAL" clId="{07E5976E-2ACD-45D0-9950-CFD2D1750086}" dt="2020-04-18T17:52:08.835" v="14975" actId="20577"/>
          <ac:graphicFrameMkLst>
            <pc:docMk/>
            <pc:sldMk cId="1324669727" sldId="287"/>
            <ac:graphicFrameMk id="16" creationId="{90CA6186-F190-4BB4-A14A-D9D5E44A6B80}"/>
          </ac:graphicFrameMkLst>
        </pc:graphicFrameChg>
        <pc:picChg chg="del">
          <ac:chgData name="Diogo Emanuel da Silva Nogueira" userId="18325814-92be-4cbf-9963-7f1ae6a83543" providerId="ADAL" clId="{07E5976E-2ACD-45D0-9950-CFD2D1750086}" dt="2020-04-18T16:04:10.546" v="11930" actId="478"/>
          <ac:picMkLst>
            <pc:docMk/>
            <pc:sldMk cId="1324669727" sldId="287"/>
            <ac:picMk id="3" creationId="{684D4548-604D-4145-A9BB-6D2292BF2A9E}"/>
          </ac:picMkLst>
        </pc:picChg>
        <pc:picChg chg="del">
          <ac:chgData name="Diogo Emanuel da Silva Nogueira" userId="18325814-92be-4cbf-9963-7f1ae6a83543" providerId="ADAL" clId="{07E5976E-2ACD-45D0-9950-CFD2D1750086}" dt="2020-04-18T16:04:10.546" v="11930" actId="478"/>
          <ac:picMkLst>
            <pc:docMk/>
            <pc:sldMk cId="1324669727" sldId="287"/>
            <ac:picMk id="6" creationId="{CFF68F02-D453-4BA4-B3E5-3EB11F6C75F2}"/>
          </ac:picMkLst>
        </pc:picChg>
        <pc:picChg chg="del">
          <ac:chgData name="Diogo Emanuel da Silva Nogueira" userId="18325814-92be-4cbf-9963-7f1ae6a83543" providerId="ADAL" clId="{07E5976E-2ACD-45D0-9950-CFD2D1750086}" dt="2020-04-18T16:04:10.546" v="11930" actId="478"/>
          <ac:picMkLst>
            <pc:docMk/>
            <pc:sldMk cId="1324669727" sldId="287"/>
            <ac:picMk id="11" creationId="{F97FD7A7-07D4-4BCD-B63D-70D137CE6A08}"/>
          </ac:picMkLst>
        </pc:picChg>
        <pc:cxnChg chg="del">
          <ac:chgData name="Diogo Emanuel da Silva Nogueira" userId="18325814-92be-4cbf-9963-7f1ae6a83543" providerId="ADAL" clId="{07E5976E-2ACD-45D0-9950-CFD2D1750086}" dt="2020-04-18T16:04:10.546" v="11930" actId="478"/>
          <ac:cxnSpMkLst>
            <pc:docMk/>
            <pc:sldMk cId="1324669727" sldId="287"/>
            <ac:cxnSpMk id="24" creationId="{D7A67D37-D1DE-4F44-890D-F5E5141E7A3D}"/>
          </ac:cxnSpMkLst>
        </pc:cxnChg>
        <pc:cxnChg chg="del">
          <ac:chgData name="Diogo Emanuel da Silva Nogueira" userId="18325814-92be-4cbf-9963-7f1ae6a83543" providerId="ADAL" clId="{07E5976E-2ACD-45D0-9950-CFD2D1750086}" dt="2020-04-18T16:04:10.546" v="11930" actId="478"/>
          <ac:cxnSpMkLst>
            <pc:docMk/>
            <pc:sldMk cId="1324669727" sldId="287"/>
            <ac:cxnSpMk id="26" creationId="{21E71979-16EF-470C-A1CA-F87477C62042}"/>
          </ac:cxnSpMkLst>
        </pc:cxnChg>
      </pc:sldChg>
      <pc:sldChg chg="modSp add del ord">
        <pc:chgData name="Diogo Emanuel da Silva Nogueira" userId="18325814-92be-4cbf-9963-7f1ae6a83543" providerId="ADAL" clId="{07E5976E-2ACD-45D0-9950-CFD2D1750086}" dt="2020-04-20T13:03:51.506" v="18485" actId="1038"/>
        <pc:sldMkLst>
          <pc:docMk/>
          <pc:sldMk cId="412377793" sldId="288"/>
        </pc:sldMkLst>
        <pc:spChg chg="mod">
          <ac:chgData name="Diogo Emanuel da Silva Nogueira" userId="18325814-92be-4cbf-9963-7f1ae6a83543" providerId="ADAL" clId="{07E5976E-2ACD-45D0-9950-CFD2D1750086}" dt="2020-04-18T19:27:22.488" v="16824" actId="1035"/>
          <ac:spMkLst>
            <pc:docMk/>
            <pc:sldMk cId="412377793" sldId="288"/>
            <ac:spMk id="3" creationId="{D9A1CABB-020B-46DD-8200-AA3F7B25B159}"/>
          </ac:spMkLst>
        </pc:spChg>
        <pc:spChg chg="mod">
          <ac:chgData name="Diogo Emanuel da Silva Nogueira" userId="18325814-92be-4cbf-9963-7f1ae6a83543" providerId="ADAL" clId="{07E5976E-2ACD-45D0-9950-CFD2D1750086}" dt="2020-04-18T16:07:22.030" v="11994" actId="20577"/>
          <ac:spMkLst>
            <pc:docMk/>
            <pc:sldMk cId="412377793" sldId="288"/>
            <ac:spMk id="15" creationId="{5130592A-BBE1-426D-89A1-2008678D4856}"/>
          </ac:spMkLst>
        </pc:spChg>
        <pc:spChg chg="mod">
          <ac:chgData name="Diogo Emanuel da Silva Nogueira" userId="18325814-92be-4cbf-9963-7f1ae6a83543" providerId="ADAL" clId="{07E5976E-2ACD-45D0-9950-CFD2D1750086}" dt="2020-04-18T16:07:02.932" v="11965" actId="20577"/>
          <ac:spMkLst>
            <pc:docMk/>
            <pc:sldMk cId="412377793" sldId="288"/>
            <ac:spMk id="17" creationId="{3210356F-3496-4347-947C-F4E62741B661}"/>
          </ac:spMkLst>
        </pc:spChg>
        <pc:spChg chg="mod">
          <ac:chgData name="Diogo Emanuel da Silva Nogueira" userId="18325814-92be-4cbf-9963-7f1ae6a83543" providerId="ADAL" clId="{07E5976E-2ACD-45D0-9950-CFD2D1750086}" dt="2020-04-18T16:10:30.791" v="12113" actId="207"/>
          <ac:spMkLst>
            <pc:docMk/>
            <pc:sldMk cId="412377793" sldId="288"/>
            <ac:spMk id="35" creationId="{7E3CB5BA-6505-49E5-B46B-96359639A5F3}"/>
          </ac:spMkLst>
        </pc:spChg>
        <pc:grpChg chg="mod">
          <ac:chgData name="Diogo Emanuel da Silva Nogueira" userId="18325814-92be-4cbf-9963-7f1ae6a83543" providerId="ADAL" clId="{07E5976E-2ACD-45D0-9950-CFD2D1750086}" dt="2020-04-20T13:03:51.506" v="18485" actId="1038"/>
          <ac:grpSpMkLst>
            <pc:docMk/>
            <pc:sldMk cId="412377793" sldId="288"/>
            <ac:grpSpMk id="4" creationId="{0D3C2D82-D176-403E-85D0-8EF5BB94BDD1}"/>
          </ac:grpSpMkLst>
        </pc:grpChg>
      </pc:sldChg>
      <pc:sldChg chg="addSp delSp modSp add ord">
        <pc:chgData name="Diogo Emanuel da Silva Nogueira" userId="18325814-92be-4cbf-9963-7f1ae6a83543" providerId="ADAL" clId="{07E5976E-2ACD-45D0-9950-CFD2D1750086}" dt="2020-04-20T13:00:53.490" v="18450" actId="20577"/>
        <pc:sldMkLst>
          <pc:docMk/>
          <pc:sldMk cId="2617163432" sldId="289"/>
        </pc:sldMkLst>
        <pc:spChg chg="add mod">
          <ac:chgData name="Diogo Emanuel da Silva Nogueira" userId="18325814-92be-4cbf-9963-7f1ae6a83543" providerId="ADAL" clId="{07E5976E-2ACD-45D0-9950-CFD2D1750086}" dt="2020-04-18T17:54:21.171" v="15026" actId="114"/>
          <ac:spMkLst>
            <pc:docMk/>
            <pc:sldMk cId="2617163432" sldId="289"/>
            <ac:spMk id="2" creationId="{04BAD6B8-9FD3-41E5-A1E5-5F626B9CB462}"/>
          </ac:spMkLst>
        </pc:spChg>
        <pc:spChg chg="add mod">
          <ac:chgData name="Diogo Emanuel da Silva Nogueira" userId="18325814-92be-4cbf-9963-7f1ae6a83543" providerId="ADAL" clId="{07E5976E-2ACD-45D0-9950-CFD2D1750086}" dt="2020-04-18T17:29:52.585" v="13963" actId="1038"/>
          <ac:spMkLst>
            <pc:docMk/>
            <pc:sldMk cId="2617163432" sldId="289"/>
            <ac:spMk id="7" creationId="{C9A3D2E8-2A09-4FFC-B178-8D31A964FF15}"/>
          </ac:spMkLst>
        </pc:spChg>
        <pc:spChg chg="mod">
          <ac:chgData name="Diogo Emanuel da Silva Nogueira" userId="18325814-92be-4cbf-9963-7f1ae6a83543" providerId="ADAL" clId="{07E5976E-2ACD-45D0-9950-CFD2D1750086}" dt="2020-04-18T17:30:14.920" v="13974" actId="1076"/>
          <ac:spMkLst>
            <pc:docMk/>
            <pc:sldMk cId="2617163432" sldId="289"/>
            <ac:spMk id="9" creationId="{594B71ED-8459-4D47-B93F-D607DD63F837}"/>
          </ac:spMkLst>
        </pc:spChg>
        <pc:spChg chg="mod">
          <ac:chgData name="Diogo Emanuel da Silva Nogueira" userId="18325814-92be-4cbf-9963-7f1ae6a83543" providerId="ADAL" clId="{07E5976E-2ACD-45D0-9950-CFD2D1750086}" dt="2020-04-20T13:00:53.490" v="18450" actId="20577"/>
          <ac:spMkLst>
            <pc:docMk/>
            <pc:sldMk cId="2617163432" sldId="289"/>
            <ac:spMk id="13" creationId="{024C5296-808C-4C84-9B01-B8AD4B990334}"/>
          </ac:spMkLst>
        </pc:spChg>
        <pc:spChg chg="add del mod">
          <ac:chgData name="Diogo Emanuel da Silva Nogueira" userId="18325814-92be-4cbf-9963-7f1ae6a83543" providerId="ADAL" clId="{07E5976E-2ACD-45D0-9950-CFD2D1750086}" dt="2020-04-18T17:50:13.870" v="14838" actId="478"/>
          <ac:spMkLst>
            <pc:docMk/>
            <pc:sldMk cId="2617163432" sldId="289"/>
            <ac:spMk id="14" creationId="{72818567-A91C-404E-9966-66CC801AF3EB}"/>
          </ac:spMkLst>
        </pc:spChg>
        <pc:spChg chg="del mod">
          <ac:chgData name="Diogo Emanuel da Silva Nogueira" userId="18325814-92be-4cbf-9963-7f1ae6a83543" providerId="ADAL" clId="{07E5976E-2ACD-45D0-9950-CFD2D1750086}" dt="2020-04-18T17:50:13.870" v="14838" actId="478"/>
          <ac:spMkLst>
            <pc:docMk/>
            <pc:sldMk cId="2617163432" sldId="289"/>
            <ac:spMk id="15" creationId="{1A74B940-7AB6-49E7-8C52-3CD27BFFA0AF}"/>
          </ac:spMkLst>
        </pc:spChg>
        <pc:spChg chg="add mod">
          <ac:chgData name="Diogo Emanuel da Silva Nogueira" userId="18325814-92be-4cbf-9963-7f1ae6a83543" providerId="ADAL" clId="{07E5976E-2ACD-45D0-9950-CFD2D1750086}" dt="2020-04-18T17:54:25.218" v="15028" actId="20577"/>
          <ac:spMkLst>
            <pc:docMk/>
            <pc:sldMk cId="2617163432" sldId="289"/>
            <ac:spMk id="16" creationId="{DDE2F74B-C84E-4C11-920F-B37ABC97D15A}"/>
          </ac:spMkLst>
        </pc:spChg>
        <pc:spChg chg="add mod">
          <ac:chgData name="Diogo Emanuel da Silva Nogueira" userId="18325814-92be-4cbf-9963-7f1ae6a83543" providerId="ADAL" clId="{07E5976E-2ACD-45D0-9950-CFD2D1750086}" dt="2020-04-18T17:29:52.585" v="13963" actId="1038"/>
          <ac:spMkLst>
            <pc:docMk/>
            <pc:sldMk cId="2617163432" sldId="289"/>
            <ac:spMk id="18" creationId="{D4ED8823-74D7-43EA-BC9D-0BE708C2E69A}"/>
          </ac:spMkLst>
        </pc:spChg>
        <pc:spChg chg="mod">
          <ac:chgData name="Diogo Emanuel da Silva Nogueira" userId="18325814-92be-4cbf-9963-7f1ae6a83543" providerId="ADAL" clId="{07E5976E-2ACD-45D0-9950-CFD2D1750086}" dt="2020-04-18T17:29:25.743" v="13913" actId="164"/>
          <ac:spMkLst>
            <pc:docMk/>
            <pc:sldMk cId="2617163432" sldId="289"/>
            <ac:spMk id="21" creationId="{AEAF7012-C98D-460C-8168-D62DDF7F9F49}"/>
          </ac:spMkLst>
        </pc:spChg>
        <pc:spChg chg="mod">
          <ac:chgData name="Diogo Emanuel da Silva Nogueira" userId="18325814-92be-4cbf-9963-7f1ae6a83543" providerId="ADAL" clId="{07E5976E-2ACD-45D0-9950-CFD2D1750086}" dt="2020-04-18T17:29:25.743" v="13913" actId="164"/>
          <ac:spMkLst>
            <pc:docMk/>
            <pc:sldMk cId="2617163432" sldId="289"/>
            <ac:spMk id="22" creationId="{665EF8BE-C721-4F44-8DDF-8B9BFF8B1EF3}"/>
          </ac:spMkLst>
        </pc:spChg>
        <pc:spChg chg="mod">
          <ac:chgData name="Diogo Emanuel da Silva Nogueira" userId="18325814-92be-4cbf-9963-7f1ae6a83543" providerId="ADAL" clId="{07E5976E-2ACD-45D0-9950-CFD2D1750086}" dt="2020-04-18T17:29:25.743" v="13913" actId="164"/>
          <ac:spMkLst>
            <pc:docMk/>
            <pc:sldMk cId="2617163432" sldId="289"/>
            <ac:spMk id="23" creationId="{21243F29-E093-4D8A-83E9-DBEDF34A1DE4}"/>
          </ac:spMkLst>
        </pc:spChg>
        <pc:spChg chg="add del">
          <ac:chgData name="Diogo Emanuel da Silva Nogueira" userId="18325814-92be-4cbf-9963-7f1ae6a83543" providerId="ADAL" clId="{07E5976E-2ACD-45D0-9950-CFD2D1750086}" dt="2020-04-18T17:50:09.634" v="14837"/>
          <ac:spMkLst>
            <pc:docMk/>
            <pc:sldMk cId="2617163432" sldId="289"/>
            <ac:spMk id="25" creationId="{51917916-3686-42BF-92DC-E45F02ABBE79}"/>
          </ac:spMkLst>
        </pc:spChg>
        <pc:spChg chg="add del">
          <ac:chgData name="Diogo Emanuel da Silva Nogueira" userId="18325814-92be-4cbf-9963-7f1ae6a83543" providerId="ADAL" clId="{07E5976E-2ACD-45D0-9950-CFD2D1750086}" dt="2020-04-18T17:50:09.634" v="14837"/>
          <ac:spMkLst>
            <pc:docMk/>
            <pc:sldMk cId="2617163432" sldId="289"/>
            <ac:spMk id="27" creationId="{C5759CF5-C50C-46A1-911C-5C1C83F5EF35}"/>
          </ac:spMkLst>
        </pc:spChg>
        <pc:spChg chg="add mod">
          <ac:chgData name="Diogo Emanuel da Silva Nogueira" userId="18325814-92be-4cbf-9963-7f1ae6a83543" providerId="ADAL" clId="{07E5976E-2ACD-45D0-9950-CFD2D1750086}" dt="2020-04-18T18:22:41.663" v="16124" actId="20577"/>
          <ac:spMkLst>
            <pc:docMk/>
            <pc:sldMk cId="2617163432" sldId="289"/>
            <ac:spMk id="28" creationId="{D2338C32-0D0F-49A1-B85A-1AA432346657}"/>
          </ac:spMkLst>
        </pc:spChg>
        <pc:spChg chg="add mod">
          <ac:chgData name="Diogo Emanuel da Silva Nogueira" userId="18325814-92be-4cbf-9963-7f1ae6a83543" providerId="ADAL" clId="{07E5976E-2ACD-45D0-9950-CFD2D1750086}" dt="2020-04-18T17:50:28.249" v="14906" actId="20577"/>
          <ac:spMkLst>
            <pc:docMk/>
            <pc:sldMk cId="2617163432" sldId="289"/>
            <ac:spMk id="29" creationId="{6B23DBA9-A967-4114-9EA3-ACBC33C03066}"/>
          </ac:spMkLst>
        </pc:spChg>
        <pc:grpChg chg="add mod">
          <ac:chgData name="Diogo Emanuel da Silva Nogueira" userId="18325814-92be-4cbf-9963-7f1ae6a83543" providerId="ADAL" clId="{07E5976E-2ACD-45D0-9950-CFD2D1750086}" dt="2020-04-18T17:29:14.770" v="13912" actId="12788"/>
          <ac:grpSpMkLst>
            <pc:docMk/>
            <pc:sldMk cId="2617163432" sldId="289"/>
            <ac:grpSpMk id="8" creationId="{5DAAE022-83F9-413B-BCA7-ECFDDD3FA3AD}"/>
          </ac:grpSpMkLst>
        </pc:grpChg>
        <pc:grpChg chg="add mod">
          <ac:chgData name="Diogo Emanuel da Silva Nogueira" userId="18325814-92be-4cbf-9963-7f1ae6a83543" providerId="ADAL" clId="{07E5976E-2ACD-45D0-9950-CFD2D1750086}" dt="2020-04-18T17:31:34.861" v="14032" actId="1038"/>
          <ac:grpSpMkLst>
            <pc:docMk/>
            <pc:sldMk cId="2617163432" sldId="289"/>
            <ac:grpSpMk id="10" creationId="{C4A6C7FE-2688-4615-938A-EDF8C85A9857}"/>
          </ac:grpSpMkLst>
        </pc:grpChg>
        <pc:grpChg chg="add mod">
          <ac:chgData name="Diogo Emanuel da Silva Nogueira" userId="18325814-92be-4cbf-9963-7f1ae6a83543" providerId="ADAL" clId="{07E5976E-2ACD-45D0-9950-CFD2D1750086}" dt="2020-04-18T17:31:37.541" v="14036" actId="1036"/>
          <ac:grpSpMkLst>
            <pc:docMk/>
            <pc:sldMk cId="2617163432" sldId="289"/>
            <ac:grpSpMk id="12" creationId="{002B5297-9EFC-4CEC-90D4-9D0F1FE92390}"/>
          </ac:grpSpMkLst>
        </pc:grpChg>
        <pc:picChg chg="del">
          <ac:chgData name="Diogo Emanuel da Silva Nogueira" userId="18325814-92be-4cbf-9963-7f1ae6a83543" providerId="ADAL" clId="{07E5976E-2ACD-45D0-9950-CFD2D1750086}" dt="2020-04-18T17:21:59.075" v="13843" actId="478"/>
          <ac:picMkLst>
            <pc:docMk/>
            <pc:sldMk cId="2617163432" sldId="289"/>
            <ac:picMk id="3" creationId="{684D4548-604D-4145-A9BB-6D2292BF2A9E}"/>
          </ac:picMkLst>
        </pc:picChg>
        <pc:picChg chg="add mod">
          <ac:chgData name="Diogo Emanuel da Silva Nogueira" userId="18325814-92be-4cbf-9963-7f1ae6a83543" providerId="ADAL" clId="{07E5976E-2ACD-45D0-9950-CFD2D1750086}" dt="2020-04-18T17:31:10.865" v="14030" actId="1037"/>
          <ac:picMkLst>
            <pc:docMk/>
            <pc:sldMk cId="2617163432" sldId="289"/>
            <ac:picMk id="5" creationId="{705604A3-8F49-4494-8160-048B8DCFF723}"/>
          </ac:picMkLst>
        </pc:picChg>
        <pc:picChg chg="del">
          <ac:chgData name="Diogo Emanuel da Silva Nogueira" userId="18325814-92be-4cbf-9963-7f1ae6a83543" providerId="ADAL" clId="{07E5976E-2ACD-45D0-9950-CFD2D1750086}" dt="2020-04-18T17:22:00.878" v="13844" actId="478"/>
          <ac:picMkLst>
            <pc:docMk/>
            <pc:sldMk cId="2617163432" sldId="289"/>
            <ac:picMk id="6" creationId="{CFF68F02-D453-4BA4-B3E5-3EB11F6C75F2}"/>
          </ac:picMkLst>
        </pc:picChg>
        <pc:picChg chg="del">
          <ac:chgData name="Diogo Emanuel da Silva Nogueira" userId="18325814-92be-4cbf-9963-7f1ae6a83543" providerId="ADAL" clId="{07E5976E-2ACD-45D0-9950-CFD2D1750086}" dt="2020-04-18T17:21:23.648" v="13742" actId="478"/>
          <ac:picMkLst>
            <pc:docMk/>
            <pc:sldMk cId="2617163432" sldId="289"/>
            <ac:picMk id="11" creationId="{F97FD7A7-07D4-4BCD-B63D-70D137CE6A08}"/>
          </ac:picMkLst>
        </pc:picChg>
        <pc:cxnChg chg="mod">
          <ac:chgData name="Diogo Emanuel da Silva Nogueira" userId="18325814-92be-4cbf-9963-7f1ae6a83543" providerId="ADAL" clId="{07E5976E-2ACD-45D0-9950-CFD2D1750086}" dt="2020-04-18T17:29:25.743" v="13913" actId="164"/>
          <ac:cxnSpMkLst>
            <pc:docMk/>
            <pc:sldMk cId="2617163432" sldId="289"/>
            <ac:cxnSpMk id="24" creationId="{D7A67D37-D1DE-4F44-890D-F5E5141E7A3D}"/>
          </ac:cxnSpMkLst>
        </pc:cxnChg>
        <pc:cxnChg chg="mod">
          <ac:chgData name="Diogo Emanuel da Silva Nogueira" userId="18325814-92be-4cbf-9963-7f1ae6a83543" providerId="ADAL" clId="{07E5976E-2ACD-45D0-9950-CFD2D1750086}" dt="2020-04-18T17:29:25.743" v="13913" actId="164"/>
          <ac:cxnSpMkLst>
            <pc:docMk/>
            <pc:sldMk cId="2617163432" sldId="289"/>
            <ac:cxnSpMk id="26" creationId="{21E71979-16EF-470C-A1CA-F87477C62042}"/>
          </ac:cxnSpMkLst>
        </pc:cxnChg>
      </pc:sldChg>
      <pc:sldChg chg="addSp delSp modSp add ord">
        <pc:chgData name="Diogo Emanuel da Silva Nogueira" userId="18325814-92be-4cbf-9963-7f1ae6a83543" providerId="ADAL" clId="{07E5976E-2ACD-45D0-9950-CFD2D1750086}" dt="2020-04-20T13:00:49.973" v="18449" actId="20577"/>
        <pc:sldMkLst>
          <pc:docMk/>
          <pc:sldMk cId="236874318" sldId="290"/>
        </pc:sldMkLst>
        <pc:spChg chg="add mod">
          <ac:chgData name="Diogo Emanuel da Silva Nogueira" userId="18325814-92be-4cbf-9963-7f1ae6a83543" providerId="ADAL" clId="{07E5976E-2ACD-45D0-9950-CFD2D1750086}" dt="2020-04-18T17:47:30.952" v="14729" actId="1076"/>
          <ac:spMkLst>
            <pc:docMk/>
            <pc:sldMk cId="236874318" sldId="290"/>
            <ac:spMk id="2" creationId="{79A5259E-8536-4EC6-B246-4A0D401816C0}"/>
          </ac:spMkLst>
        </pc:spChg>
        <pc:spChg chg="add mod">
          <ac:chgData name="Diogo Emanuel da Silva Nogueira" userId="18325814-92be-4cbf-9963-7f1ae6a83543" providerId="ADAL" clId="{07E5976E-2ACD-45D0-9950-CFD2D1750086}" dt="2020-04-18T17:57:40.107" v="15098" actId="255"/>
          <ac:spMkLst>
            <pc:docMk/>
            <pc:sldMk cId="236874318" sldId="290"/>
            <ac:spMk id="3" creationId="{07277360-EF4B-4682-BBDC-6CFB748C5010}"/>
          </ac:spMkLst>
        </pc:spChg>
        <pc:spChg chg="add del mod">
          <ac:chgData name="Diogo Emanuel da Silva Nogueira" userId="18325814-92be-4cbf-9963-7f1ae6a83543" providerId="ADAL" clId="{07E5976E-2ACD-45D0-9950-CFD2D1750086}" dt="2020-04-18T17:05:57.293" v="12917" actId="478"/>
          <ac:spMkLst>
            <pc:docMk/>
            <pc:sldMk cId="236874318" sldId="290"/>
            <ac:spMk id="4" creationId="{7F95A846-CB71-47A5-A1C9-247B807D04BF}"/>
          </ac:spMkLst>
        </pc:spChg>
        <pc:spChg chg="add mod">
          <ac:chgData name="Diogo Emanuel da Silva Nogueira" userId="18325814-92be-4cbf-9963-7f1ae6a83543" providerId="ADAL" clId="{07E5976E-2ACD-45D0-9950-CFD2D1750086}" dt="2020-04-18T17:54:08.113" v="15022" actId="313"/>
          <ac:spMkLst>
            <pc:docMk/>
            <pc:sldMk cId="236874318" sldId="290"/>
            <ac:spMk id="6" creationId="{E79F44DF-5B47-43F4-8DB8-DBCCEEF2A0E0}"/>
          </ac:spMkLst>
        </pc:spChg>
        <pc:spChg chg="del">
          <ac:chgData name="Diogo Emanuel da Silva Nogueira" userId="18325814-92be-4cbf-9963-7f1ae6a83543" providerId="ADAL" clId="{07E5976E-2ACD-45D0-9950-CFD2D1750086}" dt="2020-04-18T16:55:09.341" v="12498" actId="478"/>
          <ac:spMkLst>
            <pc:docMk/>
            <pc:sldMk cId="236874318" sldId="290"/>
            <ac:spMk id="7" creationId="{F2A847D2-9818-4449-85A1-5099C83C4E10}"/>
          </ac:spMkLst>
        </pc:spChg>
        <pc:spChg chg="add mod">
          <ac:chgData name="Diogo Emanuel da Silva Nogueira" userId="18325814-92be-4cbf-9963-7f1ae6a83543" providerId="ADAL" clId="{07E5976E-2ACD-45D0-9950-CFD2D1750086}" dt="2020-04-18T17:47:21.082" v="14725"/>
          <ac:spMkLst>
            <pc:docMk/>
            <pc:sldMk cId="236874318" sldId="290"/>
            <ac:spMk id="8" creationId="{7A4E2915-2CC4-42ED-B40B-5B5CDB4BBF40}"/>
          </ac:spMkLst>
        </pc:spChg>
        <pc:spChg chg="mod">
          <ac:chgData name="Diogo Emanuel da Silva Nogueira" userId="18325814-92be-4cbf-9963-7f1ae6a83543" providerId="ADAL" clId="{07E5976E-2ACD-45D0-9950-CFD2D1750086}" dt="2020-04-18T17:57:22.226" v="15091" actId="1076"/>
          <ac:spMkLst>
            <pc:docMk/>
            <pc:sldMk cId="236874318" sldId="290"/>
            <ac:spMk id="9" creationId="{594B71ED-8459-4D47-B93F-D607DD63F837}"/>
          </ac:spMkLst>
        </pc:spChg>
        <pc:spChg chg="add mod">
          <ac:chgData name="Diogo Emanuel da Silva Nogueira" userId="18325814-92be-4cbf-9963-7f1ae6a83543" providerId="ADAL" clId="{07E5976E-2ACD-45D0-9950-CFD2D1750086}" dt="2020-04-18T17:59:54.495" v="15167" actId="688"/>
          <ac:spMkLst>
            <pc:docMk/>
            <pc:sldMk cId="236874318" sldId="290"/>
            <ac:spMk id="10" creationId="{A3FD6A52-CA4B-49B0-BECA-342C572890C9}"/>
          </ac:spMkLst>
        </pc:spChg>
        <pc:spChg chg="add mod">
          <ac:chgData name="Diogo Emanuel da Silva Nogueira" userId="18325814-92be-4cbf-9963-7f1ae6a83543" providerId="ADAL" clId="{07E5976E-2ACD-45D0-9950-CFD2D1750086}" dt="2020-04-20T13:00:49.973" v="18449" actId="20577"/>
          <ac:spMkLst>
            <pc:docMk/>
            <pc:sldMk cId="236874318" sldId="290"/>
            <ac:spMk id="11" creationId="{A33D7183-D54E-44B6-8832-E33070B7D742}"/>
          </ac:spMkLst>
        </pc:spChg>
        <pc:spChg chg="del">
          <ac:chgData name="Diogo Emanuel da Silva Nogueira" userId="18325814-92be-4cbf-9963-7f1ae6a83543" providerId="ADAL" clId="{07E5976E-2ACD-45D0-9950-CFD2D1750086}" dt="2020-04-18T16:54:47.642" v="12462" actId="478"/>
          <ac:spMkLst>
            <pc:docMk/>
            <pc:sldMk cId="236874318" sldId="290"/>
            <ac:spMk id="13" creationId="{024C5296-808C-4C84-9B01-B8AD4B990334}"/>
          </ac:spMkLst>
        </pc:spChg>
        <pc:spChg chg="add mod">
          <ac:chgData name="Diogo Emanuel da Silva Nogueira" userId="18325814-92be-4cbf-9963-7f1ae6a83543" providerId="ADAL" clId="{07E5976E-2ACD-45D0-9950-CFD2D1750086}" dt="2020-04-18T17:49:10.647" v="14827" actId="1036"/>
          <ac:spMkLst>
            <pc:docMk/>
            <pc:sldMk cId="236874318" sldId="290"/>
            <ac:spMk id="14" creationId="{901A2A8A-63FB-4ED9-BD0B-7D38A2061AC4}"/>
          </ac:spMkLst>
        </pc:spChg>
        <pc:spChg chg="del">
          <ac:chgData name="Diogo Emanuel da Silva Nogueira" userId="18325814-92be-4cbf-9963-7f1ae6a83543" providerId="ADAL" clId="{07E5976E-2ACD-45D0-9950-CFD2D1750086}" dt="2020-04-18T16:54:47.642" v="12462" actId="478"/>
          <ac:spMkLst>
            <pc:docMk/>
            <pc:sldMk cId="236874318" sldId="290"/>
            <ac:spMk id="15" creationId="{1A74B940-7AB6-49E7-8C52-3CD27BFFA0AF}"/>
          </ac:spMkLst>
        </pc:spChg>
        <pc:spChg chg="del mod">
          <ac:chgData name="Diogo Emanuel da Silva Nogueira" userId="18325814-92be-4cbf-9963-7f1ae6a83543" providerId="ADAL" clId="{07E5976E-2ACD-45D0-9950-CFD2D1750086}" dt="2020-04-18T17:02:51.075" v="12775" actId="478"/>
          <ac:spMkLst>
            <pc:docMk/>
            <pc:sldMk cId="236874318" sldId="290"/>
            <ac:spMk id="16" creationId="{EA8A98E1-2EB7-4364-9808-1D2DA1DD831A}"/>
          </ac:spMkLst>
        </pc:spChg>
        <pc:spChg chg="add del mod">
          <ac:chgData name="Diogo Emanuel da Silva Nogueira" userId="18325814-92be-4cbf-9963-7f1ae6a83543" providerId="ADAL" clId="{07E5976E-2ACD-45D0-9950-CFD2D1750086}" dt="2020-04-18T17:47:30.952" v="14729" actId="1076"/>
          <ac:spMkLst>
            <pc:docMk/>
            <pc:sldMk cId="236874318" sldId="290"/>
            <ac:spMk id="17" creationId="{26BD6F7E-252C-42B8-827A-AACD28938815}"/>
          </ac:spMkLst>
        </pc:spChg>
        <pc:spChg chg="add del mod">
          <ac:chgData name="Diogo Emanuel da Silva Nogueira" userId="18325814-92be-4cbf-9963-7f1ae6a83543" providerId="ADAL" clId="{07E5976E-2ACD-45D0-9950-CFD2D1750086}" dt="2020-04-18T16:56:22.813" v="12518"/>
          <ac:spMkLst>
            <pc:docMk/>
            <pc:sldMk cId="236874318" sldId="290"/>
            <ac:spMk id="19" creationId="{BCBCD218-54C6-407A-9307-C58AB7ED5EA7}"/>
          </ac:spMkLst>
        </pc:spChg>
        <pc:spChg chg="add del">
          <ac:chgData name="Diogo Emanuel da Silva Nogueira" userId="18325814-92be-4cbf-9963-7f1ae6a83543" providerId="ADAL" clId="{07E5976E-2ACD-45D0-9950-CFD2D1750086}" dt="2020-04-18T17:07:35.980" v="13006"/>
          <ac:spMkLst>
            <pc:docMk/>
            <pc:sldMk cId="236874318" sldId="290"/>
            <ac:spMk id="22" creationId="{351B1C3F-45DD-40F9-90A2-D9C0D2218B27}"/>
          </ac:spMkLst>
        </pc:spChg>
        <pc:spChg chg="add mod">
          <ac:chgData name="Diogo Emanuel da Silva Nogueira" userId="18325814-92be-4cbf-9963-7f1ae6a83543" providerId="ADAL" clId="{07E5976E-2ACD-45D0-9950-CFD2D1750086}" dt="2020-04-18T17:49:10.647" v="14827" actId="1036"/>
          <ac:spMkLst>
            <pc:docMk/>
            <pc:sldMk cId="236874318" sldId="290"/>
            <ac:spMk id="24" creationId="{1596DA2F-A4F3-460C-A277-42F65923E87D}"/>
          </ac:spMkLst>
        </pc:spChg>
        <pc:spChg chg="add del">
          <ac:chgData name="Diogo Emanuel da Silva Nogueira" userId="18325814-92be-4cbf-9963-7f1ae6a83543" providerId="ADAL" clId="{07E5976E-2ACD-45D0-9950-CFD2D1750086}" dt="2020-04-18T17:45:08.182" v="14621"/>
          <ac:spMkLst>
            <pc:docMk/>
            <pc:sldMk cId="236874318" sldId="290"/>
            <ac:spMk id="25" creationId="{9DB5CADB-0E61-4264-AE57-50C865B35EC9}"/>
          </ac:spMkLst>
        </pc:spChg>
        <pc:spChg chg="add mod">
          <ac:chgData name="Diogo Emanuel da Silva Nogueira" userId="18325814-92be-4cbf-9963-7f1ae6a83543" providerId="ADAL" clId="{07E5976E-2ACD-45D0-9950-CFD2D1750086}" dt="2020-04-18T17:47:30.952" v="14729" actId="1076"/>
          <ac:spMkLst>
            <pc:docMk/>
            <pc:sldMk cId="236874318" sldId="290"/>
            <ac:spMk id="26" creationId="{DBE6FBA6-C145-465D-B45D-70D14FCFE057}"/>
          </ac:spMkLst>
        </pc:spChg>
        <pc:spChg chg="add mod">
          <ac:chgData name="Diogo Emanuel da Silva Nogueira" userId="18325814-92be-4cbf-9963-7f1ae6a83543" providerId="ADAL" clId="{07E5976E-2ACD-45D0-9950-CFD2D1750086}" dt="2020-04-18T17:54:10.630" v="15025" actId="313"/>
          <ac:spMkLst>
            <pc:docMk/>
            <pc:sldMk cId="236874318" sldId="290"/>
            <ac:spMk id="27" creationId="{F969C6A2-DBE0-4825-9F53-2379700D118E}"/>
          </ac:spMkLst>
        </pc:spChg>
        <pc:spChg chg="add mod">
          <ac:chgData name="Diogo Emanuel da Silva Nogueira" userId="18325814-92be-4cbf-9963-7f1ae6a83543" providerId="ADAL" clId="{07E5976E-2ACD-45D0-9950-CFD2D1750086}" dt="2020-04-18T17:47:30.952" v="14729" actId="1076"/>
          <ac:spMkLst>
            <pc:docMk/>
            <pc:sldMk cId="236874318" sldId="290"/>
            <ac:spMk id="28" creationId="{47080CC2-F4BF-4A86-8361-EAA8B1D032D7}"/>
          </ac:spMkLst>
        </pc:spChg>
        <pc:spChg chg="add mod">
          <ac:chgData name="Diogo Emanuel da Silva Nogueira" userId="18325814-92be-4cbf-9963-7f1ae6a83543" providerId="ADAL" clId="{07E5976E-2ACD-45D0-9950-CFD2D1750086}" dt="2020-04-18T17:47:30.952" v="14729" actId="1076"/>
          <ac:spMkLst>
            <pc:docMk/>
            <pc:sldMk cId="236874318" sldId="290"/>
            <ac:spMk id="29" creationId="{4F5BFDC3-4B2F-4B1F-BC26-67C0FECF744C}"/>
          </ac:spMkLst>
        </pc:spChg>
        <pc:spChg chg="add mod">
          <ac:chgData name="Diogo Emanuel da Silva Nogueira" userId="18325814-92be-4cbf-9963-7f1ae6a83543" providerId="ADAL" clId="{07E5976E-2ACD-45D0-9950-CFD2D1750086}" dt="2020-04-18T17:47:30.952" v="14729" actId="1076"/>
          <ac:spMkLst>
            <pc:docMk/>
            <pc:sldMk cId="236874318" sldId="290"/>
            <ac:spMk id="30" creationId="{658FCB40-59FE-49D5-BD6D-A2783FAC6CB6}"/>
          </ac:spMkLst>
        </pc:spChg>
        <pc:grpChg chg="del">
          <ac:chgData name="Diogo Emanuel da Silva Nogueira" userId="18325814-92be-4cbf-9963-7f1ae6a83543" providerId="ADAL" clId="{07E5976E-2ACD-45D0-9950-CFD2D1750086}" dt="2020-04-18T16:55:09.341" v="12498" actId="478"/>
          <ac:grpSpMkLst>
            <pc:docMk/>
            <pc:sldMk cId="236874318" sldId="290"/>
            <ac:grpSpMk id="23" creationId="{B1415167-E38D-4C52-93C6-BB2504C399EF}"/>
          </ac:grpSpMkLst>
        </pc:grpChg>
        <pc:cxnChg chg="add mod">
          <ac:chgData name="Diogo Emanuel da Silva Nogueira" userId="18325814-92be-4cbf-9963-7f1ae6a83543" providerId="ADAL" clId="{07E5976E-2ACD-45D0-9950-CFD2D1750086}" dt="2020-04-18T17:47:30.952" v="14729" actId="1076"/>
          <ac:cxnSpMkLst>
            <pc:docMk/>
            <pc:sldMk cId="236874318" sldId="290"/>
            <ac:cxnSpMk id="21" creationId="{2095E20A-3951-4D0C-8C93-13DE88725964}"/>
          </ac:cxnSpMkLst>
        </pc:cxnChg>
      </pc:sldChg>
      <pc:sldChg chg="addSp delSp modSp add">
        <pc:chgData name="Diogo Emanuel da Silva Nogueira" userId="18325814-92be-4cbf-9963-7f1ae6a83543" providerId="ADAL" clId="{07E5976E-2ACD-45D0-9950-CFD2D1750086}" dt="2020-04-20T13:00:45.850" v="18444" actId="20577"/>
        <pc:sldMkLst>
          <pc:docMk/>
          <pc:sldMk cId="3308232272" sldId="291"/>
        </pc:sldMkLst>
        <pc:spChg chg="del">
          <ac:chgData name="Diogo Emanuel da Silva Nogueira" userId="18325814-92be-4cbf-9963-7f1ae6a83543" providerId="ADAL" clId="{07E5976E-2ACD-45D0-9950-CFD2D1750086}" dt="2020-04-18T17:35:09.624" v="14043" actId="478"/>
          <ac:spMkLst>
            <pc:docMk/>
            <pc:sldMk cId="3308232272" sldId="291"/>
            <ac:spMk id="2" creationId="{79A5259E-8536-4EC6-B246-4A0D401816C0}"/>
          </ac:spMkLst>
        </pc:spChg>
        <pc:spChg chg="del">
          <ac:chgData name="Diogo Emanuel da Silva Nogueira" userId="18325814-92be-4cbf-9963-7f1ae6a83543" providerId="ADAL" clId="{07E5976E-2ACD-45D0-9950-CFD2D1750086}" dt="2020-04-18T17:35:09.624" v="14043" actId="478"/>
          <ac:spMkLst>
            <pc:docMk/>
            <pc:sldMk cId="3308232272" sldId="291"/>
            <ac:spMk id="3" creationId="{07277360-EF4B-4682-BBDC-6CFB748C5010}"/>
          </ac:spMkLst>
        </pc:spChg>
        <pc:spChg chg="add del mod">
          <ac:chgData name="Diogo Emanuel da Silva Nogueira" userId="18325814-92be-4cbf-9963-7f1ae6a83543" providerId="ADAL" clId="{07E5976E-2ACD-45D0-9950-CFD2D1750086}" dt="2020-04-18T17:43:02.553" v="14538" actId="478"/>
          <ac:spMkLst>
            <pc:docMk/>
            <pc:sldMk cId="3308232272" sldId="291"/>
            <ac:spMk id="4" creationId="{542D14E5-B6C7-4BBD-94C3-78D6724C2077}"/>
          </ac:spMkLst>
        </pc:spChg>
        <pc:spChg chg="mod">
          <ac:chgData name="Diogo Emanuel da Silva Nogueira" userId="18325814-92be-4cbf-9963-7f1ae6a83543" providerId="ADAL" clId="{07E5976E-2ACD-45D0-9950-CFD2D1750086}" dt="2020-04-18T17:36:05.556" v="14073" actId="1076"/>
          <ac:spMkLst>
            <pc:docMk/>
            <pc:sldMk cId="3308232272" sldId="291"/>
            <ac:spMk id="9" creationId="{594B71ED-8459-4D47-B93F-D607DD63F837}"/>
          </ac:spMkLst>
        </pc:spChg>
        <pc:spChg chg="add del mod">
          <ac:chgData name="Diogo Emanuel da Silva Nogueira" userId="18325814-92be-4cbf-9963-7f1ae6a83543" providerId="ADAL" clId="{07E5976E-2ACD-45D0-9950-CFD2D1750086}" dt="2020-04-18T17:41:56.980" v="14469" actId="478"/>
          <ac:spMkLst>
            <pc:docMk/>
            <pc:sldMk cId="3308232272" sldId="291"/>
            <ac:spMk id="10" creationId="{132594D1-C372-454B-9E3F-2300BC9D7FB4}"/>
          </ac:spMkLst>
        </pc:spChg>
        <pc:spChg chg="mod">
          <ac:chgData name="Diogo Emanuel da Silva Nogueira" userId="18325814-92be-4cbf-9963-7f1ae6a83543" providerId="ADAL" clId="{07E5976E-2ACD-45D0-9950-CFD2D1750086}" dt="2020-04-20T13:00:45.850" v="18444" actId="20577"/>
          <ac:spMkLst>
            <pc:docMk/>
            <pc:sldMk cId="3308232272" sldId="291"/>
            <ac:spMk id="11" creationId="{A33D7183-D54E-44B6-8832-E33070B7D742}"/>
          </ac:spMkLst>
        </pc:spChg>
        <pc:spChg chg="add del mod">
          <ac:chgData name="Diogo Emanuel da Silva Nogueira" userId="18325814-92be-4cbf-9963-7f1ae6a83543" providerId="ADAL" clId="{07E5976E-2ACD-45D0-9950-CFD2D1750086}" dt="2020-04-18T17:42:58.627" v="14536" actId="478"/>
          <ac:spMkLst>
            <pc:docMk/>
            <pc:sldMk cId="3308232272" sldId="291"/>
            <ac:spMk id="12" creationId="{BA5EA972-97A7-4700-BC56-14048B3258BF}"/>
          </ac:spMkLst>
        </pc:spChg>
        <pc:spChg chg="del mod">
          <ac:chgData name="Diogo Emanuel da Silva Nogueira" userId="18325814-92be-4cbf-9963-7f1ae6a83543" providerId="ADAL" clId="{07E5976E-2ACD-45D0-9950-CFD2D1750086}" dt="2020-04-18T17:51:18.050" v="14960" actId="478"/>
          <ac:spMkLst>
            <pc:docMk/>
            <pc:sldMk cId="3308232272" sldId="291"/>
            <ac:spMk id="14" creationId="{901A2A8A-63FB-4ED9-BD0B-7D38A2061AC4}"/>
          </ac:spMkLst>
        </pc:spChg>
        <pc:spChg chg="add mod">
          <ac:chgData name="Diogo Emanuel da Silva Nogueira" userId="18325814-92be-4cbf-9963-7f1ae6a83543" providerId="ADAL" clId="{07E5976E-2ACD-45D0-9950-CFD2D1750086}" dt="2020-04-18T17:51:14.471" v="14959" actId="20577"/>
          <ac:spMkLst>
            <pc:docMk/>
            <pc:sldMk cId="3308232272" sldId="291"/>
            <ac:spMk id="15" creationId="{BBAE58A6-5074-4EA0-98E1-756AB4F38EEF}"/>
          </ac:spMkLst>
        </pc:spChg>
        <pc:spChg chg="add mod">
          <ac:chgData name="Diogo Emanuel da Silva Nogueira" userId="18325814-92be-4cbf-9963-7f1ae6a83543" providerId="ADAL" clId="{07E5976E-2ACD-45D0-9950-CFD2D1750086}" dt="2020-04-18T17:50:57.970" v="14910"/>
          <ac:spMkLst>
            <pc:docMk/>
            <pc:sldMk cId="3308232272" sldId="291"/>
            <ac:spMk id="16" creationId="{0762C931-43AB-443E-A97A-FDB1BB2A40D2}"/>
          </ac:spMkLst>
        </pc:spChg>
        <pc:spChg chg="del">
          <ac:chgData name="Diogo Emanuel da Silva Nogueira" userId="18325814-92be-4cbf-9963-7f1ae6a83543" providerId="ADAL" clId="{07E5976E-2ACD-45D0-9950-CFD2D1750086}" dt="2020-04-18T17:35:09.624" v="14043" actId="478"/>
          <ac:spMkLst>
            <pc:docMk/>
            <pc:sldMk cId="3308232272" sldId="291"/>
            <ac:spMk id="17" creationId="{26BD6F7E-252C-42B8-827A-AACD28938815}"/>
          </ac:spMkLst>
        </pc:spChg>
        <pc:spChg chg="del mod">
          <ac:chgData name="Diogo Emanuel da Silva Nogueira" userId="18325814-92be-4cbf-9963-7f1ae6a83543" providerId="ADAL" clId="{07E5976E-2ACD-45D0-9950-CFD2D1750086}" dt="2020-04-18T17:50:56.356" v="14909" actId="478"/>
          <ac:spMkLst>
            <pc:docMk/>
            <pc:sldMk cId="3308232272" sldId="291"/>
            <ac:spMk id="24" creationId="{1596DA2F-A4F3-460C-A277-42F65923E87D}"/>
          </ac:spMkLst>
        </pc:spChg>
        <pc:graphicFrameChg chg="add mod modGraphic">
          <ac:chgData name="Diogo Emanuel da Silva Nogueira" userId="18325814-92be-4cbf-9963-7f1ae6a83543" providerId="ADAL" clId="{07E5976E-2ACD-45D0-9950-CFD2D1750086}" dt="2020-04-18T17:42:41.800" v="14534" actId="20577"/>
          <ac:graphicFrameMkLst>
            <pc:docMk/>
            <pc:sldMk cId="3308232272" sldId="291"/>
            <ac:graphicFrameMk id="13" creationId="{D1B40492-71E0-4E50-B4BE-2A3F532698D2}"/>
          </ac:graphicFrameMkLst>
        </pc:graphicFrameChg>
        <pc:cxnChg chg="del">
          <ac:chgData name="Diogo Emanuel da Silva Nogueira" userId="18325814-92be-4cbf-9963-7f1ae6a83543" providerId="ADAL" clId="{07E5976E-2ACD-45D0-9950-CFD2D1750086}" dt="2020-04-18T17:35:09.624" v="14043" actId="478"/>
          <ac:cxnSpMkLst>
            <pc:docMk/>
            <pc:sldMk cId="3308232272" sldId="291"/>
            <ac:cxnSpMk id="21" creationId="{2095E20A-3951-4D0C-8C93-13DE88725964}"/>
          </ac:cxnSpMkLst>
        </pc:cxnChg>
      </pc:sldChg>
      <pc:sldChg chg="delSp modSp add del">
        <pc:chgData name="Diogo Emanuel da Silva Nogueira" userId="18325814-92be-4cbf-9963-7f1ae6a83543" providerId="ADAL" clId="{07E5976E-2ACD-45D0-9950-CFD2D1750086}" dt="2020-04-18T17:51:35.684" v="14966" actId="2696"/>
        <pc:sldMkLst>
          <pc:docMk/>
          <pc:sldMk cId="2753096401" sldId="292"/>
        </pc:sldMkLst>
        <pc:spChg chg="del mod">
          <ac:chgData name="Diogo Emanuel da Silva Nogueira" userId="18325814-92be-4cbf-9963-7f1ae6a83543" providerId="ADAL" clId="{07E5976E-2ACD-45D0-9950-CFD2D1750086}" dt="2020-04-18T17:51:28.741" v="14964"/>
          <ac:spMkLst>
            <pc:docMk/>
            <pc:sldMk cId="2753096401" sldId="292"/>
            <ac:spMk id="24" creationId="{1596DA2F-A4F3-460C-A277-42F65923E87D}"/>
          </ac:spMkLst>
        </pc:spChg>
      </pc:sldChg>
      <pc:sldChg chg="modSp add">
        <pc:chgData name="Diogo Emanuel da Silva Nogueira" userId="18325814-92be-4cbf-9963-7f1ae6a83543" providerId="ADAL" clId="{07E5976E-2ACD-45D0-9950-CFD2D1750086}" dt="2020-04-20T13:00:43.787" v="18443" actId="20577"/>
        <pc:sldMkLst>
          <pc:docMk/>
          <pc:sldMk cId="1470564764" sldId="293"/>
        </pc:sldMkLst>
        <pc:spChg chg="mod">
          <ac:chgData name="Diogo Emanuel da Silva Nogueira" userId="18325814-92be-4cbf-9963-7f1ae6a83543" providerId="ADAL" clId="{07E5976E-2ACD-45D0-9950-CFD2D1750086}" dt="2020-04-20T13:00:43.787" v="18443" actId="20577"/>
          <ac:spMkLst>
            <pc:docMk/>
            <pc:sldMk cId="1470564764" sldId="293"/>
            <ac:spMk id="11" creationId="{A33D7183-D54E-44B6-8832-E33070B7D742}"/>
          </ac:spMkLst>
        </pc:spChg>
        <pc:spChg chg="mod">
          <ac:chgData name="Diogo Emanuel da Silva Nogueira" userId="18325814-92be-4cbf-9963-7f1ae6a83543" providerId="ADAL" clId="{07E5976E-2ACD-45D0-9950-CFD2D1750086}" dt="2020-04-18T17:53:57.314" v="15019" actId="313"/>
          <ac:spMkLst>
            <pc:docMk/>
            <pc:sldMk cId="1470564764" sldId="293"/>
            <ac:spMk id="16" creationId="{0762C931-43AB-443E-A97A-FDB1BB2A40D2}"/>
          </ac:spMkLst>
        </pc:spChg>
        <pc:graphicFrameChg chg="mod modGraphic">
          <ac:chgData name="Diogo Emanuel da Silva Nogueira" userId="18325814-92be-4cbf-9963-7f1ae6a83543" providerId="ADAL" clId="{07E5976E-2ACD-45D0-9950-CFD2D1750086}" dt="2020-04-18T17:53:10.702" v="14995"/>
          <ac:graphicFrameMkLst>
            <pc:docMk/>
            <pc:sldMk cId="1470564764" sldId="293"/>
            <ac:graphicFrameMk id="13" creationId="{D1B40492-71E0-4E50-B4BE-2A3F532698D2}"/>
          </ac:graphicFrameMkLst>
        </pc:graphicFrameChg>
      </pc:sldChg>
      <pc:sldChg chg="modSp add">
        <pc:chgData name="Diogo Emanuel da Silva Nogueira" userId="18325814-92be-4cbf-9963-7f1ae6a83543" providerId="ADAL" clId="{07E5976E-2ACD-45D0-9950-CFD2D1750086}" dt="2020-04-20T13:00:41.717" v="18442" actId="20577"/>
        <pc:sldMkLst>
          <pc:docMk/>
          <pc:sldMk cId="1426372349" sldId="294"/>
        </pc:sldMkLst>
        <pc:spChg chg="mod">
          <ac:chgData name="Diogo Emanuel da Silva Nogueira" userId="18325814-92be-4cbf-9963-7f1ae6a83543" providerId="ADAL" clId="{07E5976E-2ACD-45D0-9950-CFD2D1750086}" dt="2020-04-18T17:53:36.497" v="15005" actId="1076"/>
          <ac:spMkLst>
            <pc:docMk/>
            <pc:sldMk cId="1426372349" sldId="294"/>
            <ac:spMk id="9" creationId="{594B71ED-8459-4D47-B93F-D607DD63F837}"/>
          </ac:spMkLst>
        </pc:spChg>
        <pc:spChg chg="mod">
          <ac:chgData name="Diogo Emanuel da Silva Nogueira" userId="18325814-92be-4cbf-9963-7f1ae6a83543" providerId="ADAL" clId="{07E5976E-2ACD-45D0-9950-CFD2D1750086}" dt="2020-04-20T13:00:41.717" v="18442" actId="20577"/>
          <ac:spMkLst>
            <pc:docMk/>
            <pc:sldMk cId="1426372349" sldId="294"/>
            <ac:spMk id="11" creationId="{A33D7183-D54E-44B6-8832-E33070B7D742}"/>
          </ac:spMkLst>
        </pc:spChg>
        <pc:spChg chg="mod">
          <ac:chgData name="Diogo Emanuel da Silva Nogueira" userId="18325814-92be-4cbf-9963-7f1ae6a83543" providerId="ADAL" clId="{07E5976E-2ACD-45D0-9950-CFD2D1750086}" dt="2020-04-18T17:54:43.943" v="15030" actId="20577"/>
          <ac:spMkLst>
            <pc:docMk/>
            <pc:sldMk cId="1426372349" sldId="294"/>
            <ac:spMk id="16" creationId="{0762C931-43AB-443E-A97A-FDB1BB2A40D2}"/>
          </ac:spMkLst>
        </pc:spChg>
        <pc:graphicFrameChg chg="mod modGraphic">
          <ac:chgData name="Diogo Emanuel da Silva Nogueira" userId="18325814-92be-4cbf-9963-7f1ae6a83543" providerId="ADAL" clId="{07E5976E-2ACD-45D0-9950-CFD2D1750086}" dt="2020-04-18T17:55:05.789" v="15033"/>
          <ac:graphicFrameMkLst>
            <pc:docMk/>
            <pc:sldMk cId="1426372349" sldId="294"/>
            <ac:graphicFrameMk id="13" creationId="{D1B40492-71E0-4E50-B4BE-2A3F532698D2}"/>
          </ac:graphicFrameMkLst>
        </pc:graphicFrameChg>
      </pc:sldChg>
      <pc:sldChg chg="modSp add">
        <pc:chgData name="Diogo Emanuel da Silva Nogueira" userId="18325814-92be-4cbf-9963-7f1ae6a83543" providerId="ADAL" clId="{07E5976E-2ACD-45D0-9950-CFD2D1750086}" dt="2020-04-20T13:00:38.660" v="18437" actId="20577"/>
        <pc:sldMkLst>
          <pc:docMk/>
          <pc:sldMk cId="3723072138" sldId="295"/>
        </pc:sldMkLst>
        <pc:spChg chg="mod">
          <ac:chgData name="Diogo Emanuel da Silva Nogueira" userId="18325814-92be-4cbf-9963-7f1ae6a83543" providerId="ADAL" clId="{07E5976E-2ACD-45D0-9950-CFD2D1750086}" dt="2020-04-20T13:00:38.660" v="18437" actId="20577"/>
          <ac:spMkLst>
            <pc:docMk/>
            <pc:sldMk cId="3723072138" sldId="295"/>
            <ac:spMk id="11" creationId="{A33D7183-D54E-44B6-8832-E33070B7D742}"/>
          </ac:spMkLst>
        </pc:spChg>
        <pc:spChg chg="mod">
          <ac:chgData name="Diogo Emanuel da Silva Nogueira" userId="18325814-92be-4cbf-9963-7f1ae6a83543" providerId="ADAL" clId="{07E5976E-2ACD-45D0-9950-CFD2D1750086}" dt="2020-04-18T17:55:47.700" v="15051" actId="12788"/>
          <ac:spMkLst>
            <pc:docMk/>
            <pc:sldMk cId="3723072138" sldId="295"/>
            <ac:spMk id="16" creationId="{0762C931-43AB-443E-A97A-FDB1BB2A40D2}"/>
          </ac:spMkLst>
        </pc:spChg>
        <pc:graphicFrameChg chg="mod modGraphic">
          <ac:chgData name="Diogo Emanuel da Silva Nogueira" userId="18325814-92be-4cbf-9963-7f1ae6a83543" providerId="ADAL" clId="{07E5976E-2ACD-45D0-9950-CFD2D1750086}" dt="2020-04-18T17:56:41.776" v="15085"/>
          <ac:graphicFrameMkLst>
            <pc:docMk/>
            <pc:sldMk cId="3723072138" sldId="295"/>
            <ac:graphicFrameMk id="13" creationId="{D1B40492-71E0-4E50-B4BE-2A3F532698D2}"/>
          </ac:graphicFrameMkLst>
        </pc:graphicFrameChg>
      </pc:sldChg>
      <pc:sldChg chg="addSp delSp modSp add ord">
        <pc:chgData name="Diogo Emanuel da Silva Nogueira" userId="18325814-92be-4cbf-9963-7f1ae6a83543" providerId="ADAL" clId="{07E5976E-2ACD-45D0-9950-CFD2D1750086}" dt="2020-04-20T13:00:36.194" v="18436" actId="20577"/>
        <pc:sldMkLst>
          <pc:docMk/>
          <pc:sldMk cId="2902463502" sldId="296"/>
        </pc:sldMkLst>
        <pc:spChg chg="del">
          <ac:chgData name="Diogo Emanuel da Silva Nogueira" userId="18325814-92be-4cbf-9963-7f1ae6a83543" providerId="ADAL" clId="{07E5976E-2ACD-45D0-9950-CFD2D1750086}" dt="2020-04-18T18:00:44.980" v="15174" actId="478"/>
          <ac:spMkLst>
            <pc:docMk/>
            <pc:sldMk cId="2902463502" sldId="296"/>
            <ac:spMk id="2" creationId="{04BAD6B8-9FD3-41E5-A1E5-5F626B9CB462}"/>
          </ac:spMkLst>
        </pc:spChg>
        <pc:spChg chg="add mod">
          <ac:chgData name="Diogo Emanuel da Silva Nogueira" userId="18325814-92be-4cbf-9963-7f1ae6a83543" providerId="ADAL" clId="{07E5976E-2ACD-45D0-9950-CFD2D1750086}" dt="2020-04-18T18:08:43.483" v="15364" actId="20577"/>
          <ac:spMkLst>
            <pc:docMk/>
            <pc:sldMk cId="2902463502" sldId="296"/>
            <ac:spMk id="3" creationId="{0D0D99CE-E1E8-4D4E-8B76-FB42BC68D92E}"/>
          </ac:spMkLst>
        </pc:spChg>
        <pc:spChg chg="mod">
          <ac:chgData name="Diogo Emanuel da Silva Nogueira" userId="18325814-92be-4cbf-9963-7f1ae6a83543" providerId="ADAL" clId="{07E5976E-2ACD-45D0-9950-CFD2D1750086}" dt="2020-04-20T13:00:36.194" v="18436" actId="20577"/>
          <ac:spMkLst>
            <pc:docMk/>
            <pc:sldMk cId="2902463502" sldId="296"/>
            <ac:spMk id="13" creationId="{024C5296-808C-4C84-9B01-B8AD4B990334}"/>
          </ac:spMkLst>
        </pc:spChg>
        <pc:spChg chg="del">
          <ac:chgData name="Diogo Emanuel da Silva Nogueira" userId="18325814-92be-4cbf-9963-7f1ae6a83543" providerId="ADAL" clId="{07E5976E-2ACD-45D0-9950-CFD2D1750086}" dt="2020-04-18T18:00:44.980" v="15174" actId="478"/>
          <ac:spMkLst>
            <pc:docMk/>
            <pc:sldMk cId="2902463502" sldId="296"/>
            <ac:spMk id="16" creationId="{DDE2F74B-C84E-4C11-920F-B37ABC97D15A}"/>
          </ac:spMkLst>
        </pc:spChg>
        <pc:spChg chg="add del">
          <ac:chgData name="Diogo Emanuel da Silva Nogueira" userId="18325814-92be-4cbf-9963-7f1ae6a83543" providerId="ADAL" clId="{07E5976E-2ACD-45D0-9950-CFD2D1750086}" dt="2020-04-18T18:00:39.720" v="15171"/>
          <ac:spMkLst>
            <pc:docMk/>
            <pc:sldMk cId="2902463502" sldId="296"/>
            <ac:spMk id="19" creationId="{94DF25A9-4153-474E-855D-A3DBAA1F5994}"/>
          </ac:spMkLst>
        </pc:spChg>
        <pc:spChg chg="add">
          <ac:chgData name="Diogo Emanuel da Silva Nogueira" userId="18325814-92be-4cbf-9963-7f1ae6a83543" providerId="ADAL" clId="{07E5976E-2ACD-45D0-9950-CFD2D1750086}" dt="2020-04-18T18:00:41.541" v="15173"/>
          <ac:spMkLst>
            <pc:docMk/>
            <pc:sldMk cId="2902463502" sldId="296"/>
            <ac:spMk id="20" creationId="{CD6CB9F5-389E-4A2A-AE00-A8B0F1436C1E}"/>
          </ac:spMkLst>
        </pc:spChg>
        <pc:spChg chg="add mod">
          <ac:chgData name="Diogo Emanuel da Silva Nogueira" userId="18325814-92be-4cbf-9963-7f1ae6a83543" providerId="ADAL" clId="{07E5976E-2ACD-45D0-9950-CFD2D1750086}" dt="2020-04-18T18:02:48.168" v="15317" actId="207"/>
          <ac:spMkLst>
            <pc:docMk/>
            <pc:sldMk cId="2902463502" sldId="296"/>
            <ac:spMk id="25" creationId="{77254109-4428-453C-90B9-523F1347CEB0}"/>
          </ac:spMkLst>
        </pc:spChg>
        <pc:spChg chg="del">
          <ac:chgData name="Diogo Emanuel da Silva Nogueira" userId="18325814-92be-4cbf-9963-7f1ae6a83543" providerId="ADAL" clId="{07E5976E-2ACD-45D0-9950-CFD2D1750086}" dt="2020-04-18T18:00:41.268" v="15172" actId="478"/>
          <ac:spMkLst>
            <pc:docMk/>
            <pc:sldMk cId="2902463502" sldId="296"/>
            <ac:spMk id="28" creationId="{D2338C32-0D0F-49A1-B85A-1AA432346657}"/>
          </ac:spMkLst>
        </pc:spChg>
        <pc:spChg chg="del">
          <ac:chgData name="Diogo Emanuel da Silva Nogueira" userId="18325814-92be-4cbf-9963-7f1ae6a83543" providerId="ADAL" clId="{07E5976E-2ACD-45D0-9950-CFD2D1750086}" dt="2020-04-18T18:00:44.980" v="15174" actId="478"/>
          <ac:spMkLst>
            <pc:docMk/>
            <pc:sldMk cId="2902463502" sldId="296"/>
            <ac:spMk id="29" creationId="{6B23DBA9-A967-4114-9EA3-ACBC33C03066}"/>
          </ac:spMkLst>
        </pc:spChg>
        <pc:grpChg chg="del">
          <ac:chgData name="Diogo Emanuel da Silva Nogueira" userId="18325814-92be-4cbf-9963-7f1ae6a83543" providerId="ADAL" clId="{07E5976E-2ACD-45D0-9950-CFD2D1750086}" dt="2020-04-18T18:00:44.980" v="15174" actId="478"/>
          <ac:grpSpMkLst>
            <pc:docMk/>
            <pc:sldMk cId="2902463502" sldId="296"/>
            <ac:grpSpMk id="10" creationId="{C4A6C7FE-2688-4615-938A-EDF8C85A9857}"/>
          </ac:grpSpMkLst>
        </pc:grpChg>
        <pc:grpChg chg="add mod">
          <ac:chgData name="Diogo Emanuel da Silva Nogueira" userId="18325814-92be-4cbf-9963-7f1ae6a83543" providerId="ADAL" clId="{07E5976E-2ACD-45D0-9950-CFD2D1750086}" dt="2020-04-18T18:08:24.957" v="15355" actId="12788"/>
          <ac:grpSpMkLst>
            <pc:docMk/>
            <pc:sldMk cId="2902463502" sldId="296"/>
            <ac:grpSpMk id="11" creationId="{9F66D4D1-FBA6-4893-B0A4-DCC5A38A9A5B}"/>
          </ac:grpSpMkLst>
        </pc:grpChg>
        <pc:grpChg chg="del">
          <ac:chgData name="Diogo Emanuel da Silva Nogueira" userId="18325814-92be-4cbf-9963-7f1ae6a83543" providerId="ADAL" clId="{07E5976E-2ACD-45D0-9950-CFD2D1750086}" dt="2020-04-18T18:00:44.980" v="15174" actId="478"/>
          <ac:grpSpMkLst>
            <pc:docMk/>
            <pc:sldMk cId="2902463502" sldId="296"/>
            <ac:grpSpMk id="12" creationId="{002B5297-9EFC-4CEC-90D4-9D0F1FE92390}"/>
          </ac:grpSpMkLst>
        </pc:grpChg>
        <pc:picChg chg="add mod">
          <ac:chgData name="Diogo Emanuel da Silva Nogueira" userId="18325814-92be-4cbf-9963-7f1ae6a83543" providerId="ADAL" clId="{07E5976E-2ACD-45D0-9950-CFD2D1750086}" dt="2020-04-18T18:08:18.530" v="15354" actId="164"/>
          <ac:picMkLst>
            <pc:docMk/>
            <pc:sldMk cId="2902463502" sldId="296"/>
            <ac:picMk id="6" creationId="{CC071CF0-A539-47F5-9368-5335513A5641}"/>
          </ac:picMkLst>
        </pc:picChg>
        <pc:cxnChg chg="add del mod">
          <ac:chgData name="Diogo Emanuel da Silva Nogueira" userId="18325814-92be-4cbf-9963-7f1ae6a83543" providerId="ADAL" clId="{07E5976E-2ACD-45D0-9950-CFD2D1750086}" dt="2020-04-18T18:08:14.074" v="15353" actId="478"/>
          <ac:cxnSpMkLst>
            <pc:docMk/>
            <pc:sldMk cId="2902463502" sldId="296"/>
            <ac:cxnSpMk id="27" creationId="{20EB4022-AEF0-488E-81CF-DE54D168581B}"/>
          </ac:cxnSpMkLst>
        </pc:cxnChg>
        <pc:cxnChg chg="add del mod">
          <ac:chgData name="Diogo Emanuel da Silva Nogueira" userId="18325814-92be-4cbf-9963-7f1ae6a83543" providerId="ADAL" clId="{07E5976E-2ACD-45D0-9950-CFD2D1750086}" dt="2020-04-18T18:08:08.132" v="15351" actId="478"/>
          <ac:cxnSpMkLst>
            <pc:docMk/>
            <pc:sldMk cId="2902463502" sldId="296"/>
            <ac:cxnSpMk id="30" creationId="{17CC44E3-50EC-49E5-B56B-1B63421D5A1B}"/>
          </ac:cxnSpMkLst>
        </pc:cxnChg>
      </pc:sldChg>
      <pc:sldChg chg="addSp delSp modSp add ord">
        <pc:chgData name="Diogo Emanuel da Silva Nogueira" userId="18325814-92be-4cbf-9963-7f1ae6a83543" providerId="ADAL" clId="{07E5976E-2ACD-45D0-9950-CFD2D1750086}" dt="2020-04-18T19:44:41.083" v="17612" actId="207"/>
        <pc:sldMkLst>
          <pc:docMk/>
          <pc:sldMk cId="3186568320" sldId="297"/>
        </pc:sldMkLst>
        <pc:spChg chg="add mod">
          <ac:chgData name="Diogo Emanuel da Silva Nogueira" userId="18325814-92be-4cbf-9963-7f1ae6a83543" providerId="ADAL" clId="{07E5976E-2ACD-45D0-9950-CFD2D1750086}" dt="2020-04-18T18:21:40.796" v="16120" actId="1036"/>
          <ac:spMkLst>
            <pc:docMk/>
            <pc:sldMk cId="3186568320" sldId="297"/>
            <ac:spMk id="12" creationId="{F4D572B2-8F02-428B-A6F0-D8263D2F7A94}"/>
          </ac:spMkLst>
        </pc:spChg>
        <pc:spChg chg="mod">
          <ac:chgData name="Diogo Emanuel da Silva Nogueira" userId="18325814-92be-4cbf-9963-7f1ae6a83543" providerId="ADAL" clId="{07E5976E-2ACD-45D0-9950-CFD2D1750086}" dt="2020-04-18T18:12:34.231" v="15575" actId="207"/>
          <ac:spMkLst>
            <pc:docMk/>
            <pc:sldMk cId="3186568320" sldId="297"/>
            <ac:spMk id="13" creationId="{024C5296-808C-4C84-9B01-B8AD4B990334}"/>
          </ac:spMkLst>
        </pc:spChg>
        <pc:spChg chg="mod">
          <ac:chgData name="Diogo Emanuel da Silva Nogueira" userId="18325814-92be-4cbf-9963-7f1ae6a83543" providerId="ADAL" clId="{07E5976E-2ACD-45D0-9950-CFD2D1750086}" dt="2020-04-18T18:12:54.351" v="15610" actId="20577"/>
          <ac:spMkLst>
            <pc:docMk/>
            <pc:sldMk cId="3186568320" sldId="297"/>
            <ac:spMk id="20" creationId="{CD6CB9F5-389E-4A2A-AE00-A8B0F1436C1E}"/>
          </ac:spMkLst>
        </pc:spChg>
        <pc:spChg chg="mod">
          <ac:chgData name="Diogo Emanuel da Silva Nogueira" userId="18325814-92be-4cbf-9963-7f1ae6a83543" providerId="ADAL" clId="{07E5976E-2ACD-45D0-9950-CFD2D1750086}" dt="2020-04-18T18:21:31.729" v="16105" actId="20577"/>
          <ac:spMkLst>
            <pc:docMk/>
            <pc:sldMk cId="3186568320" sldId="297"/>
            <ac:spMk id="25" creationId="{77254109-4428-453C-90B9-523F1347CEB0}"/>
          </ac:spMkLst>
        </pc:spChg>
        <pc:grpChg chg="del">
          <ac:chgData name="Diogo Emanuel da Silva Nogueira" userId="18325814-92be-4cbf-9963-7f1ae6a83543" providerId="ADAL" clId="{07E5976E-2ACD-45D0-9950-CFD2D1750086}" dt="2020-04-18T18:14:01.906" v="15658" actId="478"/>
          <ac:grpSpMkLst>
            <pc:docMk/>
            <pc:sldMk cId="3186568320" sldId="297"/>
            <ac:grpSpMk id="11" creationId="{9F66D4D1-FBA6-4893-B0A4-DCC5A38A9A5B}"/>
          </ac:grpSpMkLst>
        </pc:grpChg>
        <pc:graphicFrameChg chg="add mod modGraphic">
          <ac:chgData name="Diogo Emanuel da Silva Nogueira" userId="18325814-92be-4cbf-9963-7f1ae6a83543" providerId="ADAL" clId="{07E5976E-2ACD-45D0-9950-CFD2D1750086}" dt="2020-04-18T19:44:41.083" v="17612" actId="207"/>
          <ac:graphicFrameMkLst>
            <pc:docMk/>
            <pc:sldMk cId="3186568320" sldId="297"/>
            <ac:graphicFrameMk id="10" creationId="{0E4E5A04-943A-4406-ABC1-1C910F637874}"/>
          </ac:graphicFrameMkLst>
        </pc:graphicFrameChg>
      </pc:sldChg>
      <pc:sldChg chg="addSp delSp modSp add">
        <pc:chgData name="Diogo Emanuel da Silva Nogueira" userId="18325814-92be-4cbf-9963-7f1ae6a83543" providerId="ADAL" clId="{07E5976E-2ACD-45D0-9950-CFD2D1750086}" dt="2020-04-18T18:31:57.523" v="16346" actId="20577"/>
        <pc:sldMkLst>
          <pc:docMk/>
          <pc:sldMk cId="702619274" sldId="298"/>
        </pc:sldMkLst>
        <pc:spChg chg="add del mod">
          <ac:chgData name="Diogo Emanuel da Silva Nogueira" userId="18325814-92be-4cbf-9963-7f1ae6a83543" providerId="ADAL" clId="{07E5976E-2ACD-45D0-9950-CFD2D1750086}" dt="2020-04-18T18:29:43.057" v="16289" actId="478"/>
          <ac:spMkLst>
            <pc:docMk/>
            <pc:sldMk cId="702619274" sldId="298"/>
            <ac:spMk id="11" creationId="{11FCE799-F440-447F-9C72-3C0D1838EF68}"/>
          </ac:spMkLst>
        </pc:spChg>
        <pc:spChg chg="del">
          <ac:chgData name="Diogo Emanuel da Silva Nogueira" userId="18325814-92be-4cbf-9963-7f1ae6a83543" providerId="ADAL" clId="{07E5976E-2ACD-45D0-9950-CFD2D1750086}" dt="2020-04-18T18:24:41.837" v="16156" actId="478"/>
          <ac:spMkLst>
            <pc:docMk/>
            <pc:sldMk cId="702619274" sldId="298"/>
            <ac:spMk id="12" creationId="{F4D572B2-8F02-428B-A6F0-D8263D2F7A94}"/>
          </ac:spMkLst>
        </pc:spChg>
        <pc:spChg chg="add del mod">
          <ac:chgData name="Diogo Emanuel da Silva Nogueira" userId="18325814-92be-4cbf-9963-7f1ae6a83543" providerId="ADAL" clId="{07E5976E-2ACD-45D0-9950-CFD2D1750086}" dt="2020-04-18T18:29:42.092" v="16288" actId="478"/>
          <ac:spMkLst>
            <pc:docMk/>
            <pc:sldMk cId="702619274" sldId="298"/>
            <ac:spMk id="14" creationId="{57CC2F3D-FD1A-432B-8A1A-59959F441260}"/>
          </ac:spMkLst>
        </pc:spChg>
        <pc:spChg chg="add mod">
          <ac:chgData name="Diogo Emanuel da Silva Nogueira" userId="18325814-92be-4cbf-9963-7f1ae6a83543" providerId="ADAL" clId="{07E5976E-2ACD-45D0-9950-CFD2D1750086}" dt="2020-04-18T18:30:56.684" v="16317" actId="1076"/>
          <ac:spMkLst>
            <pc:docMk/>
            <pc:sldMk cId="702619274" sldId="298"/>
            <ac:spMk id="15" creationId="{257D6D89-E0CC-4638-A9B1-2B5614C52397}"/>
          </ac:spMkLst>
        </pc:spChg>
        <pc:spChg chg="add mod">
          <ac:chgData name="Diogo Emanuel da Silva Nogueira" userId="18325814-92be-4cbf-9963-7f1ae6a83543" providerId="ADAL" clId="{07E5976E-2ACD-45D0-9950-CFD2D1750086}" dt="2020-04-18T18:31:57.523" v="16346" actId="20577"/>
          <ac:spMkLst>
            <pc:docMk/>
            <pc:sldMk cId="702619274" sldId="298"/>
            <ac:spMk id="16" creationId="{6E1104EB-793C-48BE-9B0A-C07CCA786C2A}"/>
          </ac:spMkLst>
        </pc:spChg>
        <pc:spChg chg="mod">
          <ac:chgData name="Diogo Emanuel da Silva Nogueira" userId="18325814-92be-4cbf-9963-7f1ae6a83543" providerId="ADAL" clId="{07E5976E-2ACD-45D0-9950-CFD2D1750086}" dt="2020-04-18T18:24:39.274" v="16155" actId="20577"/>
          <ac:spMkLst>
            <pc:docMk/>
            <pc:sldMk cId="702619274" sldId="298"/>
            <ac:spMk id="25" creationId="{77254109-4428-453C-90B9-523F1347CEB0}"/>
          </ac:spMkLst>
        </pc:spChg>
        <pc:graphicFrameChg chg="del">
          <ac:chgData name="Diogo Emanuel da Silva Nogueira" userId="18325814-92be-4cbf-9963-7f1ae6a83543" providerId="ADAL" clId="{07E5976E-2ACD-45D0-9950-CFD2D1750086}" dt="2020-04-18T18:24:41.837" v="16156" actId="478"/>
          <ac:graphicFrameMkLst>
            <pc:docMk/>
            <pc:sldMk cId="702619274" sldId="298"/>
            <ac:graphicFrameMk id="10" creationId="{0E4E5A04-943A-4406-ABC1-1C910F637874}"/>
          </ac:graphicFrameMkLst>
        </pc:graphicFrameChg>
        <pc:picChg chg="add mod modCrop">
          <ac:chgData name="Diogo Emanuel da Silva Nogueira" userId="18325814-92be-4cbf-9963-7f1ae6a83543" providerId="ADAL" clId="{07E5976E-2ACD-45D0-9950-CFD2D1750086}" dt="2020-04-18T18:26:05.326" v="16179" actId="1076"/>
          <ac:picMkLst>
            <pc:docMk/>
            <pc:sldMk cId="702619274" sldId="298"/>
            <ac:picMk id="2" creationId="{B3B0B029-C22A-4F4D-BD2A-36FB5317DF8C}"/>
          </ac:picMkLst>
        </pc:picChg>
        <pc:picChg chg="add mod modCrop">
          <ac:chgData name="Diogo Emanuel da Silva Nogueira" userId="18325814-92be-4cbf-9963-7f1ae6a83543" providerId="ADAL" clId="{07E5976E-2ACD-45D0-9950-CFD2D1750086}" dt="2020-04-18T18:25:56.062" v="16177" actId="1076"/>
          <ac:picMkLst>
            <pc:docMk/>
            <pc:sldMk cId="702619274" sldId="298"/>
            <ac:picMk id="3" creationId="{1D17053A-3C8E-47F2-9913-7BD20EA64731}"/>
          </ac:picMkLst>
        </pc:picChg>
      </pc:sldChg>
      <pc:sldChg chg="addSp delSp modSp add">
        <pc:chgData name="Diogo Emanuel da Silva Nogueira" userId="18325814-92be-4cbf-9963-7f1ae6a83543" providerId="ADAL" clId="{07E5976E-2ACD-45D0-9950-CFD2D1750086}" dt="2020-04-18T18:43:29.476" v="16612"/>
        <pc:sldMkLst>
          <pc:docMk/>
          <pc:sldMk cId="295538687" sldId="299"/>
        </pc:sldMkLst>
        <pc:spChg chg="add mod">
          <ac:chgData name="Diogo Emanuel da Silva Nogueira" userId="18325814-92be-4cbf-9963-7f1ae6a83543" providerId="ADAL" clId="{07E5976E-2ACD-45D0-9950-CFD2D1750086}" dt="2020-04-18T18:37:34.613" v="16446" actId="164"/>
          <ac:spMkLst>
            <pc:docMk/>
            <pc:sldMk cId="295538687" sldId="299"/>
            <ac:spMk id="4" creationId="{3B2964EF-3056-4C55-A80D-E75E8FA83300}"/>
          </ac:spMkLst>
        </pc:spChg>
        <pc:spChg chg="mod">
          <ac:chgData name="Diogo Emanuel da Silva Nogueira" userId="18325814-92be-4cbf-9963-7f1ae6a83543" providerId="ADAL" clId="{07E5976E-2ACD-45D0-9950-CFD2D1750086}" dt="2020-04-18T18:39:38.342" v="16485" actId="1076"/>
          <ac:spMkLst>
            <pc:docMk/>
            <pc:sldMk cId="295538687" sldId="299"/>
            <ac:spMk id="9" creationId="{594B71ED-8459-4D47-B93F-D607DD63F837}"/>
          </ac:spMkLst>
        </pc:spChg>
        <pc:spChg chg="add del mod">
          <ac:chgData name="Diogo Emanuel da Silva Nogueira" userId="18325814-92be-4cbf-9963-7f1ae6a83543" providerId="ADAL" clId="{07E5976E-2ACD-45D0-9950-CFD2D1750086}" dt="2020-04-18T18:32:48.662" v="16391"/>
          <ac:spMkLst>
            <pc:docMk/>
            <pc:sldMk cId="295538687" sldId="299"/>
            <ac:spMk id="11" creationId="{BDAE1208-48DB-4FD5-B8B5-EE47E1C5576D}"/>
          </ac:spMkLst>
        </pc:spChg>
        <pc:spChg chg="add mod">
          <ac:chgData name="Diogo Emanuel da Silva Nogueira" userId="18325814-92be-4cbf-9963-7f1ae6a83543" providerId="ADAL" clId="{07E5976E-2ACD-45D0-9950-CFD2D1750086}" dt="2020-04-18T18:37:34.613" v="16446" actId="164"/>
          <ac:spMkLst>
            <pc:docMk/>
            <pc:sldMk cId="295538687" sldId="299"/>
            <ac:spMk id="12" creationId="{1E806B94-A302-476B-9AEB-E6132A071AC0}"/>
          </ac:spMkLst>
        </pc:spChg>
        <pc:spChg chg="add del mod">
          <ac:chgData name="Diogo Emanuel da Silva Nogueira" userId="18325814-92be-4cbf-9963-7f1ae6a83543" providerId="ADAL" clId="{07E5976E-2ACD-45D0-9950-CFD2D1750086}" dt="2020-04-18T18:43:29.476" v="16612"/>
          <ac:spMkLst>
            <pc:docMk/>
            <pc:sldMk cId="295538687" sldId="299"/>
            <ac:spMk id="14" creationId="{1847A90D-AEA8-44EC-98FF-882F45C4660A}"/>
          </ac:spMkLst>
        </pc:spChg>
        <pc:spChg chg="del">
          <ac:chgData name="Diogo Emanuel da Silva Nogueira" userId="18325814-92be-4cbf-9963-7f1ae6a83543" providerId="ADAL" clId="{07E5976E-2ACD-45D0-9950-CFD2D1750086}" dt="2020-04-18T18:32:30.357" v="16383" actId="478"/>
          <ac:spMkLst>
            <pc:docMk/>
            <pc:sldMk cId="295538687" sldId="299"/>
            <ac:spMk id="15" creationId="{257D6D89-E0CC-4638-A9B1-2B5614C52397}"/>
          </ac:spMkLst>
        </pc:spChg>
        <pc:spChg chg="del">
          <ac:chgData name="Diogo Emanuel da Silva Nogueira" userId="18325814-92be-4cbf-9963-7f1ae6a83543" providerId="ADAL" clId="{07E5976E-2ACD-45D0-9950-CFD2D1750086}" dt="2020-04-18T18:32:30.357" v="16383" actId="478"/>
          <ac:spMkLst>
            <pc:docMk/>
            <pc:sldMk cId="295538687" sldId="299"/>
            <ac:spMk id="16" creationId="{6E1104EB-793C-48BE-9B0A-C07CCA786C2A}"/>
          </ac:spMkLst>
        </pc:spChg>
        <pc:spChg chg="mod">
          <ac:chgData name="Diogo Emanuel da Silva Nogueira" userId="18325814-92be-4cbf-9963-7f1ae6a83543" providerId="ADAL" clId="{07E5976E-2ACD-45D0-9950-CFD2D1750086}" dt="2020-04-18T18:38:02.140" v="16454" actId="1037"/>
          <ac:spMkLst>
            <pc:docMk/>
            <pc:sldMk cId="295538687" sldId="299"/>
            <ac:spMk id="19" creationId="{EE5A9025-6E92-47A9-9B92-F5C4C40249AA}"/>
          </ac:spMkLst>
        </pc:spChg>
        <pc:spChg chg="add mod">
          <ac:chgData name="Diogo Emanuel da Silva Nogueira" userId="18325814-92be-4cbf-9963-7f1ae6a83543" providerId="ADAL" clId="{07E5976E-2ACD-45D0-9950-CFD2D1750086}" dt="2020-04-18T18:40:17.164" v="16501" actId="1076"/>
          <ac:spMkLst>
            <pc:docMk/>
            <pc:sldMk cId="295538687" sldId="299"/>
            <ac:spMk id="21" creationId="{2D6A8933-F80D-4ECC-85D2-EFACC733AABD}"/>
          </ac:spMkLst>
        </pc:spChg>
        <pc:spChg chg="add mod">
          <ac:chgData name="Diogo Emanuel da Silva Nogueira" userId="18325814-92be-4cbf-9963-7f1ae6a83543" providerId="ADAL" clId="{07E5976E-2ACD-45D0-9950-CFD2D1750086}" dt="2020-04-18T18:41:09.005" v="16518" actId="207"/>
          <ac:spMkLst>
            <pc:docMk/>
            <pc:sldMk cId="295538687" sldId="299"/>
            <ac:spMk id="22" creationId="{938947AD-13CA-4505-9B4D-5F0970C21DE3}"/>
          </ac:spMkLst>
        </pc:spChg>
        <pc:spChg chg="add mod">
          <ac:chgData name="Diogo Emanuel da Silva Nogueira" userId="18325814-92be-4cbf-9963-7f1ae6a83543" providerId="ADAL" clId="{07E5976E-2ACD-45D0-9950-CFD2D1750086}" dt="2020-04-18T18:40:17.164" v="16501" actId="1076"/>
          <ac:spMkLst>
            <pc:docMk/>
            <pc:sldMk cId="295538687" sldId="299"/>
            <ac:spMk id="24" creationId="{4F5A5121-8F30-41F2-BE50-87677DBC421E}"/>
          </ac:spMkLst>
        </pc:spChg>
        <pc:spChg chg="mod">
          <ac:chgData name="Diogo Emanuel da Silva Nogueira" userId="18325814-92be-4cbf-9963-7f1ae6a83543" providerId="ADAL" clId="{07E5976E-2ACD-45D0-9950-CFD2D1750086}" dt="2020-04-18T18:32:25.009" v="16382" actId="20577"/>
          <ac:spMkLst>
            <pc:docMk/>
            <pc:sldMk cId="295538687" sldId="299"/>
            <ac:spMk id="25" creationId="{77254109-4428-453C-90B9-523F1347CEB0}"/>
          </ac:spMkLst>
        </pc:spChg>
        <pc:spChg chg="add mod">
          <ac:chgData name="Diogo Emanuel da Silva Nogueira" userId="18325814-92be-4cbf-9963-7f1ae6a83543" providerId="ADAL" clId="{07E5976E-2ACD-45D0-9950-CFD2D1750086}" dt="2020-04-18T18:40:17.164" v="16501" actId="1076"/>
          <ac:spMkLst>
            <pc:docMk/>
            <pc:sldMk cId="295538687" sldId="299"/>
            <ac:spMk id="26" creationId="{ED6B564D-06CE-4B02-8AA5-950636151BFE}"/>
          </ac:spMkLst>
        </pc:spChg>
        <pc:grpChg chg="add mod">
          <ac:chgData name="Diogo Emanuel da Silva Nogueira" userId="18325814-92be-4cbf-9963-7f1ae6a83543" providerId="ADAL" clId="{07E5976E-2ACD-45D0-9950-CFD2D1750086}" dt="2020-04-18T18:41:53.903" v="16565" actId="1035"/>
          <ac:grpSpMkLst>
            <pc:docMk/>
            <pc:sldMk cId="295538687" sldId="299"/>
            <ac:grpSpMk id="5" creationId="{82E1D847-478E-48F6-A9CB-C17C1E4E5C7B}"/>
          </ac:grpSpMkLst>
        </pc:grpChg>
        <pc:grpChg chg="add mod">
          <ac:chgData name="Diogo Emanuel da Silva Nogueira" userId="18325814-92be-4cbf-9963-7f1ae6a83543" providerId="ADAL" clId="{07E5976E-2ACD-45D0-9950-CFD2D1750086}" dt="2020-04-18T18:41:44.915" v="16548" actId="1035"/>
          <ac:grpSpMkLst>
            <pc:docMk/>
            <pc:sldMk cId="295538687" sldId="299"/>
            <ac:grpSpMk id="17" creationId="{275B6B76-DBCB-4F7D-B1F7-C565E7830D01}"/>
          </ac:grpSpMkLst>
        </pc:grpChg>
        <pc:picChg chg="del">
          <ac:chgData name="Diogo Emanuel da Silva Nogueira" userId="18325814-92be-4cbf-9963-7f1ae6a83543" providerId="ADAL" clId="{07E5976E-2ACD-45D0-9950-CFD2D1750086}" dt="2020-04-18T18:32:30.357" v="16383" actId="478"/>
          <ac:picMkLst>
            <pc:docMk/>
            <pc:sldMk cId="295538687" sldId="299"/>
            <ac:picMk id="2" creationId="{B3B0B029-C22A-4F4D-BD2A-36FB5317DF8C}"/>
          </ac:picMkLst>
        </pc:picChg>
        <pc:picChg chg="del">
          <ac:chgData name="Diogo Emanuel da Silva Nogueira" userId="18325814-92be-4cbf-9963-7f1ae6a83543" providerId="ADAL" clId="{07E5976E-2ACD-45D0-9950-CFD2D1750086}" dt="2020-04-18T18:32:30.357" v="16383" actId="478"/>
          <ac:picMkLst>
            <pc:docMk/>
            <pc:sldMk cId="295538687" sldId="299"/>
            <ac:picMk id="3" creationId="{1D17053A-3C8E-47F2-9913-7BD20EA64731}"/>
          </ac:picMkLst>
        </pc:picChg>
        <pc:picChg chg="add mod">
          <ac:chgData name="Diogo Emanuel da Silva Nogueira" userId="18325814-92be-4cbf-9963-7f1ae6a83543" providerId="ADAL" clId="{07E5976E-2ACD-45D0-9950-CFD2D1750086}" dt="2020-04-18T18:39:03.516" v="16475" actId="14100"/>
          <ac:picMkLst>
            <pc:docMk/>
            <pc:sldMk cId="295538687" sldId="299"/>
            <ac:picMk id="10" creationId="{844BD9AC-E69D-41D0-9F7D-500F478CC4F8}"/>
          </ac:picMkLst>
        </pc:picChg>
        <pc:cxnChg chg="add mod">
          <ac:chgData name="Diogo Emanuel da Silva Nogueira" userId="18325814-92be-4cbf-9963-7f1ae6a83543" providerId="ADAL" clId="{07E5976E-2ACD-45D0-9950-CFD2D1750086}" dt="2020-04-18T18:41:50.289" v="16554" actId="1035"/>
          <ac:cxnSpMkLst>
            <pc:docMk/>
            <pc:sldMk cId="295538687" sldId="299"/>
            <ac:cxnSpMk id="7" creationId="{F9C9143D-CC72-4FDF-84CF-E23135AB4CD5}"/>
          </ac:cxnSpMkLst>
        </pc:cxnChg>
        <pc:cxnChg chg="add mod">
          <ac:chgData name="Diogo Emanuel da Silva Nogueira" userId="18325814-92be-4cbf-9963-7f1ae6a83543" providerId="ADAL" clId="{07E5976E-2ACD-45D0-9950-CFD2D1750086}" dt="2020-04-18T18:39:27.300" v="16482" actId="14100"/>
          <ac:cxnSpMkLst>
            <pc:docMk/>
            <pc:sldMk cId="295538687" sldId="299"/>
            <ac:cxnSpMk id="23" creationId="{CED7AB2F-05A3-4624-BD01-EF1C1004BE73}"/>
          </ac:cxnSpMkLst>
        </pc:cxnChg>
      </pc:sldChg>
      <pc:sldChg chg="modSp add">
        <pc:chgData name="Diogo Emanuel da Silva Nogueira" userId="18325814-92be-4cbf-9963-7f1ae6a83543" providerId="ADAL" clId="{07E5976E-2ACD-45D0-9950-CFD2D1750086}" dt="2020-04-18T18:44:38.895" v="16636" actId="1037"/>
        <pc:sldMkLst>
          <pc:docMk/>
          <pc:sldMk cId="201911777" sldId="300"/>
        </pc:sldMkLst>
        <pc:spChg chg="mod">
          <ac:chgData name="Diogo Emanuel da Silva Nogueira" userId="18325814-92be-4cbf-9963-7f1ae6a83543" providerId="ADAL" clId="{07E5976E-2ACD-45D0-9950-CFD2D1750086}" dt="2020-04-18T18:42:09.270" v="16582" actId="20577"/>
          <ac:spMkLst>
            <pc:docMk/>
            <pc:sldMk cId="201911777" sldId="300"/>
            <ac:spMk id="4" creationId="{3B2964EF-3056-4C55-A80D-E75E8FA83300}"/>
          </ac:spMkLst>
        </pc:spChg>
        <pc:spChg chg="mod">
          <ac:chgData name="Diogo Emanuel da Silva Nogueira" userId="18325814-92be-4cbf-9963-7f1ae6a83543" providerId="ADAL" clId="{07E5976E-2ACD-45D0-9950-CFD2D1750086}" dt="2020-04-18T18:40:56.916" v="16511" actId="1076"/>
          <ac:spMkLst>
            <pc:docMk/>
            <pc:sldMk cId="201911777" sldId="300"/>
            <ac:spMk id="9" creationId="{594B71ED-8459-4D47-B93F-D607DD63F837}"/>
          </ac:spMkLst>
        </pc:spChg>
        <pc:spChg chg="mod">
          <ac:chgData name="Diogo Emanuel da Silva Nogueira" userId="18325814-92be-4cbf-9963-7f1ae6a83543" providerId="ADAL" clId="{07E5976E-2ACD-45D0-9950-CFD2D1750086}" dt="2020-04-18T18:44:38.895" v="16636" actId="1037"/>
          <ac:spMkLst>
            <pc:docMk/>
            <pc:sldMk cId="201911777" sldId="300"/>
            <ac:spMk id="19" creationId="{EE5A9025-6E92-47A9-9B92-F5C4C40249AA}"/>
          </ac:spMkLst>
        </pc:spChg>
        <pc:spChg chg="mod">
          <ac:chgData name="Diogo Emanuel da Silva Nogueira" userId="18325814-92be-4cbf-9963-7f1ae6a83543" providerId="ADAL" clId="{07E5976E-2ACD-45D0-9950-CFD2D1750086}" dt="2020-04-18T18:43:00.289" v="16601" actId="1037"/>
          <ac:spMkLst>
            <pc:docMk/>
            <pc:sldMk cId="201911777" sldId="300"/>
            <ac:spMk id="21" creationId="{2D6A8933-F80D-4ECC-85D2-EFACC733AABD}"/>
          </ac:spMkLst>
        </pc:spChg>
        <pc:spChg chg="mod">
          <ac:chgData name="Diogo Emanuel da Silva Nogueira" userId="18325814-92be-4cbf-9963-7f1ae6a83543" providerId="ADAL" clId="{07E5976E-2ACD-45D0-9950-CFD2D1750086}" dt="2020-04-18T18:41:15.253" v="16520" actId="207"/>
          <ac:spMkLst>
            <pc:docMk/>
            <pc:sldMk cId="201911777" sldId="300"/>
            <ac:spMk id="22" creationId="{938947AD-13CA-4505-9B4D-5F0970C21DE3}"/>
          </ac:spMkLst>
        </pc:spChg>
        <pc:spChg chg="mod">
          <ac:chgData name="Diogo Emanuel da Silva Nogueira" userId="18325814-92be-4cbf-9963-7f1ae6a83543" providerId="ADAL" clId="{07E5976E-2ACD-45D0-9950-CFD2D1750086}" dt="2020-04-18T18:43:01.814" v="16605" actId="1037"/>
          <ac:spMkLst>
            <pc:docMk/>
            <pc:sldMk cId="201911777" sldId="300"/>
            <ac:spMk id="24" creationId="{4F5A5121-8F30-41F2-BE50-87677DBC421E}"/>
          </ac:spMkLst>
        </pc:spChg>
        <pc:spChg chg="mod">
          <ac:chgData name="Diogo Emanuel da Silva Nogueira" userId="18325814-92be-4cbf-9963-7f1ae6a83543" providerId="ADAL" clId="{07E5976E-2ACD-45D0-9950-CFD2D1750086}" dt="2020-04-18T18:42:43.239" v="16596" actId="14100"/>
          <ac:spMkLst>
            <pc:docMk/>
            <pc:sldMk cId="201911777" sldId="300"/>
            <ac:spMk id="26" creationId="{ED6B564D-06CE-4B02-8AA5-950636151BFE}"/>
          </ac:spMkLst>
        </pc:spChg>
        <pc:grpChg chg="mod">
          <ac:chgData name="Diogo Emanuel da Silva Nogueira" userId="18325814-92be-4cbf-9963-7f1ae6a83543" providerId="ADAL" clId="{07E5976E-2ACD-45D0-9950-CFD2D1750086}" dt="2020-04-18T18:42:05.835" v="16581" actId="1037"/>
          <ac:grpSpMkLst>
            <pc:docMk/>
            <pc:sldMk cId="201911777" sldId="300"/>
            <ac:grpSpMk id="5" creationId="{82E1D847-478E-48F6-A9CB-C17C1E4E5C7B}"/>
          </ac:grpSpMkLst>
        </pc:grpChg>
        <pc:grpChg chg="mod">
          <ac:chgData name="Diogo Emanuel da Silva Nogueira" userId="18325814-92be-4cbf-9963-7f1ae6a83543" providerId="ADAL" clId="{07E5976E-2ACD-45D0-9950-CFD2D1750086}" dt="2020-04-18T18:42:36.965" v="16595" actId="1038"/>
          <ac:grpSpMkLst>
            <pc:docMk/>
            <pc:sldMk cId="201911777" sldId="300"/>
            <ac:grpSpMk id="17" creationId="{275B6B76-DBCB-4F7D-B1F7-C565E7830D01}"/>
          </ac:grpSpMkLst>
        </pc:grpChg>
        <pc:picChg chg="mod">
          <ac:chgData name="Diogo Emanuel da Silva Nogueira" userId="18325814-92be-4cbf-9963-7f1ae6a83543" providerId="ADAL" clId="{07E5976E-2ACD-45D0-9950-CFD2D1750086}" dt="2020-04-18T18:42:20.539" v="16589" actId="1076"/>
          <ac:picMkLst>
            <pc:docMk/>
            <pc:sldMk cId="201911777" sldId="300"/>
            <ac:picMk id="10" creationId="{844BD9AC-E69D-41D0-9F7D-500F478CC4F8}"/>
          </ac:picMkLst>
        </pc:picChg>
        <pc:cxnChg chg="mod">
          <ac:chgData name="Diogo Emanuel da Silva Nogueira" userId="18325814-92be-4cbf-9963-7f1ae6a83543" providerId="ADAL" clId="{07E5976E-2ACD-45D0-9950-CFD2D1750086}" dt="2020-04-18T18:41:26.012" v="16524" actId="14100"/>
          <ac:cxnSpMkLst>
            <pc:docMk/>
            <pc:sldMk cId="201911777" sldId="300"/>
            <ac:cxnSpMk id="7" creationId="{F9C9143D-CC72-4FDF-84CF-E23135AB4CD5}"/>
          </ac:cxnSpMkLst>
        </pc:cxnChg>
        <pc:cxnChg chg="mod">
          <ac:chgData name="Diogo Emanuel da Silva Nogueira" userId="18325814-92be-4cbf-9963-7f1ae6a83543" providerId="ADAL" clId="{07E5976E-2ACD-45D0-9950-CFD2D1750086}" dt="2020-04-18T18:42:33.556" v="16592" actId="14100"/>
          <ac:cxnSpMkLst>
            <pc:docMk/>
            <pc:sldMk cId="201911777" sldId="300"/>
            <ac:cxnSpMk id="23" creationId="{CED7AB2F-05A3-4624-BD01-EF1C1004BE73}"/>
          </ac:cxnSpMkLst>
        </pc:cxnChg>
      </pc:sldChg>
      <pc:sldChg chg="addSp delSp modSp add">
        <pc:chgData name="Diogo Emanuel da Silva Nogueira" userId="18325814-92be-4cbf-9963-7f1ae6a83543" providerId="ADAL" clId="{07E5976E-2ACD-45D0-9950-CFD2D1750086}" dt="2020-04-18T18:46:04.795" v="16692" actId="14100"/>
        <pc:sldMkLst>
          <pc:docMk/>
          <pc:sldMk cId="4047185664" sldId="301"/>
        </pc:sldMkLst>
        <pc:spChg chg="mod">
          <ac:chgData name="Diogo Emanuel da Silva Nogueira" userId="18325814-92be-4cbf-9963-7f1ae6a83543" providerId="ADAL" clId="{07E5976E-2ACD-45D0-9950-CFD2D1750086}" dt="2020-04-18T18:43:44.645" v="16620" actId="1076"/>
          <ac:spMkLst>
            <pc:docMk/>
            <pc:sldMk cId="4047185664" sldId="301"/>
            <ac:spMk id="9" creationId="{594B71ED-8459-4D47-B93F-D607DD63F837}"/>
          </ac:spMkLst>
        </pc:spChg>
        <pc:spChg chg="mod">
          <ac:chgData name="Diogo Emanuel da Silva Nogueira" userId="18325814-92be-4cbf-9963-7f1ae6a83543" providerId="ADAL" clId="{07E5976E-2ACD-45D0-9950-CFD2D1750086}" dt="2020-04-18T18:44:30.630" v="16634" actId="1038"/>
          <ac:spMkLst>
            <pc:docMk/>
            <pc:sldMk cId="4047185664" sldId="301"/>
            <ac:spMk id="19" creationId="{EE5A9025-6E92-47A9-9B92-F5C4C40249AA}"/>
          </ac:spMkLst>
        </pc:spChg>
        <pc:spChg chg="del">
          <ac:chgData name="Diogo Emanuel da Silva Nogueira" userId="18325814-92be-4cbf-9963-7f1ae6a83543" providerId="ADAL" clId="{07E5976E-2ACD-45D0-9950-CFD2D1750086}" dt="2020-04-18T18:43:35.190" v="16615" actId="478"/>
          <ac:spMkLst>
            <pc:docMk/>
            <pc:sldMk cId="4047185664" sldId="301"/>
            <ac:spMk id="21" creationId="{2D6A8933-F80D-4ECC-85D2-EFACC733AABD}"/>
          </ac:spMkLst>
        </pc:spChg>
        <pc:spChg chg="del">
          <ac:chgData name="Diogo Emanuel da Silva Nogueira" userId="18325814-92be-4cbf-9963-7f1ae6a83543" providerId="ADAL" clId="{07E5976E-2ACD-45D0-9950-CFD2D1750086}" dt="2020-04-18T18:43:35.190" v="16615" actId="478"/>
          <ac:spMkLst>
            <pc:docMk/>
            <pc:sldMk cId="4047185664" sldId="301"/>
            <ac:spMk id="22" creationId="{938947AD-13CA-4505-9B4D-5F0970C21DE3}"/>
          </ac:spMkLst>
        </pc:spChg>
        <pc:spChg chg="del">
          <ac:chgData name="Diogo Emanuel da Silva Nogueira" userId="18325814-92be-4cbf-9963-7f1ae6a83543" providerId="ADAL" clId="{07E5976E-2ACD-45D0-9950-CFD2D1750086}" dt="2020-04-18T18:43:35.190" v="16615" actId="478"/>
          <ac:spMkLst>
            <pc:docMk/>
            <pc:sldMk cId="4047185664" sldId="301"/>
            <ac:spMk id="24" creationId="{4F5A5121-8F30-41F2-BE50-87677DBC421E}"/>
          </ac:spMkLst>
        </pc:spChg>
        <pc:spChg chg="del">
          <ac:chgData name="Diogo Emanuel da Silva Nogueira" userId="18325814-92be-4cbf-9963-7f1ae6a83543" providerId="ADAL" clId="{07E5976E-2ACD-45D0-9950-CFD2D1750086}" dt="2020-04-18T18:43:37.772" v="16616" actId="478"/>
          <ac:spMkLst>
            <pc:docMk/>
            <pc:sldMk cId="4047185664" sldId="301"/>
            <ac:spMk id="26" creationId="{ED6B564D-06CE-4B02-8AA5-950636151BFE}"/>
          </ac:spMkLst>
        </pc:spChg>
        <pc:spChg chg="add mod">
          <ac:chgData name="Diogo Emanuel da Silva Nogueira" userId="18325814-92be-4cbf-9963-7f1ae6a83543" providerId="ADAL" clId="{07E5976E-2ACD-45D0-9950-CFD2D1750086}" dt="2020-04-18T18:45:03.879" v="16653" actId="313"/>
          <ac:spMkLst>
            <pc:docMk/>
            <pc:sldMk cId="4047185664" sldId="301"/>
            <ac:spMk id="27" creationId="{B23685AB-197E-4C84-8E23-4EBCD16FC5D4}"/>
          </ac:spMkLst>
        </pc:spChg>
        <pc:spChg chg="add mod">
          <ac:chgData name="Diogo Emanuel da Silva Nogueira" userId="18325814-92be-4cbf-9963-7f1ae6a83543" providerId="ADAL" clId="{07E5976E-2ACD-45D0-9950-CFD2D1750086}" dt="2020-04-18T18:44:54.823" v="16649" actId="1036"/>
          <ac:spMkLst>
            <pc:docMk/>
            <pc:sldMk cId="4047185664" sldId="301"/>
            <ac:spMk id="28" creationId="{E648EB84-1E9B-411E-8B07-39FD32360207}"/>
          </ac:spMkLst>
        </pc:spChg>
        <pc:spChg chg="add mod">
          <ac:chgData name="Diogo Emanuel da Silva Nogueira" userId="18325814-92be-4cbf-9963-7f1ae6a83543" providerId="ADAL" clId="{07E5976E-2ACD-45D0-9950-CFD2D1750086}" dt="2020-04-18T18:46:04.795" v="16692" actId="14100"/>
          <ac:spMkLst>
            <pc:docMk/>
            <pc:sldMk cId="4047185664" sldId="301"/>
            <ac:spMk id="29" creationId="{5A23736B-F756-43A7-9DF1-52584BB4E863}"/>
          </ac:spMkLst>
        </pc:spChg>
        <pc:grpChg chg="del">
          <ac:chgData name="Diogo Emanuel da Silva Nogueira" userId="18325814-92be-4cbf-9963-7f1ae6a83543" providerId="ADAL" clId="{07E5976E-2ACD-45D0-9950-CFD2D1750086}" dt="2020-04-18T18:43:50.317" v="16622" actId="478"/>
          <ac:grpSpMkLst>
            <pc:docMk/>
            <pc:sldMk cId="4047185664" sldId="301"/>
            <ac:grpSpMk id="5" creationId="{82E1D847-478E-48F6-A9CB-C17C1E4E5C7B}"/>
          </ac:grpSpMkLst>
        </pc:grpChg>
        <pc:grpChg chg="mod">
          <ac:chgData name="Diogo Emanuel da Silva Nogueira" userId="18325814-92be-4cbf-9963-7f1ae6a83543" providerId="ADAL" clId="{07E5976E-2ACD-45D0-9950-CFD2D1750086}" dt="2020-04-18T18:44:27.059" v="16629" actId="1076"/>
          <ac:grpSpMkLst>
            <pc:docMk/>
            <pc:sldMk cId="4047185664" sldId="301"/>
            <ac:grpSpMk id="17" creationId="{275B6B76-DBCB-4F7D-B1F7-C565E7830D01}"/>
          </ac:grpSpMkLst>
        </pc:grpChg>
        <pc:picChg chg="mod">
          <ac:chgData name="Diogo Emanuel da Silva Nogueira" userId="18325814-92be-4cbf-9963-7f1ae6a83543" providerId="ADAL" clId="{07E5976E-2ACD-45D0-9950-CFD2D1750086}" dt="2020-04-18T18:45:21.745" v="16671" actId="1076"/>
          <ac:picMkLst>
            <pc:docMk/>
            <pc:sldMk cId="4047185664" sldId="301"/>
            <ac:picMk id="10" creationId="{844BD9AC-E69D-41D0-9F7D-500F478CC4F8}"/>
          </ac:picMkLst>
        </pc:picChg>
        <pc:cxnChg chg="del">
          <ac:chgData name="Diogo Emanuel da Silva Nogueira" userId="18325814-92be-4cbf-9963-7f1ae6a83543" providerId="ADAL" clId="{07E5976E-2ACD-45D0-9950-CFD2D1750086}" dt="2020-04-18T18:43:50.317" v="16622" actId="478"/>
          <ac:cxnSpMkLst>
            <pc:docMk/>
            <pc:sldMk cId="4047185664" sldId="301"/>
            <ac:cxnSpMk id="7" creationId="{F9C9143D-CC72-4FDF-84CF-E23135AB4CD5}"/>
          </ac:cxnSpMkLst>
        </pc:cxnChg>
        <pc:cxnChg chg="mod">
          <ac:chgData name="Diogo Emanuel da Silva Nogueira" userId="18325814-92be-4cbf-9963-7f1ae6a83543" providerId="ADAL" clId="{07E5976E-2ACD-45D0-9950-CFD2D1750086}" dt="2020-04-18T18:44:10.484" v="16624" actId="14100"/>
          <ac:cxnSpMkLst>
            <pc:docMk/>
            <pc:sldMk cId="4047185664" sldId="301"/>
            <ac:cxnSpMk id="23" creationId="{CED7AB2F-05A3-4624-BD01-EF1C1004BE73}"/>
          </ac:cxnSpMkLst>
        </pc:cxnChg>
      </pc:sldChg>
      <pc:sldChg chg="addSp delSp modSp add ord">
        <pc:chgData name="Diogo Emanuel da Silva Nogueira" userId="18325814-92be-4cbf-9963-7f1ae6a83543" providerId="ADAL" clId="{07E5976E-2ACD-45D0-9950-CFD2D1750086}" dt="2020-04-20T13:13:00.562" v="18490" actId="115"/>
        <pc:sldMkLst>
          <pc:docMk/>
          <pc:sldMk cId="1945052075" sldId="302"/>
        </pc:sldMkLst>
        <pc:spChg chg="add mod">
          <ac:chgData name="Diogo Emanuel da Silva Nogueira" userId="18325814-92be-4cbf-9963-7f1ae6a83543" providerId="ADAL" clId="{07E5976E-2ACD-45D0-9950-CFD2D1750086}" dt="2020-04-18T19:44:07.573" v="17611" actId="1036"/>
          <ac:spMkLst>
            <pc:docMk/>
            <pc:sldMk cId="1945052075" sldId="302"/>
            <ac:spMk id="4" creationId="{86A5D23A-8801-44E4-963C-2EAE42E8E193}"/>
          </ac:spMkLst>
        </pc:spChg>
        <pc:spChg chg="add mod">
          <ac:chgData name="Diogo Emanuel da Silva Nogueira" userId="18325814-92be-4cbf-9963-7f1ae6a83543" providerId="ADAL" clId="{07E5976E-2ACD-45D0-9950-CFD2D1750086}" dt="2020-04-18T19:31:52.166" v="16996" actId="1076"/>
          <ac:spMkLst>
            <pc:docMk/>
            <pc:sldMk cId="1945052075" sldId="302"/>
            <ac:spMk id="5" creationId="{0AE7ADAB-EB2B-42BC-8336-CAA47FDB3233}"/>
          </ac:spMkLst>
        </pc:spChg>
        <pc:spChg chg="mod">
          <ac:chgData name="Diogo Emanuel da Silva Nogueira" userId="18325814-92be-4cbf-9963-7f1ae6a83543" providerId="ADAL" clId="{07E5976E-2ACD-45D0-9950-CFD2D1750086}" dt="2020-04-20T13:13:00.562" v="18490" actId="115"/>
          <ac:spMkLst>
            <pc:docMk/>
            <pc:sldMk cId="1945052075" sldId="302"/>
            <ac:spMk id="9" creationId="{594B71ED-8459-4D47-B93F-D607DD63F837}"/>
          </ac:spMkLst>
        </pc:spChg>
        <pc:spChg chg="add mod">
          <ac:chgData name="Diogo Emanuel da Silva Nogueira" userId="18325814-92be-4cbf-9963-7f1ae6a83543" providerId="ADAL" clId="{07E5976E-2ACD-45D0-9950-CFD2D1750086}" dt="2020-04-20T13:12:59.300" v="18489" actId="1076"/>
          <ac:spMkLst>
            <pc:docMk/>
            <pc:sldMk cId="1945052075" sldId="302"/>
            <ac:spMk id="12" creationId="{87EC9755-B4F3-467E-89CA-CA7DF9FA63C9}"/>
          </ac:spMkLst>
        </pc:spChg>
        <pc:spChg chg="mod">
          <ac:chgData name="Diogo Emanuel da Silva Nogueira" userId="18325814-92be-4cbf-9963-7f1ae6a83543" providerId="ADAL" clId="{07E5976E-2ACD-45D0-9950-CFD2D1750086}" dt="2020-04-18T19:30:27.533" v="16974"/>
          <ac:spMkLst>
            <pc:docMk/>
            <pc:sldMk cId="1945052075" sldId="302"/>
            <ac:spMk id="13" creationId="{024C5296-808C-4C84-9B01-B8AD4B990334}"/>
          </ac:spMkLst>
        </pc:spChg>
        <pc:spChg chg="add mod">
          <ac:chgData name="Diogo Emanuel da Silva Nogueira" userId="18325814-92be-4cbf-9963-7f1ae6a83543" providerId="ADAL" clId="{07E5976E-2ACD-45D0-9950-CFD2D1750086}" dt="2020-04-18T19:31:56.605" v="17000" actId="1076"/>
          <ac:spMkLst>
            <pc:docMk/>
            <pc:sldMk cId="1945052075" sldId="302"/>
            <ac:spMk id="14" creationId="{5A22E939-5C96-407E-932D-1BFA38F9AC87}"/>
          </ac:spMkLst>
        </pc:spChg>
        <pc:spChg chg="del">
          <ac:chgData name="Diogo Emanuel da Silva Nogueira" userId="18325814-92be-4cbf-9963-7f1ae6a83543" providerId="ADAL" clId="{07E5976E-2ACD-45D0-9950-CFD2D1750086}" dt="2020-04-18T19:20:54.395" v="16751" actId="478"/>
          <ac:spMkLst>
            <pc:docMk/>
            <pc:sldMk cId="1945052075" sldId="302"/>
            <ac:spMk id="15" creationId="{257D6D89-E0CC-4638-A9B1-2B5614C52397}"/>
          </ac:spMkLst>
        </pc:spChg>
        <pc:spChg chg="del">
          <ac:chgData name="Diogo Emanuel da Silva Nogueira" userId="18325814-92be-4cbf-9963-7f1ae6a83543" providerId="ADAL" clId="{07E5976E-2ACD-45D0-9950-CFD2D1750086}" dt="2020-04-18T19:20:54.395" v="16751" actId="478"/>
          <ac:spMkLst>
            <pc:docMk/>
            <pc:sldMk cId="1945052075" sldId="302"/>
            <ac:spMk id="16" creationId="{6E1104EB-793C-48BE-9B0A-C07CCA786C2A}"/>
          </ac:spMkLst>
        </pc:spChg>
        <pc:spChg chg="add mod">
          <ac:chgData name="Diogo Emanuel da Silva Nogueira" userId="18325814-92be-4cbf-9963-7f1ae6a83543" providerId="ADAL" clId="{07E5976E-2ACD-45D0-9950-CFD2D1750086}" dt="2020-04-18T19:32:00.509" v="17002" actId="1076"/>
          <ac:spMkLst>
            <pc:docMk/>
            <pc:sldMk cId="1945052075" sldId="302"/>
            <ac:spMk id="17" creationId="{52EFD6E2-412C-46B3-8657-9405C3F6BF20}"/>
          </ac:spMkLst>
        </pc:spChg>
        <pc:spChg chg="add mod">
          <ac:chgData name="Diogo Emanuel da Silva Nogueira" userId="18325814-92be-4cbf-9963-7f1ae6a83543" providerId="ADAL" clId="{07E5976E-2ACD-45D0-9950-CFD2D1750086}" dt="2020-04-18T19:32:04.062" v="17004" actId="1076"/>
          <ac:spMkLst>
            <pc:docMk/>
            <pc:sldMk cId="1945052075" sldId="302"/>
            <ac:spMk id="18" creationId="{7C2F8672-9F20-4380-B021-3C83F7E12B1C}"/>
          </ac:spMkLst>
        </pc:spChg>
        <pc:spChg chg="add mod">
          <ac:chgData name="Diogo Emanuel da Silva Nogueira" userId="18325814-92be-4cbf-9963-7f1ae6a83543" providerId="ADAL" clId="{07E5976E-2ACD-45D0-9950-CFD2D1750086}" dt="2020-04-18T19:32:07.125" v="17006" actId="1076"/>
          <ac:spMkLst>
            <pc:docMk/>
            <pc:sldMk cId="1945052075" sldId="302"/>
            <ac:spMk id="19" creationId="{BF68387D-7DB6-4FC6-ADB3-BDF7BE208493}"/>
          </ac:spMkLst>
        </pc:spChg>
        <pc:spChg chg="del mod">
          <ac:chgData name="Diogo Emanuel da Silva Nogueira" userId="18325814-92be-4cbf-9963-7f1ae6a83543" providerId="ADAL" clId="{07E5976E-2ACD-45D0-9950-CFD2D1750086}" dt="2020-04-18T19:30:31.693" v="16975" actId="478"/>
          <ac:spMkLst>
            <pc:docMk/>
            <pc:sldMk cId="1945052075" sldId="302"/>
            <ac:spMk id="20" creationId="{CD6CB9F5-389E-4A2A-AE00-A8B0F1436C1E}"/>
          </ac:spMkLst>
        </pc:spChg>
        <pc:spChg chg="add mod">
          <ac:chgData name="Diogo Emanuel da Silva Nogueira" userId="18325814-92be-4cbf-9963-7f1ae6a83543" providerId="ADAL" clId="{07E5976E-2ACD-45D0-9950-CFD2D1750086}" dt="2020-04-18T19:44:07.573" v="17611" actId="1036"/>
          <ac:spMkLst>
            <pc:docMk/>
            <pc:sldMk cId="1945052075" sldId="302"/>
            <ac:spMk id="21" creationId="{8114C9B3-AAB9-4734-BD22-61061A2AADEA}"/>
          </ac:spMkLst>
        </pc:spChg>
        <pc:spChg chg="del">
          <ac:chgData name="Diogo Emanuel da Silva Nogueira" userId="18325814-92be-4cbf-9963-7f1ae6a83543" providerId="ADAL" clId="{07E5976E-2ACD-45D0-9950-CFD2D1750086}" dt="2020-04-18T19:30:33.438" v="16976" actId="478"/>
          <ac:spMkLst>
            <pc:docMk/>
            <pc:sldMk cId="1945052075" sldId="302"/>
            <ac:spMk id="25" creationId="{77254109-4428-453C-90B9-523F1347CEB0}"/>
          </ac:spMkLst>
        </pc:spChg>
        <pc:picChg chg="del">
          <ac:chgData name="Diogo Emanuel da Silva Nogueira" userId="18325814-92be-4cbf-9963-7f1ae6a83543" providerId="ADAL" clId="{07E5976E-2ACD-45D0-9950-CFD2D1750086}" dt="2020-04-18T19:20:54.395" v="16751" actId="478"/>
          <ac:picMkLst>
            <pc:docMk/>
            <pc:sldMk cId="1945052075" sldId="302"/>
            <ac:picMk id="2" creationId="{B3B0B029-C22A-4F4D-BD2A-36FB5317DF8C}"/>
          </ac:picMkLst>
        </pc:picChg>
        <pc:picChg chg="del">
          <ac:chgData name="Diogo Emanuel da Silva Nogueira" userId="18325814-92be-4cbf-9963-7f1ae6a83543" providerId="ADAL" clId="{07E5976E-2ACD-45D0-9950-CFD2D1750086}" dt="2020-04-18T19:20:54.395" v="16751" actId="478"/>
          <ac:picMkLst>
            <pc:docMk/>
            <pc:sldMk cId="1945052075" sldId="302"/>
            <ac:picMk id="3" creationId="{1D17053A-3C8E-47F2-9913-7BD20EA64731}"/>
          </ac:picMkLst>
        </pc:picChg>
        <pc:picChg chg="add mod">
          <ac:chgData name="Diogo Emanuel da Silva Nogueira" userId="18325814-92be-4cbf-9963-7f1ae6a83543" providerId="ADAL" clId="{07E5976E-2ACD-45D0-9950-CFD2D1750086}" dt="2020-04-20T13:12:56.141" v="18488" actId="1076"/>
          <ac:picMkLst>
            <pc:docMk/>
            <pc:sldMk cId="1945052075" sldId="302"/>
            <ac:picMk id="10" creationId="{BDA69A80-1996-4B43-A853-27107F4A4265}"/>
          </ac:picMkLst>
        </pc:picChg>
      </pc:sldChg>
      <pc:sldChg chg="add del ord">
        <pc:chgData name="Diogo Emanuel da Silva Nogueira" userId="18325814-92be-4cbf-9963-7f1ae6a83543" providerId="ADAL" clId="{07E5976E-2ACD-45D0-9950-CFD2D1750086}" dt="2020-04-18T19:19:54.210" v="16698"/>
        <pc:sldMkLst>
          <pc:docMk/>
          <pc:sldMk cId="2358741665" sldId="302"/>
        </pc:sldMkLst>
      </pc:sldChg>
      <pc:sldChg chg="modSp add ord">
        <pc:chgData name="Diogo Emanuel da Silva Nogueira" userId="18325814-92be-4cbf-9963-7f1ae6a83543" providerId="ADAL" clId="{07E5976E-2ACD-45D0-9950-CFD2D1750086}" dt="2020-04-18T19:43:59.052" v="17599" actId="1035"/>
        <pc:sldMkLst>
          <pc:docMk/>
          <pc:sldMk cId="4082365920" sldId="303"/>
        </pc:sldMkLst>
        <pc:spChg chg="mod">
          <ac:chgData name="Diogo Emanuel da Silva Nogueira" userId="18325814-92be-4cbf-9963-7f1ae6a83543" providerId="ADAL" clId="{07E5976E-2ACD-45D0-9950-CFD2D1750086}" dt="2020-04-18T19:43:59.052" v="17599" actId="1035"/>
          <ac:spMkLst>
            <pc:docMk/>
            <pc:sldMk cId="4082365920" sldId="303"/>
            <ac:spMk id="3" creationId="{D9A1CABB-020B-46DD-8200-AA3F7B25B159}"/>
          </ac:spMkLst>
        </pc:spChg>
        <pc:spChg chg="mod">
          <ac:chgData name="Diogo Emanuel da Silva Nogueira" userId="18325814-92be-4cbf-9963-7f1ae6a83543" providerId="ADAL" clId="{07E5976E-2ACD-45D0-9950-CFD2D1750086}" dt="2020-04-18T19:23:49.947" v="16808" actId="20577"/>
          <ac:spMkLst>
            <pc:docMk/>
            <pc:sldMk cId="4082365920" sldId="303"/>
            <ac:spMk id="15" creationId="{5130592A-BBE1-426D-89A1-2008678D4856}"/>
          </ac:spMkLst>
        </pc:spChg>
        <pc:spChg chg="mod">
          <ac:chgData name="Diogo Emanuel da Silva Nogueira" userId="18325814-92be-4cbf-9963-7f1ae6a83543" providerId="ADAL" clId="{07E5976E-2ACD-45D0-9950-CFD2D1750086}" dt="2020-04-18T19:23:41.811" v="16766" actId="20577"/>
          <ac:spMkLst>
            <pc:docMk/>
            <pc:sldMk cId="4082365920" sldId="303"/>
            <ac:spMk id="17" creationId="{3210356F-3496-4347-947C-F4E62741B661}"/>
          </ac:spMkLst>
        </pc:spChg>
        <pc:spChg chg="mod">
          <ac:chgData name="Diogo Emanuel da Silva Nogueira" userId="18325814-92be-4cbf-9963-7f1ae6a83543" providerId="ADAL" clId="{07E5976E-2ACD-45D0-9950-CFD2D1750086}" dt="2020-04-18T19:23:31.903" v="16765" actId="207"/>
          <ac:spMkLst>
            <pc:docMk/>
            <pc:sldMk cId="4082365920" sldId="303"/>
            <ac:spMk id="35" creationId="{7E3CB5BA-6505-49E5-B46B-96359639A5F3}"/>
          </ac:spMkLst>
        </pc:spChg>
        <pc:grpChg chg="mod">
          <ac:chgData name="Diogo Emanuel da Silva Nogueira" userId="18325814-92be-4cbf-9963-7f1ae6a83543" providerId="ADAL" clId="{07E5976E-2ACD-45D0-9950-CFD2D1750086}" dt="2020-04-18T19:43:59.052" v="17599" actId="1035"/>
          <ac:grpSpMkLst>
            <pc:docMk/>
            <pc:sldMk cId="4082365920" sldId="303"/>
            <ac:grpSpMk id="4" creationId="{0D3C2D82-D176-403E-85D0-8EF5BB94BDD1}"/>
          </ac:grpSpMkLst>
        </pc:grpChg>
      </pc:sldChg>
      <pc:sldChg chg="addSp delSp modSp add ord">
        <pc:chgData name="Diogo Emanuel da Silva Nogueira" userId="18325814-92be-4cbf-9963-7f1ae6a83543" providerId="ADAL" clId="{07E5976E-2ACD-45D0-9950-CFD2D1750086}" dt="2020-04-18T19:30:07.446" v="16952" actId="12788"/>
        <pc:sldMkLst>
          <pc:docMk/>
          <pc:sldMk cId="4183696501" sldId="304"/>
        </pc:sldMkLst>
        <pc:spChg chg="add mod">
          <ac:chgData name="Diogo Emanuel da Silva Nogueira" userId="18325814-92be-4cbf-9963-7f1ae6a83543" providerId="ADAL" clId="{07E5976E-2ACD-45D0-9950-CFD2D1750086}" dt="2020-04-18T19:30:07.446" v="16952" actId="12788"/>
          <ac:spMkLst>
            <pc:docMk/>
            <pc:sldMk cId="4183696501" sldId="304"/>
            <ac:spMk id="7" creationId="{D628B76E-1005-475A-8FE3-7DAA6BADE71E}"/>
          </ac:spMkLst>
        </pc:spChg>
        <pc:picChg chg="del">
          <ac:chgData name="Diogo Emanuel da Silva Nogueira" userId="18325814-92be-4cbf-9963-7f1ae6a83543" providerId="ADAL" clId="{07E5976E-2ACD-45D0-9950-CFD2D1750086}" dt="2020-04-18T19:28:36.214" v="16831" actId="478"/>
          <ac:picMkLst>
            <pc:docMk/>
            <pc:sldMk cId="4183696501" sldId="304"/>
            <ac:picMk id="10" creationId="{BDA69A80-1996-4B43-A853-27107F4A4265}"/>
          </ac:picMkLst>
        </pc:picChg>
      </pc:sldChg>
      <pc:sldChg chg="addSp delSp modSp add ord">
        <pc:chgData name="Diogo Emanuel da Silva Nogueira" userId="18325814-92be-4cbf-9963-7f1ae6a83543" providerId="ADAL" clId="{07E5976E-2ACD-45D0-9950-CFD2D1750086}" dt="2020-04-20T13:14:50.740" v="18501" actId="207"/>
        <pc:sldMkLst>
          <pc:docMk/>
          <pc:sldMk cId="1600041552" sldId="305"/>
        </pc:sldMkLst>
        <pc:spChg chg="add del">
          <ac:chgData name="Diogo Emanuel da Silva Nogueira" userId="18325814-92be-4cbf-9963-7f1ae6a83543" providerId="ADAL" clId="{07E5976E-2ACD-45D0-9950-CFD2D1750086}" dt="2020-04-18T19:34:30.578" v="17047"/>
          <ac:spMkLst>
            <pc:docMk/>
            <pc:sldMk cId="1600041552" sldId="305"/>
            <ac:spMk id="2" creationId="{364B3945-F9A6-4438-B0E7-DCD7E2287CA6}"/>
          </ac:spMkLst>
        </pc:spChg>
        <pc:spChg chg="mod">
          <ac:chgData name="Diogo Emanuel da Silva Nogueira" userId="18325814-92be-4cbf-9963-7f1ae6a83543" providerId="ADAL" clId="{07E5976E-2ACD-45D0-9950-CFD2D1750086}" dt="2020-04-18T19:41:12.749" v="17353" actId="20577"/>
          <ac:spMkLst>
            <pc:docMk/>
            <pc:sldMk cId="1600041552" sldId="305"/>
            <ac:spMk id="7" creationId="{D628B76E-1005-475A-8FE3-7DAA6BADE71E}"/>
          </ac:spMkLst>
        </pc:spChg>
        <pc:spChg chg="mod">
          <ac:chgData name="Diogo Emanuel da Silva Nogueira" userId="18325814-92be-4cbf-9963-7f1ae6a83543" providerId="ADAL" clId="{07E5976E-2ACD-45D0-9950-CFD2D1750086}" dt="2020-04-20T13:14:50.740" v="18501" actId="207"/>
          <ac:spMkLst>
            <pc:docMk/>
            <pc:sldMk cId="1600041552" sldId="305"/>
            <ac:spMk id="25" creationId="{77254109-4428-453C-90B9-523F1347CEB0}"/>
          </ac:spMkLst>
        </pc:spChg>
      </pc:sldChg>
      <pc:sldChg chg="addSp delSp modSp add">
        <pc:chgData name="Diogo Emanuel da Silva Nogueira" userId="18325814-92be-4cbf-9963-7f1ae6a83543" providerId="ADAL" clId="{07E5976E-2ACD-45D0-9950-CFD2D1750086}" dt="2020-04-20T13:16:06.293" v="18505" actId="20577"/>
        <pc:sldMkLst>
          <pc:docMk/>
          <pc:sldMk cId="3487735031" sldId="306"/>
        </pc:sldMkLst>
        <pc:spChg chg="del">
          <ac:chgData name="Diogo Emanuel da Silva Nogueira" userId="18325814-92be-4cbf-9963-7f1ae6a83543" providerId="ADAL" clId="{07E5976E-2ACD-45D0-9950-CFD2D1750086}" dt="2020-04-18T19:37:17.006" v="17152" actId="478"/>
          <ac:spMkLst>
            <pc:docMk/>
            <pc:sldMk cId="3487735031" sldId="306"/>
            <ac:spMk id="7" creationId="{D628B76E-1005-475A-8FE3-7DAA6BADE71E}"/>
          </ac:spMkLst>
        </pc:spChg>
        <pc:spChg chg="mod">
          <ac:chgData name="Diogo Emanuel da Silva Nogueira" userId="18325814-92be-4cbf-9963-7f1ae6a83543" providerId="ADAL" clId="{07E5976E-2ACD-45D0-9950-CFD2D1750086}" dt="2020-04-18T19:37:14.927" v="17151" actId="1076"/>
          <ac:spMkLst>
            <pc:docMk/>
            <pc:sldMk cId="3487735031" sldId="306"/>
            <ac:spMk id="9" creationId="{594B71ED-8459-4D47-B93F-D607DD63F837}"/>
          </ac:spMkLst>
        </pc:spChg>
        <pc:spChg chg="mod">
          <ac:chgData name="Diogo Emanuel da Silva Nogueira" userId="18325814-92be-4cbf-9963-7f1ae6a83543" providerId="ADAL" clId="{07E5976E-2ACD-45D0-9950-CFD2D1750086}" dt="2020-04-20T13:14:45.812" v="18499" actId="207"/>
          <ac:spMkLst>
            <pc:docMk/>
            <pc:sldMk cId="3487735031" sldId="306"/>
            <ac:spMk id="25" creationId="{77254109-4428-453C-90B9-523F1347CEB0}"/>
          </ac:spMkLst>
        </pc:spChg>
        <pc:graphicFrameChg chg="add del mod modGraphic">
          <ac:chgData name="Diogo Emanuel da Silva Nogueira" userId="18325814-92be-4cbf-9963-7f1ae6a83543" providerId="ADAL" clId="{07E5976E-2ACD-45D0-9950-CFD2D1750086}" dt="2020-04-18T19:37:13.052" v="17150" actId="478"/>
          <ac:graphicFrameMkLst>
            <pc:docMk/>
            <pc:sldMk cId="3487735031" sldId="306"/>
            <ac:graphicFrameMk id="8" creationId="{F825C06B-C186-4B93-9CF2-70B4BC4D97ED}"/>
          </ac:graphicFrameMkLst>
        </pc:graphicFrameChg>
        <pc:graphicFrameChg chg="add mod modGraphic">
          <ac:chgData name="Diogo Emanuel da Silva Nogueira" userId="18325814-92be-4cbf-9963-7f1ae6a83543" providerId="ADAL" clId="{07E5976E-2ACD-45D0-9950-CFD2D1750086}" dt="2020-04-20T13:16:06.293" v="18505" actId="20577"/>
          <ac:graphicFrameMkLst>
            <pc:docMk/>
            <pc:sldMk cId="3487735031" sldId="306"/>
            <ac:graphicFrameMk id="10" creationId="{C89474B6-F464-49CB-9C69-FC7802D4D756}"/>
          </ac:graphicFrameMkLst>
        </pc:graphicFrameChg>
      </pc:sldChg>
      <pc:sldChg chg="modSp add ord">
        <pc:chgData name="Diogo Emanuel da Silva Nogueira" userId="18325814-92be-4cbf-9963-7f1ae6a83543" providerId="ADAL" clId="{07E5976E-2ACD-45D0-9950-CFD2D1750086}" dt="2020-04-20T13:14:48.796" v="18500" actId="207"/>
        <pc:sldMkLst>
          <pc:docMk/>
          <pc:sldMk cId="1527280460" sldId="307"/>
        </pc:sldMkLst>
        <pc:spChg chg="mod">
          <ac:chgData name="Diogo Emanuel da Silva Nogueira" userId="18325814-92be-4cbf-9963-7f1ae6a83543" providerId="ADAL" clId="{07E5976E-2ACD-45D0-9950-CFD2D1750086}" dt="2020-04-18T19:41:04.616" v="17349" actId="20577"/>
          <ac:spMkLst>
            <pc:docMk/>
            <pc:sldMk cId="1527280460" sldId="307"/>
            <ac:spMk id="7" creationId="{D628B76E-1005-475A-8FE3-7DAA6BADE71E}"/>
          </ac:spMkLst>
        </pc:spChg>
        <pc:spChg chg="mod">
          <ac:chgData name="Diogo Emanuel da Silva Nogueira" userId="18325814-92be-4cbf-9963-7f1ae6a83543" providerId="ADAL" clId="{07E5976E-2ACD-45D0-9950-CFD2D1750086}" dt="2020-04-18T19:40:41.587" v="17305" actId="1076"/>
          <ac:spMkLst>
            <pc:docMk/>
            <pc:sldMk cId="1527280460" sldId="307"/>
            <ac:spMk id="9" creationId="{594B71ED-8459-4D47-B93F-D607DD63F837}"/>
          </ac:spMkLst>
        </pc:spChg>
        <pc:spChg chg="mod">
          <ac:chgData name="Diogo Emanuel da Silva Nogueira" userId="18325814-92be-4cbf-9963-7f1ae6a83543" providerId="ADAL" clId="{07E5976E-2ACD-45D0-9950-CFD2D1750086}" dt="2020-04-20T13:14:48.796" v="18500" actId="207"/>
          <ac:spMkLst>
            <pc:docMk/>
            <pc:sldMk cId="1527280460" sldId="307"/>
            <ac:spMk id="25" creationId="{77254109-4428-453C-90B9-523F1347CEB0}"/>
          </ac:spMkLst>
        </pc:spChg>
      </pc:sldChg>
      <pc:sldChg chg="modSp add">
        <pc:chgData name="Diogo Emanuel da Silva Nogueira" userId="18325814-92be-4cbf-9963-7f1ae6a83543" providerId="ADAL" clId="{07E5976E-2ACD-45D0-9950-CFD2D1750086}" dt="2020-04-20T13:17:25.083" v="18506" actId="113"/>
        <pc:sldMkLst>
          <pc:docMk/>
          <pc:sldMk cId="2355418587" sldId="308"/>
        </pc:sldMkLst>
        <pc:spChg chg="mod">
          <ac:chgData name="Diogo Emanuel da Silva Nogueira" userId="18325814-92be-4cbf-9963-7f1ae6a83543" providerId="ADAL" clId="{07E5976E-2ACD-45D0-9950-CFD2D1750086}" dt="2020-04-20T13:17:25.083" v="18506" actId="113"/>
          <ac:spMkLst>
            <pc:docMk/>
            <pc:sldMk cId="2355418587" sldId="308"/>
            <ac:spMk id="7" creationId="{D628B76E-1005-475A-8FE3-7DAA6BADE71E}"/>
          </ac:spMkLst>
        </pc:spChg>
        <pc:spChg chg="mod">
          <ac:chgData name="Diogo Emanuel da Silva Nogueira" userId="18325814-92be-4cbf-9963-7f1ae6a83543" providerId="ADAL" clId="{07E5976E-2ACD-45D0-9950-CFD2D1750086}" dt="2020-04-20T13:14:53.125" v="18502" actId="207"/>
          <ac:spMkLst>
            <pc:docMk/>
            <pc:sldMk cId="2355418587" sldId="308"/>
            <ac:spMk id="25" creationId="{77254109-4428-453C-90B9-523F1347CEB0}"/>
          </ac:spMkLst>
        </pc:spChg>
      </pc:sldChg>
      <pc:sldChg chg="modSp add">
        <pc:chgData name="Diogo Emanuel da Silva Nogueira" userId="18325814-92be-4cbf-9963-7f1ae6a83543" providerId="ADAL" clId="{07E5976E-2ACD-45D0-9950-CFD2D1750086}" dt="2020-04-20T13:14:55.661" v="18503" actId="207"/>
        <pc:sldMkLst>
          <pc:docMk/>
          <pc:sldMk cId="4121437967" sldId="309"/>
        </pc:sldMkLst>
        <pc:spChg chg="mod">
          <ac:chgData name="Diogo Emanuel da Silva Nogueira" userId="18325814-92be-4cbf-9963-7f1ae6a83543" providerId="ADAL" clId="{07E5976E-2ACD-45D0-9950-CFD2D1750086}" dt="2020-04-18T19:42:20.999" v="17422" actId="20577"/>
          <ac:spMkLst>
            <pc:docMk/>
            <pc:sldMk cId="4121437967" sldId="309"/>
            <ac:spMk id="7" creationId="{D628B76E-1005-475A-8FE3-7DAA6BADE71E}"/>
          </ac:spMkLst>
        </pc:spChg>
        <pc:spChg chg="mod">
          <ac:chgData name="Diogo Emanuel da Silva Nogueira" userId="18325814-92be-4cbf-9963-7f1ae6a83543" providerId="ADAL" clId="{07E5976E-2ACD-45D0-9950-CFD2D1750086}" dt="2020-04-20T13:14:55.661" v="18503" actId="207"/>
          <ac:spMkLst>
            <pc:docMk/>
            <pc:sldMk cId="4121437967" sldId="309"/>
            <ac:spMk id="25" creationId="{77254109-4428-453C-90B9-523F1347CEB0}"/>
          </ac:spMkLst>
        </pc:spChg>
      </pc:sldChg>
      <pc:sldChg chg="modSp add">
        <pc:chgData name="Diogo Emanuel da Silva Nogueira" userId="18325814-92be-4cbf-9963-7f1ae6a83543" providerId="ADAL" clId="{07E5976E-2ACD-45D0-9950-CFD2D1750086}" dt="2020-04-20T13:14:58.471" v="18504" actId="207"/>
        <pc:sldMkLst>
          <pc:docMk/>
          <pc:sldMk cId="2775390401" sldId="310"/>
        </pc:sldMkLst>
        <pc:spChg chg="mod">
          <ac:chgData name="Diogo Emanuel da Silva Nogueira" userId="18325814-92be-4cbf-9963-7f1ae6a83543" providerId="ADAL" clId="{07E5976E-2ACD-45D0-9950-CFD2D1750086}" dt="2020-04-18T19:43:13.858" v="17443" actId="20577"/>
          <ac:spMkLst>
            <pc:docMk/>
            <pc:sldMk cId="2775390401" sldId="310"/>
            <ac:spMk id="7" creationId="{D628B76E-1005-475A-8FE3-7DAA6BADE71E}"/>
          </ac:spMkLst>
        </pc:spChg>
        <pc:spChg chg="mod">
          <ac:chgData name="Diogo Emanuel da Silva Nogueira" userId="18325814-92be-4cbf-9963-7f1ae6a83543" providerId="ADAL" clId="{07E5976E-2ACD-45D0-9950-CFD2D1750086}" dt="2020-04-20T13:14:58.471" v="18504" actId="207"/>
          <ac:spMkLst>
            <pc:docMk/>
            <pc:sldMk cId="2775390401" sldId="310"/>
            <ac:spMk id="25" creationId="{77254109-4428-453C-90B9-523F1347CEB0}"/>
          </ac:spMkLst>
        </pc:spChg>
      </pc:sldChg>
      <pc:sldChg chg="addSp delSp modSp add ord">
        <pc:chgData name="Diogo Emanuel da Silva Nogueira" userId="18325814-92be-4cbf-9963-7f1ae6a83543" providerId="ADAL" clId="{07E5976E-2ACD-45D0-9950-CFD2D1750086}" dt="2020-04-18T19:49:19.398" v="17915" actId="20577"/>
        <pc:sldMkLst>
          <pc:docMk/>
          <pc:sldMk cId="2244829504" sldId="311"/>
        </pc:sldMkLst>
        <pc:spChg chg="mod">
          <ac:chgData name="Diogo Emanuel da Silva Nogueira" userId="18325814-92be-4cbf-9963-7f1ae6a83543" providerId="ADAL" clId="{07E5976E-2ACD-45D0-9950-CFD2D1750086}" dt="2020-04-18T19:45:00.723" v="17634" actId="1076"/>
          <ac:spMkLst>
            <pc:docMk/>
            <pc:sldMk cId="2244829504" sldId="311"/>
            <ac:spMk id="9" creationId="{594B71ED-8459-4D47-B93F-D607DD63F837}"/>
          </ac:spMkLst>
        </pc:spChg>
        <pc:spChg chg="mod">
          <ac:chgData name="Diogo Emanuel da Silva Nogueira" userId="18325814-92be-4cbf-9963-7f1ae6a83543" providerId="ADAL" clId="{07E5976E-2ACD-45D0-9950-CFD2D1750086}" dt="2020-04-18T19:45:35.959" v="17686" actId="207"/>
          <ac:spMkLst>
            <pc:docMk/>
            <pc:sldMk cId="2244829504" sldId="311"/>
            <ac:spMk id="13" creationId="{024C5296-808C-4C84-9B01-B8AD4B990334}"/>
          </ac:spMkLst>
        </pc:spChg>
        <pc:spChg chg="mod">
          <ac:chgData name="Diogo Emanuel da Silva Nogueira" userId="18325814-92be-4cbf-9963-7f1ae6a83543" providerId="ADAL" clId="{07E5976E-2ACD-45D0-9950-CFD2D1750086}" dt="2020-04-18T19:44:58.113" v="17632" actId="20577"/>
          <ac:spMkLst>
            <pc:docMk/>
            <pc:sldMk cId="2244829504" sldId="311"/>
            <ac:spMk id="20" creationId="{CD6CB9F5-389E-4A2A-AE00-A8B0F1436C1E}"/>
          </ac:spMkLst>
        </pc:spChg>
        <pc:spChg chg="mod">
          <ac:chgData name="Diogo Emanuel da Silva Nogueira" userId="18325814-92be-4cbf-9963-7f1ae6a83543" providerId="ADAL" clId="{07E5976E-2ACD-45D0-9950-CFD2D1750086}" dt="2020-04-18T19:49:19.398" v="17915" actId="20577"/>
          <ac:spMkLst>
            <pc:docMk/>
            <pc:sldMk cId="2244829504" sldId="311"/>
            <ac:spMk id="25" creationId="{77254109-4428-453C-90B9-523F1347CEB0}"/>
          </ac:spMkLst>
        </pc:spChg>
        <pc:graphicFrameChg chg="add mod modGraphic">
          <ac:chgData name="Diogo Emanuel da Silva Nogueira" userId="18325814-92be-4cbf-9963-7f1ae6a83543" providerId="ADAL" clId="{07E5976E-2ACD-45D0-9950-CFD2D1750086}" dt="2020-04-18T19:48:52.362" v="17852" actId="1036"/>
          <ac:graphicFrameMkLst>
            <pc:docMk/>
            <pc:sldMk cId="2244829504" sldId="311"/>
            <ac:graphicFrameMk id="7" creationId="{67873677-1062-43C5-8789-2EDAABA8BC6A}"/>
          </ac:graphicFrameMkLst>
        </pc:graphicFrameChg>
        <pc:graphicFrameChg chg="del">
          <ac:chgData name="Diogo Emanuel da Silva Nogueira" userId="18325814-92be-4cbf-9963-7f1ae6a83543" providerId="ADAL" clId="{07E5976E-2ACD-45D0-9950-CFD2D1750086}" dt="2020-04-18T19:45:05.606" v="17636" actId="478"/>
          <ac:graphicFrameMkLst>
            <pc:docMk/>
            <pc:sldMk cId="2244829504" sldId="311"/>
            <ac:graphicFrameMk id="10" creationId="{C89474B6-F464-49CB-9C69-FC7802D4D756}"/>
          </ac:graphicFrameMkLst>
        </pc:graphicFrameChg>
      </pc:sldChg>
      <pc:sldChg chg="modSp add">
        <pc:chgData name="Diogo Emanuel da Silva Nogueira" userId="18325814-92be-4cbf-9963-7f1ae6a83543" providerId="ADAL" clId="{07E5976E-2ACD-45D0-9950-CFD2D1750086}" dt="2020-04-18T19:50:30.565" v="17950" actId="1076"/>
        <pc:sldMkLst>
          <pc:docMk/>
          <pc:sldMk cId="3377816331" sldId="312"/>
        </pc:sldMkLst>
        <pc:spChg chg="mod">
          <ac:chgData name="Diogo Emanuel da Silva Nogueira" userId="18325814-92be-4cbf-9963-7f1ae6a83543" providerId="ADAL" clId="{07E5976E-2ACD-45D0-9950-CFD2D1750086}" dt="2020-04-18T19:49:11.277" v="17900" actId="20577"/>
          <ac:spMkLst>
            <pc:docMk/>
            <pc:sldMk cId="3377816331" sldId="312"/>
            <ac:spMk id="25" creationId="{77254109-4428-453C-90B9-523F1347CEB0}"/>
          </ac:spMkLst>
        </pc:spChg>
        <pc:graphicFrameChg chg="mod modGraphic">
          <ac:chgData name="Diogo Emanuel da Silva Nogueira" userId="18325814-92be-4cbf-9963-7f1ae6a83543" providerId="ADAL" clId="{07E5976E-2ACD-45D0-9950-CFD2D1750086}" dt="2020-04-18T19:50:30.565" v="17950" actId="1076"/>
          <ac:graphicFrameMkLst>
            <pc:docMk/>
            <pc:sldMk cId="3377816331" sldId="312"/>
            <ac:graphicFrameMk id="7" creationId="{67873677-1062-43C5-8789-2EDAABA8BC6A}"/>
          </ac:graphicFrameMkLst>
        </pc:graphicFrameChg>
      </pc:sldChg>
      <pc:sldChg chg="addSp delSp modSp add">
        <pc:chgData name="Diogo Emanuel da Silva Nogueira" userId="18325814-92be-4cbf-9963-7f1ae6a83543" providerId="ADAL" clId="{07E5976E-2ACD-45D0-9950-CFD2D1750086}" dt="2020-04-18T19:51:36.516" v="18029" actId="1076"/>
        <pc:sldMkLst>
          <pc:docMk/>
          <pc:sldMk cId="1979089158" sldId="313"/>
        </pc:sldMkLst>
        <pc:spChg chg="add mod">
          <ac:chgData name="Diogo Emanuel da Silva Nogueira" userId="18325814-92be-4cbf-9963-7f1ae6a83543" providerId="ADAL" clId="{07E5976E-2ACD-45D0-9950-CFD2D1750086}" dt="2020-04-18T19:51:36.516" v="18029" actId="1076"/>
          <ac:spMkLst>
            <pc:docMk/>
            <pc:sldMk cId="1979089158" sldId="313"/>
            <ac:spMk id="8" creationId="{F119DC27-7F1B-40AA-A860-2608D19278B0}"/>
          </ac:spMkLst>
        </pc:spChg>
        <pc:spChg chg="mod">
          <ac:chgData name="Diogo Emanuel da Silva Nogueira" userId="18325814-92be-4cbf-9963-7f1ae6a83543" providerId="ADAL" clId="{07E5976E-2ACD-45D0-9950-CFD2D1750086}" dt="2020-04-18T19:51:00.957" v="18015" actId="20577"/>
          <ac:spMkLst>
            <pc:docMk/>
            <pc:sldMk cId="1979089158" sldId="313"/>
            <ac:spMk id="25" creationId="{77254109-4428-453C-90B9-523F1347CEB0}"/>
          </ac:spMkLst>
        </pc:spChg>
        <pc:graphicFrameChg chg="del">
          <ac:chgData name="Diogo Emanuel da Silva Nogueira" userId="18325814-92be-4cbf-9963-7f1ae6a83543" providerId="ADAL" clId="{07E5976E-2ACD-45D0-9950-CFD2D1750086}" dt="2020-04-18T19:51:07.774" v="18016" actId="478"/>
          <ac:graphicFrameMkLst>
            <pc:docMk/>
            <pc:sldMk cId="1979089158" sldId="313"/>
            <ac:graphicFrameMk id="7" creationId="{67873677-1062-43C5-8789-2EDAABA8BC6A}"/>
          </ac:graphicFrameMkLst>
        </pc:graphicFrameChg>
      </pc:sldChg>
      <pc:sldChg chg="modSp add">
        <pc:chgData name="Diogo Emanuel da Silva Nogueira" userId="18325814-92be-4cbf-9963-7f1ae6a83543" providerId="ADAL" clId="{07E5976E-2ACD-45D0-9950-CFD2D1750086}" dt="2020-04-18T19:52:06.110" v="18048" actId="20577"/>
        <pc:sldMkLst>
          <pc:docMk/>
          <pc:sldMk cId="555059472" sldId="314"/>
        </pc:sldMkLst>
        <pc:spChg chg="mod">
          <ac:chgData name="Diogo Emanuel da Silva Nogueira" userId="18325814-92be-4cbf-9963-7f1ae6a83543" providerId="ADAL" clId="{07E5976E-2ACD-45D0-9950-CFD2D1750086}" dt="2020-04-18T19:52:06.110" v="18048" actId="20577"/>
          <ac:spMkLst>
            <pc:docMk/>
            <pc:sldMk cId="555059472" sldId="314"/>
            <ac:spMk id="8" creationId="{F119DC27-7F1B-40AA-A860-2608D19278B0}"/>
          </ac:spMkLst>
        </pc:spChg>
        <pc:spChg chg="mod">
          <ac:chgData name="Diogo Emanuel da Silva Nogueira" userId="18325814-92be-4cbf-9963-7f1ae6a83543" providerId="ADAL" clId="{07E5976E-2ACD-45D0-9950-CFD2D1750086}" dt="2020-04-18T19:52:02.404" v="18046" actId="1076"/>
          <ac:spMkLst>
            <pc:docMk/>
            <pc:sldMk cId="555059472" sldId="314"/>
            <ac:spMk id="9" creationId="{594B71ED-8459-4D47-B93F-D607DD63F837}"/>
          </ac:spMkLst>
        </pc:spChg>
        <pc:spChg chg="mod">
          <ac:chgData name="Diogo Emanuel da Silva Nogueira" userId="18325814-92be-4cbf-9963-7f1ae6a83543" providerId="ADAL" clId="{07E5976E-2ACD-45D0-9950-CFD2D1750086}" dt="2020-04-18T19:51:44.556" v="18040" actId="20577"/>
          <ac:spMkLst>
            <pc:docMk/>
            <pc:sldMk cId="555059472" sldId="314"/>
            <ac:spMk id="25" creationId="{77254109-4428-453C-90B9-523F1347CEB0}"/>
          </ac:spMkLst>
        </pc:spChg>
      </pc:sldChg>
      <pc:sldChg chg="modSp add ord">
        <pc:chgData name="Diogo Emanuel da Silva Nogueira" userId="18325814-92be-4cbf-9963-7f1ae6a83543" providerId="ADAL" clId="{07E5976E-2ACD-45D0-9950-CFD2D1750086}" dt="2020-04-18T19:55:31.843" v="18214" actId="1076"/>
        <pc:sldMkLst>
          <pc:docMk/>
          <pc:sldMk cId="2268233298" sldId="315"/>
        </pc:sldMkLst>
        <pc:spChg chg="mod">
          <ac:chgData name="Diogo Emanuel da Silva Nogueira" userId="18325814-92be-4cbf-9963-7f1ae6a83543" providerId="ADAL" clId="{07E5976E-2ACD-45D0-9950-CFD2D1750086}" dt="2020-04-18T19:52:20.063" v="18072" actId="20577"/>
          <ac:spMkLst>
            <pc:docMk/>
            <pc:sldMk cId="2268233298" sldId="315"/>
            <ac:spMk id="20" creationId="{CD6CB9F5-389E-4A2A-AE00-A8B0F1436C1E}"/>
          </ac:spMkLst>
        </pc:spChg>
        <pc:spChg chg="mod">
          <ac:chgData name="Diogo Emanuel da Silva Nogueira" userId="18325814-92be-4cbf-9963-7f1ae6a83543" providerId="ADAL" clId="{07E5976E-2ACD-45D0-9950-CFD2D1750086}" dt="2020-04-18T19:55:02.607" v="18201" actId="20577"/>
          <ac:spMkLst>
            <pc:docMk/>
            <pc:sldMk cId="2268233298" sldId="315"/>
            <ac:spMk id="25" creationId="{77254109-4428-453C-90B9-523F1347CEB0}"/>
          </ac:spMkLst>
        </pc:spChg>
        <pc:graphicFrameChg chg="mod modGraphic">
          <ac:chgData name="Diogo Emanuel da Silva Nogueira" userId="18325814-92be-4cbf-9963-7f1ae6a83543" providerId="ADAL" clId="{07E5976E-2ACD-45D0-9950-CFD2D1750086}" dt="2020-04-18T19:55:31.843" v="18214" actId="1076"/>
          <ac:graphicFrameMkLst>
            <pc:docMk/>
            <pc:sldMk cId="2268233298" sldId="315"/>
            <ac:graphicFrameMk id="7" creationId="{67873677-1062-43C5-8789-2EDAABA8BC6A}"/>
          </ac:graphicFrameMkLst>
        </pc:graphicFrameChg>
      </pc:sldChg>
      <pc:sldChg chg="addSp delSp modSp add ord">
        <pc:chgData name="Diogo Emanuel da Silva Nogueira" userId="18325814-92be-4cbf-9963-7f1ae6a83543" providerId="ADAL" clId="{07E5976E-2ACD-45D0-9950-CFD2D1750086}" dt="2020-04-20T12:49:21.710" v="18422" actId="20577"/>
        <pc:sldMkLst>
          <pc:docMk/>
          <pc:sldMk cId="3037016660" sldId="316"/>
        </pc:sldMkLst>
        <pc:spChg chg="del">
          <ac:chgData name="Diogo Emanuel da Silva Nogueira" userId="18325814-92be-4cbf-9963-7f1ae6a83543" providerId="ADAL" clId="{07E5976E-2ACD-45D0-9950-CFD2D1750086}" dt="2020-04-20T12:09:26.385" v="18217" actId="478"/>
          <ac:spMkLst>
            <pc:docMk/>
            <pc:sldMk cId="3037016660" sldId="316"/>
            <ac:spMk id="2" creationId="{AE1D7D9C-94D2-4510-A558-91D7843DD974}"/>
          </ac:spMkLst>
        </pc:spChg>
        <pc:spChg chg="del">
          <ac:chgData name="Diogo Emanuel da Silva Nogueira" userId="18325814-92be-4cbf-9963-7f1ae6a83543" providerId="ADAL" clId="{07E5976E-2ACD-45D0-9950-CFD2D1750086}" dt="2020-04-20T12:09:26.385" v="18217" actId="478"/>
          <ac:spMkLst>
            <pc:docMk/>
            <pc:sldMk cId="3037016660" sldId="316"/>
            <ac:spMk id="3" creationId="{7FE7E602-D165-4B72-A38A-3D36FDA48B60}"/>
          </ac:spMkLst>
        </pc:spChg>
        <pc:spChg chg="add ord">
          <ac:chgData name="Diogo Emanuel da Silva Nogueira" userId="18325814-92be-4cbf-9963-7f1ae6a83543" providerId="ADAL" clId="{07E5976E-2ACD-45D0-9950-CFD2D1750086}" dt="2020-04-20T12:11:49.611" v="18225" actId="167"/>
          <ac:spMkLst>
            <pc:docMk/>
            <pc:sldMk cId="3037016660" sldId="316"/>
            <ac:spMk id="6" creationId="{E43C2EDD-68C4-424C-86AE-3158C4BA6ED5}"/>
          </ac:spMkLst>
        </pc:spChg>
        <pc:spChg chg="add del">
          <ac:chgData name="Diogo Emanuel da Silva Nogueira" userId="18325814-92be-4cbf-9963-7f1ae6a83543" providerId="ADAL" clId="{07E5976E-2ACD-45D0-9950-CFD2D1750086}" dt="2020-04-20T12:11:55.494" v="18226" actId="478"/>
          <ac:spMkLst>
            <pc:docMk/>
            <pc:sldMk cId="3037016660" sldId="316"/>
            <ac:spMk id="7" creationId="{EF253272-7015-4384-82AB-29543602F960}"/>
          </ac:spMkLst>
        </pc:spChg>
        <pc:spChg chg="add del">
          <ac:chgData name="Diogo Emanuel da Silva Nogueira" userId="18325814-92be-4cbf-9963-7f1ae6a83543" providerId="ADAL" clId="{07E5976E-2ACD-45D0-9950-CFD2D1750086}" dt="2020-04-20T12:11:55.494" v="18226" actId="478"/>
          <ac:spMkLst>
            <pc:docMk/>
            <pc:sldMk cId="3037016660" sldId="316"/>
            <ac:spMk id="8" creationId="{5551B949-7D2E-405B-A9DD-12CB60ACF158}"/>
          </ac:spMkLst>
        </pc:spChg>
        <pc:spChg chg="add del">
          <ac:chgData name="Diogo Emanuel da Silva Nogueira" userId="18325814-92be-4cbf-9963-7f1ae6a83543" providerId="ADAL" clId="{07E5976E-2ACD-45D0-9950-CFD2D1750086}" dt="2020-04-20T12:11:55.494" v="18226" actId="478"/>
          <ac:spMkLst>
            <pc:docMk/>
            <pc:sldMk cId="3037016660" sldId="316"/>
            <ac:spMk id="9" creationId="{BFE51FDD-805A-424A-826F-E5CC1ABEEEAB}"/>
          </ac:spMkLst>
        </pc:spChg>
        <pc:spChg chg="add del">
          <ac:chgData name="Diogo Emanuel da Silva Nogueira" userId="18325814-92be-4cbf-9963-7f1ae6a83543" providerId="ADAL" clId="{07E5976E-2ACD-45D0-9950-CFD2D1750086}" dt="2020-04-20T12:11:55.494" v="18226" actId="478"/>
          <ac:spMkLst>
            <pc:docMk/>
            <pc:sldMk cId="3037016660" sldId="316"/>
            <ac:spMk id="10" creationId="{62251172-4ECB-45B5-9837-042283956FC9}"/>
          </ac:spMkLst>
        </pc:spChg>
        <pc:spChg chg="add del">
          <ac:chgData name="Diogo Emanuel da Silva Nogueira" userId="18325814-92be-4cbf-9963-7f1ae6a83543" providerId="ADAL" clId="{07E5976E-2ACD-45D0-9950-CFD2D1750086}" dt="2020-04-20T12:11:55.494" v="18226" actId="478"/>
          <ac:spMkLst>
            <pc:docMk/>
            <pc:sldMk cId="3037016660" sldId="316"/>
            <ac:spMk id="11" creationId="{5CC6BC7F-EB26-4A24-82BE-6651BE2EEB0D}"/>
          </ac:spMkLst>
        </pc:spChg>
        <pc:spChg chg="add del">
          <ac:chgData name="Diogo Emanuel da Silva Nogueira" userId="18325814-92be-4cbf-9963-7f1ae6a83543" providerId="ADAL" clId="{07E5976E-2ACD-45D0-9950-CFD2D1750086}" dt="2020-04-20T12:11:55.494" v="18226" actId="478"/>
          <ac:spMkLst>
            <pc:docMk/>
            <pc:sldMk cId="3037016660" sldId="316"/>
            <ac:spMk id="12" creationId="{C1667BC8-EE47-496A-9DA1-9D9C357957A6}"/>
          </ac:spMkLst>
        </pc:spChg>
        <pc:spChg chg="add del">
          <ac:chgData name="Diogo Emanuel da Silva Nogueira" userId="18325814-92be-4cbf-9963-7f1ae6a83543" providerId="ADAL" clId="{07E5976E-2ACD-45D0-9950-CFD2D1750086}" dt="2020-04-20T12:11:55.494" v="18226" actId="478"/>
          <ac:spMkLst>
            <pc:docMk/>
            <pc:sldMk cId="3037016660" sldId="316"/>
            <ac:spMk id="13" creationId="{D212C4E8-1FBF-4859-81F0-3AD8CCD34DCB}"/>
          </ac:spMkLst>
        </pc:spChg>
        <pc:spChg chg="add del">
          <ac:chgData name="Diogo Emanuel da Silva Nogueira" userId="18325814-92be-4cbf-9963-7f1ae6a83543" providerId="ADAL" clId="{07E5976E-2ACD-45D0-9950-CFD2D1750086}" dt="2020-04-20T12:11:55.494" v="18226" actId="478"/>
          <ac:spMkLst>
            <pc:docMk/>
            <pc:sldMk cId="3037016660" sldId="316"/>
            <ac:spMk id="14" creationId="{0DCE191B-6FFE-4922-9983-D368CEDC16BA}"/>
          </ac:spMkLst>
        </pc:spChg>
        <pc:spChg chg="add del">
          <ac:chgData name="Diogo Emanuel da Silva Nogueira" userId="18325814-92be-4cbf-9963-7f1ae6a83543" providerId="ADAL" clId="{07E5976E-2ACD-45D0-9950-CFD2D1750086}" dt="2020-04-20T12:12:02.291" v="18228" actId="478"/>
          <ac:spMkLst>
            <pc:docMk/>
            <pc:sldMk cId="3037016660" sldId="316"/>
            <ac:spMk id="15" creationId="{173AC371-FB3E-484D-BF58-0709B61D640E}"/>
          </ac:spMkLst>
        </pc:spChg>
        <pc:spChg chg="add del">
          <ac:chgData name="Diogo Emanuel da Silva Nogueira" userId="18325814-92be-4cbf-9963-7f1ae6a83543" providerId="ADAL" clId="{07E5976E-2ACD-45D0-9950-CFD2D1750086}" dt="2020-04-20T12:12:01.356" v="18227" actId="478"/>
          <ac:spMkLst>
            <pc:docMk/>
            <pc:sldMk cId="3037016660" sldId="316"/>
            <ac:spMk id="16" creationId="{B9A9C848-2B80-4E2F-A96E-D618C5A6A1C7}"/>
          </ac:spMkLst>
        </pc:spChg>
        <pc:spChg chg="add del">
          <ac:chgData name="Diogo Emanuel da Silva Nogueira" userId="18325814-92be-4cbf-9963-7f1ae6a83543" providerId="ADAL" clId="{07E5976E-2ACD-45D0-9950-CFD2D1750086}" dt="2020-04-20T12:11:55.494" v="18226" actId="478"/>
          <ac:spMkLst>
            <pc:docMk/>
            <pc:sldMk cId="3037016660" sldId="316"/>
            <ac:spMk id="20" creationId="{605258B9-FB28-4B42-ACC7-7252CA9D8EEB}"/>
          </ac:spMkLst>
        </pc:spChg>
        <pc:spChg chg="add del">
          <ac:chgData name="Diogo Emanuel da Silva Nogueira" userId="18325814-92be-4cbf-9963-7f1ae6a83543" providerId="ADAL" clId="{07E5976E-2ACD-45D0-9950-CFD2D1750086}" dt="2020-04-20T12:11:55.494" v="18226" actId="478"/>
          <ac:spMkLst>
            <pc:docMk/>
            <pc:sldMk cId="3037016660" sldId="316"/>
            <ac:spMk id="21" creationId="{58B0B1BA-300E-4924-B1D6-7D39356DB42F}"/>
          </ac:spMkLst>
        </pc:spChg>
        <pc:spChg chg="add del">
          <ac:chgData name="Diogo Emanuel da Silva Nogueira" userId="18325814-92be-4cbf-9963-7f1ae6a83543" providerId="ADAL" clId="{07E5976E-2ACD-45D0-9950-CFD2D1750086}" dt="2020-04-20T12:11:55.494" v="18226" actId="478"/>
          <ac:spMkLst>
            <pc:docMk/>
            <pc:sldMk cId="3037016660" sldId="316"/>
            <ac:spMk id="22" creationId="{614431D2-1D2D-40D0-9674-9BCE1BCF35BF}"/>
          </ac:spMkLst>
        </pc:spChg>
        <pc:spChg chg="add mod">
          <ac:chgData name="Diogo Emanuel da Silva Nogueira" userId="18325814-92be-4cbf-9963-7f1ae6a83543" providerId="ADAL" clId="{07E5976E-2ACD-45D0-9950-CFD2D1750086}" dt="2020-04-20T12:16:34.178" v="18394" actId="207"/>
          <ac:spMkLst>
            <pc:docMk/>
            <pc:sldMk cId="3037016660" sldId="316"/>
            <ac:spMk id="23" creationId="{5C07ABBC-8C1C-4287-AE88-92F6234AA51A}"/>
          </ac:spMkLst>
        </pc:spChg>
        <pc:spChg chg="add mod">
          <ac:chgData name="Diogo Emanuel da Silva Nogueira" userId="18325814-92be-4cbf-9963-7f1ae6a83543" providerId="ADAL" clId="{07E5976E-2ACD-45D0-9950-CFD2D1750086}" dt="2020-04-20T12:16:50.519" v="18396" actId="20577"/>
          <ac:spMkLst>
            <pc:docMk/>
            <pc:sldMk cId="3037016660" sldId="316"/>
            <ac:spMk id="24" creationId="{85F1F3C7-B312-438B-BF6B-10DFB5191120}"/>
          </ac:spMkLst>
        </pc:spChg>
        <pc:spChg chg="add mod">
          <ac:chgData name="Diogo Emanuel da Silva Nogueira" userId="18325814-92be-4cbf-9963-7f1ae6a83543" providerId="ADAL" clId="{07E5976E-2ACD-45D0-9950-CFD2D1750086}" dt="2020-04-20T12:16:18.134" v="18391" actId="1035"/>
          <ac:spMkLst>
            <pc:docMk/>
            <pc:sldMk cId="3037016660" sldId="316"/>
            <ac:spMk id="25" creationId="{D4D807F1-DB2D-4C11-AB78-B85D66B3BCC4}"/>
          </ac:spMkLst>
        </pc:spChg>
        <pc:spChg chg="add mod">
          <ac:chgData name="Diogo Emanuel da Silva Nogueira" userId="18325814-92be-4cbf-9963-7f1ae6a83543" providerId="ADAL" clId="{07E5976E-2ACD-45D0-9950-CFD2D1750086}" dt="2020-04-20T12:49:21.710" v="18422" actId="20577"/>
          <ac:spMkLst>
            <pc:docMk/>
            <pc:sldMk cId="3037016660" sldId="316"/>
            <ac:spMk id="28" creationId="{4221E59B-6134-4FEF-AC6F-201996EF068B}"/>
          </ac:spMkLst>
        </pc:spChg>
        <pc:spChg chg="add mod">
          <ac:chgData name="Diogo Emanuel da Silva Nogueira" userId="18325814-92be-4cbf-9963-7f1ae6a83543" providerId="ADAL" clId="{07E5976E-2ACD-45D0-9950-CFD2D1750086}" dt="2020-04-20T12:49:19.398" v="18417" actId="20577"/>
          <ac:spMkLst>
            <pc:docMk/>
            <pc:sldMk cId="3037016660" sldId="316"/>
            <ac:spMk id="29" creationId="{78CC9236-95CF-4FBB-AF55-513ED4DC78A1}"/>
          </ac:spMkLst>
        </pc:spChg>
        <pc:picChg chg="add mod modCrop">
          <ac:chgData name="Diogo Emanuel da Silva Nogueira" userId="18325814-92be-4cbf-9963-7f1ae6a83543" providerId="ADAL" clId="{07E5976E-2ACD-45D0-9950-CFD2D1750086}" dt="2020-04-20T12:12:11.311" v="18229"/>
          <ac:picMkLst>
            <pc:docMk/>
            <pc:sldMk cId="3037016660" sldId="316"/>
            <ac:picMk id="5" creationId="{DE978C96-3D65-4C3D-8A2D-72729EE4C2C4}"/>
          </ac:picMkLst>
        </pc:picChg>
        <pc:picChg chg="add mod">
          <ac:chgData name="Diogo Emanuel da Silva Nogueira" userId="18325814-92be-4cbf-9963-7f1ae6a83543" providerId="ADAL" clId="{07E5976E-2ACD-45D0-9950-CFD2D1750086}" dt="2020-04-20T12:14:41.048" v="18332" actId="1038"/>
          <ac:picMkLst>
            <pc:docMk/>
            <pc:sldMk cId="3037016660" sldId="316"/>
            <ac:picMk id="27" creationId="{5AAE9E08-57A8-4333-89BB-5C92C2DA50A3}"/>
          </ac:picMkLst>
        </pc:picChg>
        <pc:cxnChg chg="add del">
          <ac:chgData name="Diogo Emanuel da Silva Nogueira" userId="18325814-92be-4cbf-9963-7f1ae6a83543" providerId="ADAL" clId="{07E5976E-2ACD-45D0-9950-CFD2D1750086}" dt="2020-04-20T12:11:55.494" v="18226" actId="478"/>
          <ac:cxnSpMkLst>
            <pc:docMk/>
            <pc:sldMk cId="3037016660" sldId="316"/>
            <ac:cxnSpMk id="17" creationId="{596121A3-0390-491D-B59A-C12EE3CD5BE8}"/>
          </ac:cxnSpMkLst>
        </pc:cxnChg>
        <pc:cxnChg chg="add del">
          <ac:chgData name="Diogo Emanuel da Silva Nogueira" userId="18325814-92be-4cbf-9963-7f1ae6a83543" providerId="ADAL" clId="{07E5976E-2ACD-45D0-9950-CFD2D1750086}" dt="2020-04-20T12:11:55.494" v="18226" actId="478"/>
          <ac:cxnSpMkLst>
            <pc:docMk/>
            <pc:sldMk cId="3037016660" sldId="316"/>
            <ac:cxnSpMk id="18" creationId="{00F7823C-B2CA-494E-807E-118B5ABFA4D6}"/>
          </ac:cxnSpMkLst>
        </pc:cxnChg>
        <pc:cxnChg chg="add del">
          <ac:chgData name="Diogo Emanuel da Silva Nogueira" userId="18325814-92be-4cbf-9963-7f1ae6a83543" providerId="ADAL" clId="{07E5976E-2ACD-45D0-9950-CFD2D1750086}" dt="2020-04-20T12:11:55.494" v="18226" actId="478"/>
          <ac:cxnSpMkLst>
            <pc:docMk/>
            <pc:sldMk cId="3037016660" sldId="316"/>
            <ac:cxnSpMk id="19" creationId="{38183CA7-0C13-4C6A-85A7-0C4E970F0696}"/>
          </ac:cxnSpMkLst>
        </pc:cxnChg>
      </pc:sldChg>
    </pc:docChg>
  </pc:docChgLst>
  <pc:docChgLst>
    <pc:chgData name="Diogo Emanuel da Silva Nogueira" userId="18325814-92be-4cbf-9963-7f1ae6a83543" providerId="ADAL" clId="{0634A899-831C-4B89-95A9-6C60A3E08534}"/>
    <pc:docChg chg="modSld">
      <pc:chgData name="Diogo Emanuel da Silva Nogueira" userId="18325814-92be-4cbf-9963-7f1ae6a83543" providerId="ADAL" clId="{0634A899-831C-4B89-95A9-6C60A3E08534}" dt="2020-07-20T20:24:36.914" v="1"/>
      <pc:docMkLst>
        <pc:docMk/>
      </pc:docMkLst>
      <pc:sldChg chg="modSp">
        <pc:chgData name="Diogo Emanuel da Silva Nogueira" userId="18325814-92be-4cbf-9963-7f1ae6a83543" providerId="ADAL" clId="{0634A899-831C-4B89-95A9-6C60A3E08534}" dt="2020-07-20T20:24:36.914" v="1"/>
        <pc:sldMkLst>
          <pc:docMk/>
          <pc:sldMk cId="3487735031" sldId="306"/>
        </pc:sldMkLst>
        <pc:graphicFrameChg chg="mod">
          <ac:chgData name="Diogo Emanuel da Silva Nogueira" userId="18325814-92be-4cbf-9963-7f1ae6a83543" providerId="ADAL" clId="{0634A899-831C-4B89-95A9-6C60A3E08534}" dt="2020-07-20T20:24:36.914" v="1"/>
          <ac:graphicFrameMkLst>
            <pc:docMk/>
            <pc:sldMk cId="3487735031" sldId="306"/>
            <ac:graphicFrameMk id="10" creationId="{C89474B6-F464-49CB-9C69-FC7802D4D756}"/>
          </ac:graphicFrameMkLst>
        </pc:graphicFrameChg>
      </pc:sldChg>
    </pc:docChg>
  </pc:docChgLst>
  <pc:docChgLst>
    <pc:chgData name="Diogo Emanuel da Silva Nogueira" userId="18325814-92be-4cbf-9963-7f1ae6a83543" providerId="ADAL" clId="{6874AF8C-C6FF-474B-98A1-3C3A465ADFED}"/>
    <pc:docChg chg="undo redo custSel modSld">
      <pc:chgData name="Diogo Emanuel da Silva Nogueira" userId="18325814-92be-4cbf-9963-7f1ae6a83543" providerId="ADAL" clId="{6874AF8C-C6FF-474B-98A1-3C3A465ADFED}" dt="2020-05-23T21:10:18.660" v="387" actId="20577"/>
      <pc:docMkLst>
        <pc:docMk/>
      </pc:docMkLst>
      <pc:sldChg chg="modSp">
        <pc:chgData name="Diogo Emanuel da Silva Nogueira" userId="18325814-92be-4cbf-9963-7f1ae6a83543" providerId="ADAL" clId="{6874AF8C-C6FF-474B-98A1-3C3A465ADFED}" dt="2020-05-23T15:30:51.128" v="99"/>
        <pc:sldMkLst>
          <pc:docMk/>
          <pc:sldMk cId="2144869250" sldId="284"/>
        </pc:sldMkLst>
        <pc:spChg chg="mod">
          <ac:chgData name="Diogo Emanuel da Silva Nogueira" userId="18325814-92be-4cbf-9963-7f1ae6a83543" providerId="ADAL" clId="{6874AF8C-C6FF-474B-98A1-3C3A465ADFED}" dt="2020-05-23T15:30:51.128" v="99"/>
          <ac:spMkLst>
            <pc:docMk/>
            <pc:sldMk cId="2144869250" sldId="284"/>
            <ac:spMk id="3" creationId="{D9A1CABB-020B-46DD-8200-AA3F7B25B159}"/>
          </ac:spMkLst>
        </pc:spChg>
      </pc:sldChg>
      <pc:sldChg chg="modSp">
        <pc:chgData name="Diogo Emanuel da Silva Nogueira" userId="18325814-92be-4cbf-9963-7f1ae6a83543" providerId="ADAL" clId="{6874AF8C-C6FF-474B-98A1-3C3A465ADFED}" dt="2020-05-23T21:10:16.627" v="385" actId="115"/>
        <pc:sldMkLst>
          <pc:docMk/>
          <pc:sldMk cId="94633653" sldId="286"/>
        </pc:sldMkLst>
        <pc:spChg chg="mod">
          <ac:chgData name="Diogo Emanuel da Silva Nogueira" userId="18325814-92be-4cbf-9963-7f1ae6a83543" providerId="ADAL" clId="{6874AF8C-C6FF-474B-98A1-3C3A465ADFED}" dt="2020-05-23T21:10:16.627" v="385" actId="115"/>
          <ac:spMkLst>
            <pc:docMk/>
            <pc:sldMk cId="94633653" sldId="286"/>
            <ac:spMk id="3" creationId="{D9A1CABB-020B-46DD-8200-AA3F7B25B159}"/>
          </ac:spMkLst>
        </pc:spChg>
      </pc:sldChg>
      <pc:sldChg chg="modSp">
        <pc:chgData name="Diogo Emanuel da Silva Nogueira" userId="18325814-92be-4cbf-9963-7f1ae6a83543" providerId="ADAL" clId="{6874AF8C-C6FF-474B-98A1-3C3A465ADFED}" dt="2020-05-23T15:27:38.155" v="25" actId="1036"/>
        <pc:sldMkLst>
          <pc:docMk/>
          <pc:sldMk cId="412377793" sldId="288"/>
        </pc:sldMkLst>
        <pc:spChg chg="mod">
          <ac:chgData name="Diogo Emanuel da Silva Nogueira" userId="18325814-92be-4cbf-9963-7f1ae6a83543" providerId="ADAL" clId="{6874AF8C-C6FF-474B-98A1-3C3A465ADFED}" dt="2020-05-23T15:27:38.155" v="25" actId="1036"/>
          <ac:spMkLst>
            <pc:docMk/>
            <pc:sldMk cId="412377793" sldId="288"/>
            <ac:spMk id="3" creationId="{D9A1CABB-020B-46DD-8200-AA3F7B25B159}"/>
          </ac:spMkLst>
        </pc:spChg>
        <pc:grpChg chg="mod">
          <ac:chgData name="Diogo Emanuel da Silva Nogueira" userId="18325814-92be-4cbf-9963-7f1ae6a83543" providerId="ADAL" clId="{6874AF8C-C6FF-474B-98A1-3C3A465ADFED}" dt="2020-05-23T15:27:38.155" v="25" actId="1036"/>
          <ac:grpSpMkLst>
            <pc:docMk/>
            <pc:sldMk cId="412377793" sldId="288"/>
            <ac:grpSpMk id="4" creationId="{0D3C2D82-D176-403E-85D0-8EF5BB94BDD1}"/>
          </ac:grpSpMkLst>
        </pc:grpChg>
      </pc:sldChg>
      <pc:sldChg chg="modSp">
        <pc:chgData name="Diogo Emanuel da Silva Nogueira" userId="18325814-92be-4cbf-9963-7f1ae6a83543" providerId="ADAL" clId="{6874AF8C-C6FF-474B-98A1-3C3A465ADFED}" dt="2020-05-23T21:10:18.660" v="387" actId="20577"/>
        <pc:sldMkLst>
          <pc:docMk/>
          <pc:sldMk cId="3308232272" sldId="291"/>
        </pc:sldMkLst>
        <pc:graphicFrameChg chg="modGraphic">
          <ac:chgData name="Diogo Emanuel da Silva Nogueira" userId="18325814-92be-4cbf-9963-7f1ae6a83543" providerId="ADAL" clId="{6874AF8C-C6FF-474B-98A1-3C3A465ADFED}" dt="2020-05-23T21:10:18.660" v="387" actId="20577"/>
          <ac:graphicFrameMkLst>
            <pc:docMk/>
            <pc:sldMk cId="3308232272" sldId="291"/>
            <ac:graphicFrameMk id="13" creationId="{D1B40492-71E0-4E50-B4BE-2A3F532698D2}"/>
          </ac:graphicFrameMkLst>
        </pc:graphicFrameChg>
      </pc:sldChg>
    </pc:docChg>
  </pc:docChgLst>
  <pc:docChgLst>
    <pc:chgData name="Diogo Francisco Araujo Leite da Costa" userId="7730557c-4cb5-4790-8cfd-9fb5ffc18346" providerId="ADAL" clId="{C74C566D-ECAB-4BFA-8B3A-B9F6C75EA0ED}"/>
    <pc:docChg chg="custSel modSld">
      <pc:chgData name="Diogo Francisco Araujo Leite da Costa" userId="7730557c-4cb5-4790-8cfd-9fb5ffc18346" providerId="ADAL" clId="{C74C566D-ECAB-4BFA-8B3A-B9F6C75EA0ED}" dt="2020-04-20T00:29:52.355" v="64" actId="33524"/>
      <pc:docMkLst>
        <pc:docMk/>
      </pc:docMkLst>
      <pc:sldChg chg="modSp mod">
        <pc:chgData name="Diogo Francisco Araujo Leite da Costa" userId="7730557c-4cb5-4790-8cfd-9fb5ffc18346" providerId="ADAL" clId="{C74C566D-ECAB-4BFA-8B3A-B9F6C75EA0ED}" dt="2020-04-20T00:25:20.262" v="2" actId="20577"/>
        <pc:sldMkLst>
          <pc:docMk/>
          <pc:sldMk cId="161747560" sldId="257"/>
        </pc:sldMkLst>
        <pc:spChg chg="mod">
          <ac:chgData name="Diogo Francisco Araujo Leite da Costa" userId="7730557c-4cb5-4790-8cfd-9fb5ffc18346" providerId="ADAL" clId="{C74C566D-ECAB-4BFA-8B3A-B9F6C75EA0ED}" dt="2020-04-20T00:25:16.753" v="1" actId="20577"/>
          <ac:spMkLst>
            <pc:docMk/>
            <pc:sldMk cId="161747560" sldId="257"/>
            <ac:spMk id="7" creationId="{7590E2FC-D89E-4583-93D6-39C426064397}"/>
          </ac:spMkLst>
        </pc:spChg>
        <pc:spChg chg="mod">
          <ac:chgData name="Diogo Francisco Araujo Leite da Costa" userId="7730557c-4cb5-4790-8cfd-9fb5ffc18346" providerId="ADAL" clId="{C74C566D-ECAB-4BFA-8B3A-B9F6C75EA0ED}" dt="2020-04-20T00:25:20.262" v="2" actId="20577"/>
          <ac:spMkLst>
            <pc:docMk/>
            <pc:sldMk cId="161747560" sldId="257"/>
            <ac:spMk id="11" creationId="{5A11BD3E-6B94-4F60-BA87-8B371FB082F4}"/>
          </ac:spMkLst>
        </pc:spChg>
      </pc:sldChg>
      <pc:sldChg chg="modSp mod">
        <pc:chgData name="Diogo Francisco Araujo Leite da Costa" userId="7730557c-4cb5-4790-8cfd-9fb5ffc18346" providerId="ADAL" clId="{C74C566D-ECAB-4BFA-8B3A-B9F6C75EA0ED}" dt="2020-04-20T00:25:39.311" v="6" actId="20577"/>
        <pc:sldMkLst>
          <pc:docMk/>
          <pc:sldMk cId="2182623189" sldId="258"/>
        </pc:sldMkLst>
        <pc:spChg chg="mod">
          <ac:chgData name="Diogo Francisco Araujo Leite da Costa" userId="7730557c-4cb5-4790-8cfd-9fb5ffc18346" providerId="ADAL" clId="{C74C566D-ECAB-4BFA-8B3A-B9F6C75EA0ED}" dt="2020-04-20T00:25:28.319" v="3" actId="20577"/>
          <ac:spMkLst>
            <pc:docMk/>
            <pc:sldMk cId="2182623189" sldId="258"/>
            <ac:spMk id="14" creationId="{33DE9761-92D3-416B-AD24-4DF41E45045D}"/>
          </ac:spMkLst>
        </pc:spChg>
        <pc:spChg chg="mod">
          <ac:chgData name="Diogo Francisco Araujo Leite da Costa" userId="7730557c-4cb5-4790-8cfd-9fb5ffc18346" providerId="ADAL" clId="{C74C566D-ECAB-4BFA-8B3A-B9F6C75EA0ED}" dt="2020-04-20T00:25:34.658" v="5" actId="20577"/>
          <ac:spMkLst>
            <pc:docMk/>
            <pc:sldMk cId="2182623189" sldId="258"/>
            <ac:spMk id="16" creationId="{8E7BD181-8E00-424B-8483-B358E5151818}"/>
          </ac:spMkLst>
        </pc:spChg>
        <pc:spChg chg="mod">
          <ac:chgData name="Diogo Francisco Araujo Leite da Costa" userId="7730557c-4cb5-4790-8cfd-9fb5ffc18346" providerId="ADAL" clId="{C74C566D-ECAB-4BFA-8B3A-B9F6C75EA0ED}" dt="2020-04-20T00:25:39.311" v="6" actId="20577"/>
          <ac:spMkLst>
            <pc:docMk/>
            <pc:sldMk cId="2182623189" sldId="258"/>
            <ac:spMk id="25" creationId="{F4D1AA3A-B191-4397-A7CA-B8F9537ECF16}"/>
          </ac:spMkLst>
        </pc:spChg>
        <pc:spChg chg="mod">
          <ac:chgData name="Diogo Francisco Araujo Leite da Costa" userId="7730557c-4cb5-4790-8cfd-9fb5ffc18346" providerId="ADAL" clId="{C74C566D-ECAB-4BFA-8B3A-B9F6C75EA0ED}" dt="2020-04-20T00:25:31.787" v="4" actId="20577"/>
          <ac:spMkLst>
            <pc:docMk/>
            <pc:sldMk cId="2182623189" sldId="258"/>
            <ac:spMk id="45" creationId="{6E26F6AA-9DF4-4485-BAF3-A62C065A1DEE}"/>
          </ac:spMkLst>
        </pc:spChg>
      </pc:sldChg>
      <pc:sldChg chg="modSp mod">
        <pc:chgData name="Diogo Francisco Araujo Leite da Costa" userId="7730557c-4cb5-4790-8cfd-9fb5ffc18346" providerId="ADAL" clId="{C74C566D-ECAB-4BFA-8B3A-B9F6C75EA0ED}" dt="2020-04-20T00:25:58.553" v="10" actId="20577"/>
        <pc:sldMkLst>
          <pc:docMk/>
          <pc:sldMk cId="2640937304" sldId="283"/>
        </pc:sldMkLst>
        <pc:spChg chg="mod">
          <ac:chgData name="Diogo Francisco Araujo Leite da Costa" userId="7730557c-4cb5-4790-8cfd-9fb5ffc18346" providerId="ADAL" clId="{C74C566D-ECAB-4BFA-8B3A-B9F6C75EA0ED}" dt="2020-04-20T00:25:58.553" v="10" actId="20577"/>
          <ac:spMkLst>
            <pc:docMk/>
            <pc:sldMk cId="2640937304" sldId="283"/>
            <ac:spMk id="13" creationId="{024C5296-808C-4C84-9B01-B8AD4B990334}"/>
          </ac:spMkLst>
        </pc:spChg>
      </pc:sldChg>
      <pc:sldChg chg="modSp mod">
        <pc:chgData name="Diogo Francisco Araujo Leite da Costa" userId="7730557c-4cb5-4790-8cfd-9fb5ffc18346" providerId="ADAL" clId="{C74C566D-ECAB-4BFA-8B3A-B9F6C75EA0ED}" dt="2020-04-20T00:26:02.956" v="11" actId="20577"/>
        <pc:sldMkLst>
          <pc:docMk/>
          <pc:sldMk cId="2144869250" sldId="284"/>
        </pc:sldMkLst>
        <pc:spChg chg="mod">
          <ac:chgData name="Diogo Francisco Araujo Leite da Costa" userId="7730557c-4cb5-4790-8cfd-9fb5ffc18346" providerId="ADAL" clId="{C74C566D-ECAB-4BFA-8B3A-B9F6C75EA0ED}" dt="2020-04-20T00:26:02.956" v="11" actId="20577"/>
          <ac:spMkLst>
            <pc:docMk/>
            <pc:sldMk cId="2144869250" sldId="284"/>
            <ac:spMk id="15" creationId="{5130592A-BBE1-426D-89A1-2008678D4856}"/>
          </ac:spMkLst>
        </pc:spChg>
      </pc:sldChg>
      <pc:sldChg chg="modSp mod">
        <pc:chgData name="Diogo Francisco Araujo Leite da Costa" userId="7730557c-4cb5-4790-8cfd-9fb5ffc18346" providerId="ADAL" clId="{C74C566D-ECAB-4BFA-8B3A-B9F6C75EA0ED}" dt="2020-04-20T00:26:23.125" v="15" actId="20577"/>
        <pc:sldMkLst>
          <pc:docMk/>
          <pc:sldMk cId="1783181822" sldId="285"/>
        </pc:sldMkLst>
        <pc:spChg chg="mod">
          <ac:chgData name="Diogo Francisco Araujo Leite da Costa" userId="7730557c-4cb5-4790-8cfd-9fb5ffc18346" providerId="ADAL" clId="{C74C566D-ECAB-4BFA-8B3A-B9F6C75EA0ED}" dt="2020-04-20T00:26:23.125" v="15" actId="20577"/>
          <ac:spMkLst>
            <pc:docMk/>
            <pc:sldMk cId="1783181822" sldId="285"/>
            <ac:spMk id="13" creationId="{024C5296-808C-4C84-9B01-B8AD4B990334}"/>
          </ac:spMkLst>
        </pc:spChg>
      </pc:sldChg>
      <pc:sldChg chg="modSp mod">
        <pc:chgData name="Diogo Francisco Araujo Leite da Costa" userId="7730557c-4cb5-4790-8cfd-9fb5ffc18346" providerId="ADAL" clId="{C74C566D-ECAB-4BFA-8B3A-B9F6C75EA0ED}" dt="2020-04-20T00:26:34.542" v="18" actId="20577"/>
        <pc:sldMkLst>
          <pc:docMk/>
          <pc:sldMk cId="94633653" sldId="286"/>
        </pc:sldMkLst>
        <pc:spChg chg="mod">
          <ac:chgData name="Diogo Francisco Araujo Leite da Costa" userId="7730557c-4cb5-4790-8cfd-9fb5ffc18346" providerId="ADAL" clId="{C74C566D-ECAB-4BFA-8B3A-B9F6C75EA0ED}" dt="2020-04-20T00:26:34.542" v="18" actId="20577"/>
          <ac:spMkLst>
            <pc:docMk/>
            <pc:sldMk cId="94633653" sldId="286"/>
            <ac:spMk id="15" creationId="{5130592A-BBE1-426D-89A1-2008678D4856}"/>
          </ac:spMkLst>
        </pc:spChg>
      </pc:sldChg>
      <pc:sldChg chg="modSp mod">
        <pc:chgData name="Diogo Francisco Araujo Leite da Costa" userId="7730557c-4cb5-4790-8cfd-9fb5ffc18346" providerId="ADAL" clId="{C74C566D-ECAB-4BFA-8B3A-B9F6C75EA0ED}" dt="2020-04-20T00:26:30.644" v="17" actId="20577"/>
        <pc:sldMkLst>
          <pc:docMk/>
          <pc:sldMk cId="1324669727" sldId="287"/>
        </pc:sldMkLst>
        <pc:spChg chg="mod">
          <ac:chgData name="Diogo Francisco Araujo Leite da Costa" userId="7730557c-4cb5-4790-8cfd-9fb5ffc18346" providerId="ADAL" clId="{C74C566D-ECAB-4BFA-8B3A-B9F6C75EA0ED}" dt="2020-04-20T00:26:30.644" v="17" actId="20577"/>
          <ac:spMkLst>
            <pc:docMk/>
            <pc:sldMk cId="1324669727" sldId="287"/>
            <ac:spMk id="17" creationId="{EDFB6814-687D-4CDB-B93D-0513FF2B94B7}"/>
          </ac:spMkLst>
        </pc:spChg>
      </pc:sldChg>
      <pc:sldChg chg="modSp mod">
        <pc:chgData name="Diogo Francisco Araujo Leite da Costa" userId="7730557c-4cb5-4790-8cfd-9fb5ffc18346" providerId="ADAL" clId="{C74C566D-ECAB-4BFA-8B3A-B9F6C75EA0ED}" dt="2020-04-20T00:26:43.891" v="19" actId="20577"/>
        <pc:sldMkLst>
          <pc:docMk/>
          <pc:sldMk cId="412377793" sldId="288"/>
        </pc:sldMkLst>
        <pc:spChg chg="mod">
          <ac:chgData name="Diogo Francisco Araujo Leite da Costa" userId="7730557c-4cb5-4790-8cfd-9fb5ffc18346" providerId="ADAL" clId="{C74C566D-ECAB-4BFA-8B3A-B9F6C75EA0ED}" dt="2020-04-20T00:26:43.891" v="19" actId="20577"/>
          <ac:spMkLst>
            <pc:docMk/>
            <pc:sldMk cId="412377793" sldId="288"/>
            <ac:spMk id="15" creationId="{5130592A-BBE1-426D-89A1-2008678D4856}"/>
          </ac:spMkLst>
        </pc:spChg>
      </pc:sldChg>
      <pc:sldChg chg="modSp mod">
        <pc:chgData name="Diogo Francisco Araujo Leite da Costa" userId="7730557c-4cb5-4790-8cfd-9fb5ffc18346" providerId="ADAL" clId="{C74C566D-ECAB-4BFA-8B3A-B9F6C75EA0ED}" dt="2020-04-20T00:28:08.331" v="47" actId="20577"/>
        <pc:sldMkLst>
          <pc:docMk/>
          <pc:sldMk cId="3186568320" sldId="297"/>
        </pc:sldMkLst>
        <pc:spChg chg="mod">
          <ac:chgData name="Diogo Francisco Araujo Leite da Costa" userId="7730557c-4cb5-4790-8cfd-9fb5ffc18346" providerId="ADAL" clId="{C74C566D-ECAB-4BFA-8B3A-B9F6C75EA0ED}" dt="2020-04-20T00:28:08.331" v="47" actId="20577"/>
          <ac:spMkLst>
            <pc:docMk/>
            <pc:sldMk cId="3186568320" sldId="297"/>
            <ac:spMk id="13" creationId="{024C5296-808C-4C84-9B01-B8AD4B990334}"/>
          </ac:spMkLst>
        </pc:spChg>
      </pc:sldChg>
      <pc:sldChg chg="modSp mod">
        <pc:chgData name="Diogo Francisco Araujo Leite da Costa" userId="7730557c-4cb5-4790-8cfd-9fb5ffc18346" providerId="ADAL" clId="{C74C566D-ECAB-4BFA-8B3A-B9F6C75EA0ED}" dt="2020-04-20T00:28:00.912" v="43" actId="20577"/>
        <pc:sldMkLst>
          <pc:docMk/>
          <pc:sldMk cId="702619274" sldId="298"/>
        </pc:sldMkLst>
        <pc:spChg chg="mod">
          <ac:chgData name="Diogo Francisco Araujo Leite da Costa" userId="7730557c-4cb5-4790-8cfd-9fb5ffc18346" providerId="ADAL" clId="{C74C566D-ECAB-4BFA-8B3A-B9F6C75EA0ED}" dt="2020-04-20T00:28:00.912" v="43" actId="20577"/>
          <ac:spMkLst>
            <pc:docMk/>
            <pc:sldMk cId="702619274" sldId="298"/>
            <ac:spMk id="13" creationId="{024C5296-808C-4C84-9B01-B8AD4B990334}"/>
          </ac:spMkLst>
        </pc:spChg>
      </pc:sldChg>
      <pc:sldChg chg="modSp mod">
        <pc:chgData name="Diogo Francisco Araujo Leite da Costa" userId="7730557c-4cb5-4790-8cfd-9fb5ffc18346" providerId="ADAL" clId="{C74C566D-ECAB-4BFA-8B3A-B9F6C75EA0ED}" dt="2020-04-20T00:27:52.560" v="37" actId="20577"/>
        <pc:sldMkLst>
          <pc:docMk/>
          <pc:sldMk cId="295538687" sldId="299"/>
        </pc:sldMkLst>
        <pc:spChg chg="mod">
          <ac:chgData name="Diogo Francisco Araujo Leite da Costa" userId="7730557c-4cb5-4790-8cfd-9fb5ffc18346" providerId="ADAL" clId="{C74C566D-ECAB-4BFA-8B3A-B9F6C75EA0ED}" dt="2020-04-20T00:27:52.560" v="37" actId="20577"/>
          <ac:spMkLst>
            <pc:docMk/>
            <pc:sldMk cId="295538687" sldId="299"/>
            <ac:spMk id="13" creationId="{024C5296-808C-4C84-9B01-B8AD4B990334}"/>
          </ac:spMkLst>
        </pc:spChg>
      </pc:sldChg>
      <pc:sldChg chg="modSp mod">
        <pc:chgData name="Diogo Francisco Araujo Leite da Costa" userId="7730557c-4cb5-4790-8cfd-9fb5ffc18346" providerId="ADAL" clId="{C74C566D-ECAB-4BFA-8B3A-B9F6C75EA0ED}" dt="2020-04-20T00:27:45.475" v="33" actId="20577"/>
        <pc:sldMkLst>
          <pc:docMk/>
          <pc:sldMk cId="201911777" sldId="300"/>
        </pc:sldMkLst>
        <pc:spChg chg="mod">
          <ac:chgData name="Diogo Francisco Araujo Leite da Costa" userId="7730557c-4cb5-4790-8cfd-9fb5ffc18346" providerId="ADAL" clId="{C74C566D-ECAB-4BFA-8B3A-B9F6C75EA0ED}" dt="2020-04-20T00:27:45.475" v="33" actId="20577"/>
          <ac:spMkLst>
            <pc:docMk/>
            <pc:sldMk cId="201911777" sldId="300"/>
            <ac:spMk id="13" creationId="{024C5296-808C-4C84-9B01-B8AD4B990334}"/>
          </ac:spMkLst>
        </pc:spChg>
      </pc:sldChg>
      <pc:sldChg chg="modSp mod">
        <pc:chgData name="Diogo Francisco Araujo Leite da Costa" userId="7730557c-4cb5-4790-8cfd-9fb5ffc18346" providerId="ADAL" clId="{C74C566D-ECAB-4BFA-8B3A-B9F6C75EA0ED}" dt="2020-04-20T00:27:36.221" v="25" actId="20577"/>
        <pc:sldMkLst>
          <pc:docMk/>
          <pc:sldMk cId="4047185664" sldId="301"/>
        </pc:sldMkLst>
        <pc:spChg chg="mod">
          <ac:chgData name="Diogo Francisco Araujo Leite da Costa" userId="7730557c-4cb5-4790-8cfd-9fb5ffc18346" providerId="ADAL" clId="{C74C566D-ECAB-4BFA-8B3A-B9F6C75EA0ED}" dt="2020-04-20T00:27:36.221" v="25" actId="20577"/>
          <ac:spMkLst>
            <pc:docMk/>
            <pc:sldMk cId="4047185664" sldId="301"/>
            <ac:spMk id="13" creationId="{024C5296-808C-4C84-9B01-B8AD4B990334}"/>
          </ac:spMkLst>
        </pc:spChg>
      </pc:sldChg>
      <pc:sldChg chg="modSp mod">
        <pc:chgData name="Diogo Francisco Araujo Leite da Costa" userId="7730557c-4cb5-4790-8cfd-9fb5ffc18346" providerId="ADAL" clId="{C74C566D-ECAB-4BFA-8B3A-B9F6C75EA0ED}" dt="2020-04-20T00:28:26.206" v="51" actId="20577"/>
        <pc:sldMkLst>
          <pc:docMk/>
          <pc:sldMk cId="1945052075" sldId="302"/>
        </pc:sldMkLst>
        <pc:spChg chg="mod">
          <ac:chgData name="Diogo Francisco Araujo Leite da Costa" userId="7730557c-4cb5-4790-8cfd-9fb5ffc18346" providerId="ADAL" clId="{C74C566D-ECAB-4BFA-8B3A-B9F6C75EA0ED}" dt="2020-04-20T00:28:26.206" v="51" actId="20577"/>
          <ac:spMkLst>
            <pc:docMk/>
            <pc:sldMk cId="1945052075" sldId="302"/>
            <ac:spMk id="13" creationId="{024C5296-808C-4C84-9B01-B8AD4B990334}"/>
          </ac:spMkLst>
        </pc:spChg>
      </pc:sldChg>
      <pc:sldChg chg="modSp mod">
        <pc:chgData name="Diogo Francisco Araujo Leite da Costa" userId="7730557c-4cb5-4790-8cfd-9fb5ffc18346" providerId="ADAL" clId="{C74C566D-ECAB-4BFA-8B3A-B9F6C75EA0ED}" dt="2020-04-20T00:28:19.008" v="49" actId="20577"/>
        <pc:sldMkLst>
          <pc:docMk/>
          <pc:sldMk cId="4183696501" sldId="304"/>
        </pc:sldMkLst>
        <pc:spChg chg="mod">
          <ac:chgData name="Diogo Francisco Araujo Leite da Costa" userId="7730557c-4cb5-4790-8cfd-9fb5ffc18346" providerId="ADAL" clId="{C74C566D-ECAB-4BFA-8B3A-B9F6C75EA0ED}" dt="2020-04-20T00:28:19.008" v="49" actId="20577"/>
          <ac:spMkLst>
            <pc:docMk/>
            <pc:sldMk cId="4183696501" sldId="304"/>
            <ac:spMk id="13" creationId="{024C5296-808C-4C84-9B01-B8AD4B990334}"/>
          </ac:spMkLst>
        </pc:spChg>
      </pc:sldChg>
      <pc:sldChg chg="modSp mod">
        <pc:chgData name="Diogo Francisco Araujo Leite da Costa" userId="7730557c-4cb5-4790-8cfd-9fb5ffc18346" providerId="ADAL" clId="{C74C566D-ECAB-4BFA-8B3A-B9F6C75EA0ED}" dt="2020-04-20T00:28:33.828" v="53" actId="20577"/>
        <pc:sldMkLst>
          <pc:docMk/>
          <pc:sldMk cId="1600041552" sldId="305"/>
        </pc:sldMkLst>
        <pc:spChg chg="mod">
          <ac:chgData name="Diogo Francisco Araujo Leite da Costa" userId="7730557c-4cb5-4790-8cfd-9fb5ffc18346" providerId="ADAL" clId="{C74C566D-ECAB-4BFA-8B3A-B9F6C75EA0ED}" dt="2020-04-20T00:28:33.828" v="53" actId="20577"/>
          <ac:spMkLst>
            <pc:docMk/>
            <pc:sldMk cId="1600041552" sldId="305"/>
            <ac:spMk id="13" creationId="{024C5296-808C-4C84-9B01-B8AD4B990334}"/>
          </ac:spMkLst>
        </pc:spChg>
      </pc:sldChg>
      <pc:sldChg chg="modSp mod">
        <pc:chgData name="Diogo Francisco Araujo Leite da Costa" userId="7730557c-4cb5-4790-8cfd-9fb5ffc18346" providerId="ADAL" clId="{C74C566D-ECAB-4BFA-8B3A-B9F6C75EA0ED}" dt="2020-04-20T00:28:41.030" v="55" actId="20577"/>
        <pc:sldMkLst>
          <pc:docMk/>
          <pc:sldMk cId="3487735031" sldId="306"/>
        </pc:sldMkLst>
        <pc:spChg chg="mod">
          <ac:chgData name="Diogo Francisco Araujo Leite da Costa" userId="7730557c-4cb5-4790-8cfd-9fb5ffc18346" providerId="ADAL" clId="{C74C566D-ECAB-4BFA-8B3A-B9F6C75EA0ED}" dt="2020-04-20T00:28:41.030" v="55" actId="20577"/>
          <ac:spMkLst>
            <pc:docMk/>
            <pc:sldMk cId="3487735031" sldId="306"/>
            <ac:spMk id="13" creationId="{024C5296-808C-4C84-9B01-B8AD4B990334}"/>
          </ac:spMkLst>
        </pc:spChg>
      </pc:sldChg>
      <pc:sldChg chg="modSp mod">
        <pc:chgData name="Diogo Francisco Araujo Leite da Costa" userId="7730557c-4cb5-4790-8cfd-9fb5ffc18346" providerId="ADAL" clId="{C74C566D-ECAB-4BFA-8B3A-B9F6C75EA0ED}" dt="2020-04-20T00:28:47.629" v="57" actId="20577"/>
        <pc:sldMkLst>
          <pc:docMk/>
          <pc:sldMk cId="1527280460" sldId="307"/>
        </pc:sldMkLst>
        <pc:spChg chg="mod">
          <ac:chgData name="Diogo Francisco Araujo Leite da Costa" userId="7730557c-4cb5-4790-8cfd-9fb5ffc18346" providerId="ADAL" clId="{C74C566D-ECAB-4BFA-8B3A-B9F6C75EA0ED}" dt="2020-04-20T00:28:47.629" v="57" actId="20577"/>
          <ac:spMkLst>
            <pc:docMk/>
            <pc:sldMk cId="1527280460" sldId="307"/>
            <ac:spMk id="13" creationId="{024C5296-808C-4C84-9B01-B8AD4B990334}"/>
          </ac:spMkLst>
        </pc:spChg>
      </pc:sldChg>
      <pc:sldChg chg="modSp mod">
        <pc:chgData name="Diogo Francisco Araujo Leite da Costa" userId="7730557c-4cb5-4790-8cfd-9fb5ffc18346" providerId="ADAL" clId="{C74C566D-ECAB-4BFA-8B3A-B9F6C75EA0ED}" dt="2020-04-20T00:28:55.454" v="59" actId="20577"/>
        <pc:sldMkLst>
          <pc:docMk/>
          <pc:sldMk cId="2355418587" sldId="308"/>
        </pc:sldMkLst>
        <pc:spChg chg="mod">
          <ac:chgData name="Diogo Francisco Araujo Leite da Costa" userId="7730557c-4cb5-4790-8cfd-9fb5ffc18346" providerId="ADAL" clId="{C74C566D-ECAB-4BFA-8B3A-B9F6C75EA0ED}" dt="2020-04-20T00:28:55.454" v="59" actId="20577"/>
          <ac:spMkLst>
            <pc:docMk/>
            <pc:sldMk cId="2355418587" sldId="308"/>
            <ac:spMk id="13" creationId="{024C5296-808C-4C84-9B01-B8AD4B990334}"/>
          </ac:spMkLst>
        </pc:spChg>
      </pc:sldChg>
      <pc:sldChg chg="modSp mod">
        <pc:chgData name="Diogo Francisco Araujo Leite da Costa" userId="7730557c-4cb5-4790-8cfd-9fb5ffc18346" providerId="ADAL" clId="{C74C566D-ECAB-4BFA-8B3A-B9F6C75EA0ED}" dt="2020-04-20T00:29:03.810" v="61" actId="20577"/>
        <pc:sldMkLst>
          <pc:docMk/>
          <pc:sldMk cId="4121437967" sldId="309"/>
        </pc:sldMkLst>
        <pc:spChg chg="mod">
          <ac:chgData name="Diogo Francisco Araujo Leite da Costa" userId="7730557c-4cb5-4790-8cfd-9fb5ffc18346" providerId="ADAL" clId="{C74C566D-ECAB-4BFA-8B3A-B9F6C75EA0ED}" dt="2020-04-20T00:29:03.810" v="61" actId="20577"/>
          <ac:spMkLst>
            <pc:docMk/>
            <pc:sldMk cId="4121437967" sldId="309"/>
            <ac:spMk id="13" creationId="{024C5296-808C-4C84-9B01-B8AD4B990334}"/>
          </ac:spMkLst>
        </pc:spChg>
      </pc:sldChg>
      <pc:sldChg chg="modSp mod">
        <pc:chgData name="Diogo Francisco Araujo Leite da Costa" userId="7730557c-4cb5-4790-8cfd-9fb5ffc18346" providerId="ADAL" clId="{C74C566D-ECAB-4BFA-8B3A-B9F6C75EA0ED}" dt="2020-04-20T00:29:09.900" v="63" actId="20577"/>
        <pc:sldMkLst>
          <pc:docMk/>
          <pc:sldMk cId="2775390401" sldId="310"/>
        </pc:sldMkLst>
        <pc:spChg chg="mod">
          <ac:chgData name="Diogo Francisco Araujo Leite da Costa" userId="7730557c-4cb5-4790-8cfd-9fb5ffc18346" providerId="ADAL" clId="{C74C566D-ECAB-4BFA-8B3A-B9F6C75EA0ED}" dt="2020-04-20T00:29:09.900" v="63" actId="20577"/>
          <ac:spMkLst>
            <pc:docMk/>
            <pc:sldMk cId="2775390401" sldId="310"/>
            <ac:spMk id="13" creationId="{024C5296-808C-4C84-9B01-B8AD4B990334}"/>
          </ac:spMkLst>
        </pc:spChg>
      </pc:sldChg>
      <pc:sldChg chg="modSp mod">
        <pc:chgData name="Diogo Francisco Araujo Leite da Costa" userId="7730557c-4cb5-4790-8cfd-9fb5ffc18346" providerId="ADAL" clId="{C74C566D-ECAB-4BFA-8B3A-B9F6C75EA0ED}" dt="2020-04-20T00:29:52.355" v="64" actId="33524"/>
        <pc:sldMkLst>
          <pc:docMk/>
          <pc:sldMk cId="2244829504" sldId="311"/>
        </pc:sldMkLst>
        <pc:graphicFrameChg chg="modGraphic">
          <ac:chgData name="Diogo Francisco Araujo Leite da Costa" userId="7730557c-4cb5-4790-8cfd-9fb5ffc18346" providerId="ADAL" clId="{C74C566D-ECAB-4BFA-8B3A-B9F6C75EA0ED}" dt="2020-04-20T00:29:52.355" v="64" actId="33524"/>
          <ac:graphicFrameMkLst>
            <pc:docMk/>
            <pc:sldMk cId="2244829504" sldId="311"/>
            <ac:graphicFrameMk id="7" creationId="{67873677-1062-43C5-8789-2EDAABA8BC6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E5976-2169-4322-9757-5A9FDCF3D339}" type="datetimeFigureOut">
              <a:rPr lang="pt-PT" smtClean="0"/>
              <a:t>20/07/2020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D2C11-1502-48D7-AABC-C32E8D0F26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626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3D60A-5E5E-422C-AEB8-44590BF21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E70DDC-3A16-4364-A422-4A4A8FDD1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4A59C8-180F-482E-8589-1EEA8659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5248-AA5C-412D-9DC4-60B20CCDF05F}" type="datetimeFigureOut">
              <a:rPr lang="pt-PT" smtClean="0"/>
              <a:t>20/07/2020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A732CFA-2C74-44F6-8947-75CEF693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3262D0-D7D5-480B-932B-E1EE831B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3407-56A8-4A4D-85FC-78C6E48EC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40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0260D-1887-4FD9-A071-DBE4F5D0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C8E99B4-E3C9-4CAF-9183-E96AE96BA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9514DBD-87C5-409A-ADF8-74AE8745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5248-AA5C-412D-9DC4-60B20CCDF05F}" type="datetimeFigureOut">
              <a:rPr lang="pt-PT" smtClean="0"/>
              <a:t>20/07/2020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B3195B0-0B57-4629-9558-EBD8C998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CE12E6-5907-47EA-9E3B-79AD3B2D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3407-56A8-4A4D-85FC-78C6E48EC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410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3BF28B-FC9F-48BB-9116-9CF3E4479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8CE14D7-09CA-49AD-BF3A-BCB2FD339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F08F14-76D6-47DF-A141-371C8B34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5248-AA5C-412D-9DC4-60B20CCDF05F}" type="datetimeFigureOut">
              <a:rPr lang="pt-PT" smtClean="0"/>
              <a:t>20/07/2020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FACAE71-737D-46C8-B368-8702026B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02669B3-4E05-4CDD-B382-393DB94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3407-56A8-4A4D-85FC-78C6E48EC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928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A6CC-76E0-43BB-B4C4-85B62164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D7B84C-12EA-439E-9096-C3A2E70C0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7E34DF-ADAD-4FC9-9786-32D23026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5248-AA5C-412D-9DC4-60B20CCDF05F}" type="datetimeFigureOut">
              <a:rPr lang="pt-PT" smtClean="0"/>
              <a:t>20/07/2020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E4B182-D16D-4693-8FAD-CD778295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E370B07-E2CC-44E3-8483-46D06192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3407-56A8-4A4D-85FC-78C6E48EC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032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B4883-0626-4735-AAC9-B5AB0F95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D778FCD-46D5-48D0-8E57-43AC22A2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9EF8BA7-2530-4C58-B478-B193347F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5248-AA5C-412D-9DC4-60B20CCDF05F}" type="datetimeFigureOut">
              <a:rPr lang="pt-PT" smtClean="0"/>
              <a:t>20/07/2020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C19DC2C-690F-4B17-883C-D3FCA47F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E43739A-4C6B-465A-97A4-9251F2C4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3407-56A8-4A4D-85FC-78C6E48EC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997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4F2D3-9907-4154-9E1F-A3B82C79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F6EC2E-9C0E-4BB2-96BC-BB7B1B571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3B1FC9C-3BB9-47F4-BD6E-330D0AF2E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27EE384-83C6-48BA-BEF3-34DFD845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5248-AA5C-412D-9DC4-60B20CCDF05F}" type="datetimeFigureOut">
              <a:rPr lang="pt-PT" smtClean="0"/>
              <a:t>20/07/2020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BA11E9F-2A62-4627-AC12-CBC8472C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3D62E14-2397-4666-93FE-AC72D67F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3407-56A8-4A4D-85FC-78C6E48EC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299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9A47E-04DC-4530-838D-3084F6A6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BFA1DB2-6186-4252-82CF-E6E5A3CC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8A2D9A1-C5D2-4025-B5C4-CFAF02037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9D06ED3-4533-4F8C-87E3-403DE6C35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382F5B6-8025-4B16-9037-9EF70628F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A77D890-938C-44A0-A3D1-765AF30A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5248-AA5C-412D-9DC4-60B20CCDF05F}" type="datetimeFigureOut">
              <a:rPr lang="pt-PT" smtClean="0"/>
              <a:t>20/07/2020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8F97502-267B-4951-9CAC-83B321D5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09B929E-28A9-46A9-912A-4FACAC61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3407-56A8-4A4D-85FC-78C6E48EC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154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E3E4C-0812-4929-B734-7299DF63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DF1F5E5-7B9C-4EFB-BEE4-EE873A39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5248-AA5C-412D-9DC4-60B20CCDF05F}" type="datetimeFigureOut">
              <a:rPr lang="pt-PT" smtClean="0"/>
              <a:t>20/07/2020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0EA5E53-2F70-41F4-8B8F-851F3CCE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5F69E43-B609-4AFD-84B2-0E8DC3F2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3407-56A8-4A4D-85FC-78C6E48EC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965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CAE4B48-30F9-45D3-8302-A0243B5F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5248-AA5C-412D-9DC4-60B20CCDF05F}" type="datetimeFigureOut">
              <a:rPr lang="pt-PT" smtClean="0"/>
              <a:t>20/07/2020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6605571-44D4-4175-8EDB-C6E80D4A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E2E516C-C0F5-45E0-B281-0E991494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3407-56A8-4A4D-85FC-78C6E48EC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73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E4790-9BC7-4B42-93D9-36EDC1FA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E7C432-8F20-4006-9C8B-17059B963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DF925A0-C800-4C64-AED3-219E599EB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DC4A0ED-1084-43C7-9F54-6E448DC1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5248-AA5C-412D-9DC4-60B20CCDF05F}" type="datetimeFigureOut">
              <a:rPr lang="pt-PT" smtClean="0"/>
              <a:t>20/07/2020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303FFF3-9201-4D5F-9D01-E12FE9E2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3E07EDE-96C2-47A6-86BA-5FA55F43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3407-56A8-4A4D-85FC-78C6E48EC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99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B4D46-1AEA-46D2-B1EC-56AE9B9A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35685CC-FCDE-4684-BCB2-EE841010A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1EFF887-CC23-4697-91B2-3112A0301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C494CB4-25C6-48BE-BFCA-89B050C3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5248-AA5C-412D-9DC4-60B20CCDF05F}" type="datetimeFigureOut">
              <a:rPr lang="pt-PT" smtClean="0"/>
              <a:t>20/07/2020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2603BA2-1553-44C7-9E45-1BEFD40C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7BFC405-3961-477A-8677-747A5DB1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3407-56A8-4A4D-85FC-78C6E48EC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98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7566A6F-D8C5-4989-8A6F-BD4F72C1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35DE0ED-BCE7-405B-9267-277C2696D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FF3D846-0EF1-4475-88FC-5402E499A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5248-AA5C-412D-9DC4-60B20CCDF05F}" type="datetimeFigureOut">
              <a:rPr lang="pt-PT" smtClean="0"/>
              <a:t>20/07/2020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071678-61DC-478D-968B-5A5121CCF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BEA0985-5570-458A-BCE0-5FC4D267A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E3407-56A8-4A4D-85FC-78C6E48EC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649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43C2EDD-68C4-424C-86AE-3158C4BA6ED5}"/>
              </a:ext>
            </a:extLst>
          </p:cNvPr>
          <p:cNvSpPr/>
          <p:nvPr/>
        </p:nvSpPr>
        <p:spPr>
          <a:xfrm>
            <a:off x="263046" y="247389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5" name="Imagem 4" descr="Uma imagem com alimentação, sentado, azul, preto&#10;&#10;Descrição gerada automaticamente">
            <a:extLst>
              <a:ext uri="{FF2B5EF4-FFF2-40B4-BE49-F238E27FC236}">
                <a16:creationId xmlns:a16="http://schemas.microsoft.com/office/drawing/2014/main" id="{DE978C96-3D65-4C3D-8A2D-72729EE4C2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726"/>
          <a:stretch/>
        </p:blipFill>
        <p:spPr>
          <a:xfrm>
            <a:off x="276082" y="247389"/>
            <a:ext cx="11652869" cy="6363221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C07ABBC-8C1C-4287-AE88-92F6234AA51A}"/>
              </a:ext>
            </a:extLst>
          </p:cNvPr>
          <p:cNvSpPr/>
          <p:nvPr/>
        </p:nvSpPr>
        <p:spPr>
          <a:xfrm>
            <a:off x="276081" y="247388"/>
            <a:ext cx="11665906" cy="6363221"/>
          </a:xfrm>
          <a:prstGeom prst="rect">
            <a:avLst/>
          </a:prstGeom>
          <a:solidFill>
            <a:schemeClr val="tx1">
              <a:lumMod val="75000"/>
              <a:lumOff val="2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5F1F3C7-B312-438B-BF6B-10DFB5191120}"/>
              </a:ext>
            </a:extLst>
          </p:cNvPr>
          <p:cNvSpPr/>
          <p:nvPr/>
        </p:nvSpPr>
        <p:spPr>
          <a:xfrm>
            <a:off x="1954438" y="1975575"/>
            <a:ext cx="828312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i="1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Managing Security Risks Inherent in the Use of </a:t>
            </a:r>
            <a:r>
              <a:rPr lang="en-US" sz="5000" b="1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Third-party Components </a:t>
            </a:r>
            <a:endParaRPr lang="pt-PT" sz="5000" b="1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4D807F1-DB2D-4C11-AB78-B85D66B3BCC4}"/>
              </a:ext>
            </a:extLst>
          </p:cNvPr>
          <p:cNvSpPr/>
          <p:nvPr/>
        </p:nvSpPr>
        <p:spPr>
          <a:xfrm>
            <a:off x="1993543" y="4376232"/>
            <a:ext cx="8283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400" dirty="0">
                <a:solidFill>
                  <a:schemeClr val="bg1"/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Investigação do tópico de desenvolvimento seguro de software </a:t>
            </a:r>
          </a:p>
        </p:txBody>
      </p:sp>
      <p:pic>
        <p:nvPicPr>
          <p:cNvPr id="27" name="Imagem 26" descr="Uma imagem com objeto, desenho&#10;&#10;Descrição gerada automaticamente">
            <a:extLst>
              <a:ext uri="{FF2B5EF4-FFF2-40B4-BE49-F238E27FC236}">
                <a16:creationId xmlns:a16="http://schemas.microsoft.com/office/drawing/2014/main" id="{5AAE9E08-57A8-4333-89BB-5C92C2DA5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02" y="409692"/>
            <a:ext cx="932824" cy="457084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4221E59B-6134-4FEF-AC6F-201996EF068B}"/>
              </a:ext>
            </a:extLst>
          </p:cNvPr>
          <p:cNvSpPr/>
          <p:nvPr/>
        </p:nvSpPr>
        <p:spPr>
          <a:xfrm>
            <a:off x="4974106" y="468957"/>
            <a:ext cx="5931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600" i="1" dirty="0">
                <a:solidFill>
                  <a:schemeClr val="bg1"/>
                </a:solidFill>
                <a:latin typeface="NewsGotTLig" pitchFamily="2" charset="0"/>
                <a:cs typeface="Segoe UI Semibold" panose="020B0702040204020203" pitchFamily="34" charset="0"/>
              </a:rPr>
              <a:t>Informatics Engineering (Integrated Master's), University of Minho - </a:t>
            </a:r>
            <a:r>
              <a:rPr lang="pt-PT" sz="1600" b="1" dirty="0">
                <a:solidFill>
                  <a:schemeClr val="bg1"/>
                </a:solidFill>
                <a:latin typeface="NewsGotTLig" pitchFamily="2" charset="0"/>
                <a:cs typeface="Segoe UI Semibold" panose="020B0702040204020203" pitchFamily="34" charset="0"/>
              </a:rPr>
              <a:t>2019/2020</a:t>
            </a:r>
            <a:endParaRPr lang="pt-PT" sz="1600" b="1" dirty="0">
              <a:solidFill>
                <a:schemeClr val="bg1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78CC9236-95CF-4FBB-AF55-513ED4DC78A1}"/>
              </a:ext>
            </a:extLst>
          </p:cNvPr>
          <p:cNvSpPr/>
          <p:nvPr/>
        </p:nvSpPr>
        <p:spPr>
          <a:xfrm>
            <a:off x="489191" y="6022229"/>
            <a:ext cx="62708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bg1"/>
                </a:solidFill>
                <a:latin typeface="NewsGotTLig" pitchFamily="2" charset="0"/>
                <a:cs typeface="Segoe UI Semibold" panose="020B0702040204020203" pitchFamily="34" charset="0"/>
              </a:rPr>
              <a:t>Grupo 5 -</a:t>
            </a:r>
            <a:r>
              <a:rPr lang="pt-PT" sz="1600" dirty="0">
                <a:solidFill>
                  <a:schemeClr val="bg1"/>
                </a:solidFill>
                <a:latin typeface="NewsGotTLig" pitchFamily="2" charset="0"/>
                <a:cs typeface="Segoe UI Semibold" panose="020B0702040204020203" pitchFamily="34" charset="0"/>
              </a:rPr>
              <a:t> Diogo Araújo A78485, Diogo Nogueira A78957 - </a:t>
            </a:r>
            <a:r>
              <a:rPr lang="pt-PT" sz="1600" b="1" dirty="0">
                <a:solidFill>
                  <a:schemeClr val="bg1"/>
                </a:solidFill>
                <a:latin typeface="NewsGotTLig" pitchFamily="2" charset="0"/>
                <a:cs typeface="Segoe UI Semibold" panose="020B0702040204020203" pitchFamily="34" charset="0"/>
              </a:rPr>
              <a:t>Engenharia de Segurança</a:t>
            </a:r>
            <a:endParaRPr lang="pt-P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01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7" y="247390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NewsGotTLig" pitchFamily="2" charset="0"/>
                <a:sym typeface="Wingdings" panose="05000000000000000000" pitchFamily="2" charset="2"/>
              </a:rPr>
              <a:t>Quais os TPC’s incluídos no produto final?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33D7183-D54E-44B6-8832-E33070B7D742}"/>
              </a:ext>
            </a:extLst>
          </p:cNvPr>
          <p:cNvSpPr/>
          <p:nvPr/>
        </p:nvSpPr>
        <p:spPr>
          <a:xfrm>
            <a:off x="2626241" y="409220"/>
            <a:ext cx="69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60000"/>
                    <a:lumOff val="40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2. DESAFIOS NO USO DE</a:t>
            </a:r>
            <a:r>
              <a:rPr lang="pt-PT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THIRD-PARTY COMPONENTS</a:t>
            </a:r>
          </a:p>
        </p:txBody>
      </p:sp>
      <p:graphicFrame>
        <p:nvGraphicFramePr>
          <p:cNvPr id="13" name="Tabela 7">
            <a:extLst>
              <a:ext uri="{FF2B5EF4-FFF2-40B4-BE49-F238E27FC236}">
                <a16:creationId xmlns:a16="http://schemas.microsoft.com/office/drawing/2014/main" id="{D1B40492-71E0-4E50-B4BE-2A3F5326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228998"/>
              </p:ext>
            </p:extLst>
          </p:nvPr>
        </p:nvGraphicFramePr>
        <p:xfrm>
          <a:off x="1371585" y="3630796"/>
          <a:ext cx="9791702" cy="202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0147">
                  <a:extLst>
                    <a:ext uri="{9D8B030D-6E8A-4147-A177-3AD203B41FA5}">
                      <a16:colId xmlns:a16="http://schemas.microsoft.com/office/drawing/2014/main" val="1570705946"/>
                    </a:ext>
                  </a:extLst>
                </a:gridCol>
                <a:gridCol w="4921555">
                  <a:extLst>
                    <a:ext uri="{9D8B030D-6E8A-4147-A177-3AD203B41FA5}">
                      <a16:colId xmlns:a16="http://schemas.microsoft.com/office/drawing/2014/main" val="3529877368"/>
                    </a:ext>
                  </a:extLst>
                </a:gridCol>
              </a:tblGrid>
              <a:tr h="487098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Possível Resposta/Resolução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Possíveis Obstáculos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888603"/>
                  </a:ext>
                </a:extLst>
              </a:tr>
              <a:tr h="153564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>
                          <a:latin typeface="NewsGotTLig" pitchFamily="2" charset="0"/>
                        </a:rPr>
                        <a:t>Uso de uma </a:t>
                      </a:r>
                      <a:r>
                        <a:rPr lang="pt-PT" i="1" dirty="0">
                          <a:latin typeface="NewsGotTLig" pitchFamily="2" charset="0"/>
                        </a:rPr>
                        <a:t>Bill of </a:t>
                      </a:r>
                      <a:r>
                        <a:rPr lang="pt-PT" i="1" dirty="0" err="1">
                          <a:latin typeface="NewsGotTLig" pitchFamily="2" charset="0"/>
                        </a:rPr>
                        <a:t>Materials</a:t>
                      </a:r>
                      <a:r>
                        <a:rPr lang="pt-PT" i="0" dirty="0">
                          <a:latin typeface="NewsGotTLig" pitchFamily="2" charset="0"/>
                        </a:rPr>
                        <a:t> para obter uma lista dos componentes incluídos no produto. Facilita a localização de certos componentes afetados no caso de um produto final conciso.</a:t>
                      </a:r>
                      <a:endParaRPr lang="pt-PT" dirty="0">
                        <a:latin typeface="NewsGotTLig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>
                          <a:latin typeface="NewsGotTLig" pitchFamily="2" charset="0"/>
                        </a:rPr>
                        <a:t>Uso de várias linguagens de programação distintas complica na interpretação dos TPC’s incluídos;</a:t>
                      </a:r>
                    </a:p>
                    <a:p>
                      <a:pPr marL="457200" indent="-45720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>
                          <a:latin typeface="NewsGotTLig" pitchFamily="2" charset="0"/>
                        </a:rPr>
                        <a:t>Vários nomes para o mesmo TPC;</a:t>
                      </a:r>
                    </a:p>
                    <a:p>
                      <a:pPr marL="457200" indent="-45720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>
                          <a:latin typeface="NewsGotTLig" pitchFamily="2" charset="0"/>
                        </a:rPr>
                        <a:t>TPC pode ter subcomponentes.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549147"/>
                  </a:ext>
                </a:extLst>
              </a:tr>
            </a:tbl>
          </a:graphicData>
        </a:graphic>
      </p:graphicFrame>
      <p:sp>
        <p:nvSpPr>
          <p:cNvPr id="15" name="Retângulo 14">
            <a:extLst>
              <a:ext uri="{FF2B5EF4-FFF2-40B4-BE49-F238E27FC236}">
                <a16:creationId xmlns:a16="http://schemas.microsoft.com/office/drawing/2014/main" id="{BBAE58A6-5074-4EA0-98E1-756AB4F38EEF}"/>
              </a:ext>
            </a:extLst>
          </p:cNvPr>
          <p:cNvSpPr/>
          <p:nvPr/>
        </p:nvSpPr>
        <p:spPr>
          <a:xfrm>
            <a:off x="1371585" y="1060089"/>
            <a:ext cx="94488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RESPOSTA ÀS QUESTÕES LEVANTADAS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762C931-43AB-443E-A97A-FDB1BB2A40D2}"/>
              </a:ext>
            </a:extLst>
          </p:cNvPr>
          <p:cNvSpPr/>
          <p:nvPr/>
        </p:nvSpPr>
        <p:spPr>
          <a:xfrm>
            <a:off x="2626240" y="2617609"/>
            <a:ext cx="73840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QUESTÃO 1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“What Thirdy-Party Components are included in my product?”</a:t>
            </a:r>
          </a:p>
        </p:txBody>
      </p:sp>
    </p:spTree>
    <p:extLst>
      <p:ext uri="{BB962C8B-B14F-4D97-AF65-F5344CB8AC3E}">
        <p14:creationId xmlns:p14="http://schemas.microsoft.com/office/powerpoint/2010/main" val="330823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7" y="247390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NewsGotTLig" pitchFamily="2" charset="0"/>
                <a:sym typeface="Wingdings" panose="05000000000000000000" pitchFamily="2" charset="2"/>
              </a:rPr>
              <a:t>Quais os TPC’s incluídos no produto final?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33D7183-D54E-44B6-8832-E33070B7D742}"/>
              </a:ext>
            </a:extLst>
          </p:cNvPr>
          <p:cNvSpPr/>
          <p:nvPr/>
        </p:nvSpPr>
        <p:spPr>
          <a:xfrm>
            <a:off x="2626241" y="409220"/>
            <a:ext cx="69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60000"/>
                    <a:lumOff val="40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2. DESAFIOS NO USO DE</a:t>
            </a:r>
            <a:r>
              <a:rPr lang="pt-PT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THIRD-PARTY COMPONENTS</a:t>
            </a:r>
          </a:p>
        </p:txBody>
      </p:sp>
      <p:graphicFrame>
        <p:nvGraphicFramePr>
          <p:cNvPr id="13" name="Tabela 7">
            <a:extLst>
              <a:ext uri="{FF2B5EF4-FFF2-40B4-BE49-F238E27FC236}">
                <a16:creationId xmlns:a16="http://schemas.microsoft.com/office/drawing/2014/main" id="{D1B40492-71E0-4E50-B4BE-2A3F5326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462889"/>
              </p:ext>
            </p:extLst>
          </p:nvPr>
        </p:nvGraphicFramePr>
        <p:xfrm>
          <a:off x="1371585" y="3630796"/>
          <a:ext cx="9791702" cy="2224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0147">
                  <a:extLst>
                    <a:ext uri="{9D8B030D-6E8A-4147-A177-3AD203B41FA5}">
                      <a16:colId xmlns:a16="http://schemas.microsoft.com/office/drawing/2014/main" val="1570705946"/>
                    </a:ext>
                  </a:extLst>
                </a:gridCol>
                <a:gridCol w="4921555">
                  <a:extLst>
                    <a:ext uri="{9D8B030D-6E8A-4147-A177-3AD203B41FA5}">
                      <a16:colId xmlns:a16="http://schemas.microsoft.com/office/drawing/2014/main" val="3529877368"/>
                    </a:ext>
                  </a:extLst>
                </a:gridCol>
              </a:tblGrid>
              <a:tr h="487098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Possível Resposta/Resolução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Possíveis Obstáculos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888603"/>
                  </a:ext>
                </a:extLst>
              </a:tr>
              <a:tr h="153564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PT" dirty="0">
                          <a:latin typeface="NewsGotTLig" pitchFamily="2" charset="0"/>
                        </a:rPr>
                        <a:t>Determinar se o TPC afetado está incluído no produto final e se o produto em si está afetado pelo CVE em causa.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pt-PT" dirty="0">
                        <a:latin typeface="NewsGotTLig" pitchFamily="2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pt-PT" b="1" dirty="0">
                          <a:latin typeface="NewsGotTLig" pitchFamily="2" charset="0"/>
                        </a:rPr>
                        <a:t>Não é incomum um TPC listado com CVE estar incluído no produto e o mesmo não se encontrar afetado.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just">
                        <a:buFont typeface="Arial" panose="020B0604020202020204" pitchFamily="34" charset="0"/>
                        <a:buChar char="•"/>
                      </a:pPr>
                      <a:r>
                        <a:rPr lang="pt-PT" sz="1800" dirty="0">
                          <a:latin typeface="NewsGotTLig" pitchFamily="2" charset="0"/>
                        </a:rPr>
                        <a:t>Dificuldade em interligar a lista de BOM com a lista de CVE’s;</a:t>
                      </a:r>
                    </a:p>
                    <a:p>
                      <a:pPr marL="457200" indent="-457200" algn="just">
                        <a:buFont typeface="Arial" panose="020B0604020202020204" pitchFamily="34" charset="0"/>
                        <a:buChar char="•"/>
                      </a:pPr>
                      <a:r>
                        <a:rPr lang="pt-PT" sz="1800" dirty="0">
                          <a:latin typeface="NewsGotTLig" pitchFamily="2" charset="0"/>
                        </a:rPr>
                        <a:t>Conteúdo do CVE pode não ser suficiente para determinar com 100% de certezas se o componente está afetado, podendo ser necessária uma análise mais profunda.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549147"/>
                  </a:ext>
                </a:extLst>
              </a:tr>
            </a:tbl>
          </a:graphicData>
        </a:graphic>
      </p:graphicFrame>
      <p:sp>
        <p:nvSpPr>
          <p:cNvPr id="15" name="Retângulo 14">
            <a:extLst>
              <a:ext uri="{FF2B5EF4-FFF2-40B4-BE49-F238E27FC236}">
                <a16:creationId xmlns:a16="http://schemas.microsoft.com/office/drawing/2014/main" id="{BBAE58A6-5074-4EA0-98E1-756AB4F38EEF}"/>
              </a:ext>
            </a:extLst>
          </p:cNvPr>
          <p:cNvSpPr/>
          <p:nvPr/>
        </p:nvSpPr>
        <p:spPr>
          <a:xfrm>
            <a:off x="1371585" y="1060089"/>
            <a:ext cx="94488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RESPOSTA ÀS QUESTÕES LEVANTADAS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762C931-43AB-443E-A97A-FDB1BB2A40D2}"/>
              </a:ext>
            </a:extLst>
          </p:cNvPr>
          <p:cNvSpPr/>
          <p:nvPr/>
        </p:nvSpPr>
        <p:spPr>
          <a:xfrm>
            <a:off x="2626240" y="2617609"/>
            <a:ext cx="73840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QUESTÃO 2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“Is the product affected by the CVE?”</a:t>
            </a:r>
          </a:p>
        </p:txBody>
      </p:sp>
    </p:spTree>
    <p:extLst>
      <p:ext uri="{BB962C8B-B14F-4D97-AF65-F5344CB8AC3E}">
        <p14:creationId xmlns:p14="http://schemas.microsoft.com/office/powerpoint/2010/main" val="147056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7" y="247390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NewsGotTLig" pitchFamily="2" charset="0"/>
                <a:sym typeface="Wingdings" panose="05000000000000000000" pitchFamily="2" charset="2"/>
              </a:rPr>
              <a:t>Quais os TPC’s incluídos no produto final?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33D7183-D54E-44B6-8832-E33070B7D742}"/>
              </a:ext>
            </a:extLst>
          </p:cNvPr>
          <p:cNvSpPr/>
          <p:nvPr/>
        </p:nvSpPr>
        <p:spPr>
          <a:xfrm>
            <a:off x="2626241" y="409220"/>
            <a:ext cx="69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60000"/>
                    <a:lumOff val="40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2. DESAFIOS NO USO DE</a:t>
            </a:r>
            <a:r>
              <a:rPr lang="pt-PT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THIRD-PARTY COMPONENTS</a:t>
            </a:r>
          </a:p>
        </p:txBody>
      </p:sp>
      <p:graphicFrame>
        <p:nvGraphicFramePr>
          <p:cNvPr id="13" name="Tabela 7">
            <a:extLst>
              <a:ext uri="{FF2B5EF4-FFF2-40B4-BE49-F238E27FC236}">
                <a16:creationId xmlns:a16="http://schemas.microsoft.com/office/drawing/2014/main" id="{D1B40492-71E0-4E50-B4BE-2A3F5326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082439"/>
              </p:ext>
            </p:extLst>
          </p:nvPr>
        </p:nvGraphicFramePr>
        <p:xfrm>
          <a:off x="1371585" y="3630796"/>
          <a:ext cx="9791702" cy="202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0147">
                  <a:extLst>
                    <a:ext uri="{9D8B030D-6E8A-4147-A177-3AD203B41FA5}">
                      <a16:colId xmlns:a16="http://schemas.microsoft.com/office/drawing/2014/main" val="1570705946"/>
                    </a:ext>
                  </a:extLst>
                </a:gridCol>
                <a:gridCol w="4921555">
                  <a:extLst>
                    <a:ext uri="{9D8B030D-6E8A-4147-A177-3AD203B41FA5}">
                      <a16:colId xmlns:a16="http://schemas.microsoft.com/office/drawing/2014/main" val="3529877368"/>
                    </a:ext>
                  </a:extLst>
                </a:gridCol>
              </a:tblGrid>
              <a:tr h="487098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Possível Resposta/Resolução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Possíveis Obstáculos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888603"/>
                  </a:ext>
                </a:extLst>
              </a:tr>
              <a:tr h="153564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PT" dirty="0">
                          <a:latin typeface="NewsGotTLig" pitchFamily="2" charset="0"/>
                        </a:rPr>
                        <a:t>Selecionar os componentes que foram desenvolvidos já com a segurança em mente, não pensando apenas na sua funcionalidade futura.</a:t>
                      </a:r>
                      <a:endParaRPr lang="pt-PT" b="1" dirty="0">
                        <a:latin typeface="NewsGotTLig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just">
                        <a:buFont typeface="Arial" panose="020B0604020202020204" pitchFamily="34" charset="0"/>
                        <a:buChar char="•"/>
                      </a:pPr>
                      <a:r>
                        <a:rPr lang="pt-PT" sz="1800" dirty="0">
                          <a:latin typeface="NewsGotTLig" pitchFamily="2" charset="0"/>
                        </a:rPr>
                        <a:t>Tentar estabelecer uma relação minimamente ideal entre aquilo que é realmente necessário para o funcionamento do produto e o quão seguro o mesmo deve ser.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549147"/>
                  </a:ext>
                </a:extLst>
              </a:tr>
            </a:tbl>
          </a:graphicData>
        </a:graphic>
      </p:graphicFrame>
      <p:sp>
        <p:nvSpPr>
          <p:cNvPr id="15" name="Retângulo 14">
            <a:extLst>
              <a:ext uri="{FF2B5EF4-FFF2-40B4-BE49-F238E27FC236}">
                <a16:creationId xmlns:a16="http://schemas.microsoft.com/office/drawing/2014/main" id="{BBAE58A6-5074-4EA0-98E1-756AB4F38EEF}"/>
              </a:ext>
            </a:extLst>
          </p:cNvPr>
          <p:cNvSpPr/>
          <p:nvPr/>
        </p:nvSpPr>
        <p:spPr>
          <a:xfrm>
            <a:off x="1371585" y="1060089"/>
            <a:ext cx="94488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RESPOSTA ÀS QUESTÕES LEVANTADAS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762C931-43AB-443E-A97A-FDB1BB2A40D2}"/>
              </a:ext>
            </a:extLst>
          </p:cNvPr>
          <p:cNvSpPr/>
          <p:nvPr/>
        </p:nvSpPr>
        <p:spPr>
          <a:xfrm>
            <a:off x="2626240" y="2617609"/>
            <a:ext cx="73840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QUESTÃO 3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“What should we do to maintain the TPCs within our product?”</a:t>
            </a:r>
          </a:p>
        </p:txBody>
      </p:sp>
    </p:spTree>
    <p:extLst>
      <p:ext uri="{BB962C8B-B14F-4D97-AF65-F5344CB8AC3E}">
        <p14:creationId xmlns:p14="http://schemas.microsoft.com/office/powerpoint/2010/main" val="1426372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7" y="247390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NewsGotTLig" pitchFamily="2" charset="0"/>
                <a:sym typeface="Wingdings" panose="05000000000000000000" pitchFamily="2" charset="2"/>
              </a:rPr>
              <a:t>Quais os TPC’s incluídos no produto final?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33D7183-D54E-44B6-8832-E33070B7D742}"/>
              </a:ext>
            </a:extLst>
          </p:cNvPr>
          <p:cNvSpPr/>
          <p:nvPr/>
        </p:nvSpPr>
        <p:spPr>
          <a:xfrm>
            <a:off x="2626241" y="409220"/>
            <a:ext cx="69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60000"/>
                    <a:lumOff val="40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2. DESAFIOS NO USO DE</a:t>
            </a:r>
            <a:r>
              <a:rPr lang="pt-PT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THIRD-PARTY COMPONENTS</a:t>
            </a:r>
          </a:p>
        </p:txBody>
      </p:sp>
      <p:graphicFrame>
        <p:nvGraphicFramePr>
          <p:cNvPr id="13" name="Tabela 7">
            <a:extLst>
              <a:ext uri="{FF2B5EF4-FFF2-40B4-BE49-F238E27FC236}">
                <a16:creationId xmlns:a16="http://schemas.microsoft.com/office/drawing/2014/main" id="{D1B40492-71E0-4E50-B4BE-2A3F5326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740205"/>
              </p:ext>
            </p:extLst>
          </p:nvPr>
        </p:nvGraphicFramePr>
        <p:xfrm>
          <a:off x="1371585" y="3630796"/>
          <a:ext cx="9791702" cy="202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0147">
                  <a:extLst>
                    <a:ext uri="{9D8B030D-6E8A-4147-A177-3AD203B41FA5}">
                      <a16:colId xmlns:a16="http://schemas.microsoft.com/office/drawing/2014/main" val="1570705946"/>
                    </a:ext>
                  </a:extLst>
                </a:gridCol>
                <a:gridCol w="4921555">
                  <a:extLst>
                    <a:ext uri="{9D8B030D-6E8A-4147-A177-3AD203B41FA5}">
                      <a16:colId xmlns:a16="http://schemas.microsoft.com/office/drawing/2014/main" val="3529877368"/>
                    </a:ext>
                  </a:extLst>
                </a:gridCol>
              </a:tblGrid>
              <a:tr h="487098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Possível Resposta/Resolução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Possíveis Obstáculos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888603"/>
                  </a:ext>
                </a:extLst>
              </a:tr>
              <a:tr h="1535642">
                <a:tc>
                  <a:txBody>
                    <a:bodyPr/>
                    <a:lstStyle/>
                    <a:p>
                      <a:pPr marL="457200" indent="-457200" algn="just">
                        <a:buFont typeface="Arial" panose="020B0604020202020204" pitchFamily="34" charset="0"/>
                        <a:buChar char="•"/>
                      </a:pPr>
                      <a:r>
                        <a:rPr lang="pt-PT" sz="1800" dirty="0">
                          <a:latin typeface="NewsGotTLig" pitchFamily="2" charset="0"/>
                        </a:rPr>
                        <a:t>Manter sempre uma ideia do risco de segurança a longo prazo de um determinado componente usado ou incorporado.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just">
                        <a:buFont typeface="Arial" panose="020B0604020202020204" pitchFamily="34" charset="0"/>
                        <a:buChar char="•"/>
                      </a:pPr>
                      <a:r>
                        <a:rPr lang="pt-PT" sz="1800" dirty="0">
                          <a:latin typeface="NewsGotTLig" pitchFamily="2" charset="0"/>
                        </a:rPr>
                        <a:t>Nem sempre é fácil responder às vulnerabilidades que vão surgindo, dado que é necessário manter um plano organizado daquilo que o produto realmente contém.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549147"/>
                  </a:ext>
                </a:extLst>
              </a:tr>
            </a:tbl>
          </a:graphicData>
        </a:graphic>
      </p:graphicFrame>
      <p:sp>
        <p:nvSpPr>
          <p:cNvPr id="15" name="Retângulo 14">
            <a:extLst>
              <a:ext uri="{FF2B5EF4-FFF2-40B4-BE49-F238E27FC236}">
                <a16:creationId xmlns:a16="http://schemas.microsoft.com/office/drawing/2014/main" id="{BBAE58A6-5074-4EA0-98E1-756AB4F38EEF}"/>
              </a:ext>
            </a:extLst>
          </p:cNvPr>
          <p:cNvSpPr/>
          <p:nvPr/>
        </p:nvSpPr>
        <p:spPr>
          <a:xfrm>
            <a:off x="1371585" y="1060089"/>
            <a:ext cx="94488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RESPOSTA ÀS QUESTÕES LEVANTADAS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762C931-43AB-443E-A97A-FDB1BB2A40D2}"/>
              </a:ext>
            </a:extLst>
          </p:cNvPr>
          <p:cNvSpPr/>
          <p:nvPr/>
        </p:nvSpPr>
        <p:spPr>
          <a:xfrm>
            <a:off x="1827477" y="2617609"/>
            <a:ext cx="85370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QUESTÃO 4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“What TPCs should we use and what is the security risk associated with them?” </a:t>
            </a:r>
          </a:p>
          <a:p>
            <a:pPr algn="ctr"/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NewsGotTLig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72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7" y="247390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4C5296-808C-4C84-9B01-B8AD4B990334}"/>
              </a:ext>
            </a:extLst>
          </p:cNvPr>
          <p:cNvSpPr/>
          <p:nvPr/>
        </p:nvSpPr>
        <p:spPr>
          <a:xfrm>
            <a:off x="2626241" y="409220"/>
            <a:ext cx="69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60000"/>
                    <a:lumOff val="40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2. DESAFIOS NO USO DE</a:t>
            </a:r>
            <a:r>
              <a:rPr lang="pt-PT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THIRD-PARTY COMPONENTS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D6CB9F5-389E-4A2A-AE00-A8B0F1436C1E}"/>
              </a:ext>
            </a:extLst>
          </p:cNvPr>
          <p:cNvSpPr/>
          <p:nvPr/>
        </p:nvSpPr>
        <p:spPr>
          <a:xfrm>
            <a:off x="1371585" y="1060089"/>
            <a:ext cx="94488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RESPOSTA ÀS QUESTÕES LEVANTADAS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7254109-4428-453C-90B9-523F1347CEB0}"/>
              </a:ext>
            </a:extLst>
          </p:cNvPr>
          <p:cNvSpPr/>
          <p:nvPr/>
        </p:nvSpPr>
        <p:spPr>
          <a:xfrm>
            <a:off x="1827477" y="2617609"/>
            <a:ext cx="85370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QUESTÃO PRINCIPAL DO PROBLEMA</a:t>
            </a: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NewsGotTLig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NewsGotTLig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F66D4D1-FBA6-4893-B0A4-DCC5A38A9A5B}"/>
              </a:ext>
            </a:extLst>
          </p:cNvPr>
          <p:cNvGrpSpPr/>
          <p:nvPr/>
        </p:nvGrpSpPr>
        <p:grpSpPr>
          <a:xfrm>
            <a:off x="2314729" y="4012451"/>
            <a:ext cx="7562543" cy="1015663"/>
            <a:chOff x="2233798" y="4012451"/>
            <a:chExt cx="7562543" cy="1015663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0D0D99CE-E1E8-4D4E-8B76-FB42BC68D92E}"/>
                </a:ext>
              </a:extLst>
            </p:cNvPr>
            <p:cNvSpPr/>
            <p:nvPr/>
          </p:nvSpPr>
          <p:spPr>
            <a:xfrm>
              <a:off x="3075720" y="4012451"/>
              <a:ext cx="672062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NewsGotTLig" pitchFamily="2" charset="0"/>
                </a:rPr>
                <a:t>“How should we manage TPCs overall?” </a:t>
              </a:r>
            </a:p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wsGotTLig" pitchFamily="2" charset="0"/>
                </a:rPr>
                <a:t> 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ewsGotTLig" pitchFamily="2" charset="0"/>
                </a:rPr>
                <a:t>Afinal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wsGotTLig" pitchFamily="2" charset="0"/>
                </a:rPr>
                <a:t>,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ewsGotTLig" pitchFamily="2" charset="0"/>
                </a:rPr>
                <a:t>como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wsGotTLig" pitchFamily="2" charset="0"/>
                </a:rPr>
                <a:t> deve ser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ewsGotTLig" pitchFamily="2" charset="0"/>
                </a:rPr>
                <a:t>feita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wsGotTLig" pitchFamily="2" charset="0"/>
                </a:rPr>
                <a:t> a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ewsGotTLig" pitchFamily="2" charset="0"/>
                </a:rPr>
                <a:t>gestão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wsGotTLig" pitchFamily="2" charset="0"/>
                </a:rPr>
                <a:t> dos TPC’s?</a:t>
              </a:r>
              <a:r>
                <a:rPr lang="pt-PT" sz="24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wsGotTLig" pitchFamily="2" charset="0"/>
                </a:rPr>
                <a:t> </a:t>
              </a:r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CC071CF0-A539-47F5-9368-5335513A5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33798" y="4175129"/>
              <a:ext cx="707886" cy="707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246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7E3CB5BA-6505-49E5-B46B-96359639A5F3}"/>
              </a:ext>
            </a:extLst>
          </p:cNvPr>
          <p:cNvSpPr/>
          <p:nvPr/>
        </p:nvSpPr>
        <p:spPr>
          <a:xfrm>
            <a:off x="263047" y="247389"/>
            <a:ext cx="11665906" cy="636322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9A1CABB-020B-46DD-8200-AA3F7B25B159}"/>
              </a:ext>
            </a:extLst>
          </p:cNvPr>
          <p:cNvSpPr/>
          <p:nvPr/>
        </p:nvSpPr>
        <p:spPr>
          <a:xfrm>
            <a:off x="2988468" y="3868382"/>
            <a:ext cx="64436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>
                <a:solidFill>
                  <a:schemeClr val="bg1">
                    <a:lumMod val="9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3.1. </a:t>
            </a:r>
            <a:r>
              <a:rPr lang="pt-PT" sz="2400" i="1" dirty="0">
                <a:solidFill>
                  <a:schemeClr val="bg1">
                    <a:lumMod val="9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Software Development Life Cycle </a:t>
            </a:r>
            <a:r>
              <a:rPr lang="pt-PT" sz="2400" dirty="0">
                <a:solidFill>
                  <a:schemeClr val="bg1">
                    <a:lumMod val="9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(SDLC) vs </a:t>
            </a:r>
            <a:r>
              <a:rPr lang="pt-PT" sz="2400" i="1" dirty="0">
                <a:solidFill>
                  <a:schemeClr val="bg1">
                    <a:lumMod val="9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Third-party Components Life Cycle</a:t>
            </a:r>
          </a:p>
          <a:p>
            <a:r>
              <a:rPr lang="pt-PT" sz="2400" dirty="0">
                <a:solidFill>
                  <a:schemeClr val="bg1">
                    <a:lumMod val="9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3.2. Ingredientes-chave para a Gestão de um TPC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D3C2D82-D176-403E-85D0-8EF5BB94BDD1}"/>
              </a:ext>
            </a:extLst>
          </p:cNvPr>
          <p:cNvGrpSpPr/>
          <p:nvPr/>
        </p:nvGrpSpPr>
        <p:grpSpPr>
          <a:xfrm>
            <a:off x="1016000" y="1611135"/>
            <a:ext cx="10325099" cy="2646878"/>
            <a:chOff x="2043084" y="1947720"/>
            <a:chExt cx="8911526" cy="2646878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130592A-BBE1-426D-89A1-2008678D4856}"/>
                </a:ext>
              </a:extLst>
            </p:cNvPr>
            <p:cNvSpPr/>
            <p:nvPr/>
          </p:nvSpPr>
          <p:spPr>
            <a:xfrm>
              <a:off x="3666090" y="2341405"/>
              <a:ext cx="7288520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5000" b="1" i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GESTÃO DE THIRD-PARTY </a:t>
              </a:r>
            </a:p>
            <a:p>
              <a:r>
                <a:rPr lang="pt-PT" sz="5000" b="1" i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COMPONENTS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3210356F-3496-4347-947C-F4E62741B661}"/>
                </a:ext>
              </a:extLst>
            </p:cNvPr>
            <p:cNvSpPr/>
            <p:nvPr/>
          </p:nvSpPr>
          <p:spPr>
            <a:xfrm>
              <a:off x="2043084" y="1947720"/>
              <a:ext cx="1990849" cy="2646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66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377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7" y="247390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4C5296-808C-4C84-9B01-B8AD4B990334}"/>
              </a:ext>
            </a:extLst>
          </p:cNvPr>
          <p:cNvSpPr/>
          <p:nvPr/>
        </p:nvSpPr>
        <p:spPr>
          <a:xfrm>
            <a:off x="2626241" y="409220"/>
            <a:ext cx="69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3. GESTÃO DE </a:t>
            </a:r>
            <a:r>
              <a:rPr lang="pt-PT" i="1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THIRD-PARTY COMPONENTS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D6CB9F5-389E-4A2A-AE00-A8B0F1436C1E}"/>
              </a:ext>
            </a:extLst>
          </p:cNvPr>
          <p:cNvSpPr/>
          <p:nvPr/>
        </p:nvSpPr>
        <p:spPr>
          <a:xfrm>
            <a:off x="1371585" y="1060089"/>
            <a:ext cx="94488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SDLC VS CICLO DE VIDA DE UM TPC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7254109-4428-453C-90B9-523F1347CEB0}"/>
              </a:ext>
            </a:extLst>
          </p:cNvPr>
          <p:cNvSpPr/>
          <p:nvPr/>
        </p:nvSpPr>
        <p:spPr>
          <a:xfrm>
            <a:off x="1427086" y="2617609"/>
            <a:ext cx="93378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DEFINIÇÃO DE AMBOS OS CICLOS</a:t>
            </a: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NewsGotTLig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10" name="Tabela 7">
            <a:extLst>
              <a:ext uri="{FF2B5EF4-FFF2-40B4-BE49-F238E27FC236}">
                <a16:creationId xmlns:a16="http://schemas.microsoft.com/office/drawing/2014/main" id="{0E4E5A04-943A-4406-ABC1-1C910F637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04140"/>
              </p:ext>
            </p:extLst>
          </p:nvPr>
        </p:nvGraphicFramePr>
        <p:xfrm>
          <a:off x="1200145" y="4803219"/>
          <a:ext cx="9791702" cy="132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0147">
                  <a:extLst>
                    <a:ext uri="{9D8B030D-6E8A-4147-A177-3AD203B41FA5}">
                      <a16:colId xmlns:a16="http://schemas.microsoft.com/office/drawing/2014/main" val="1570705946"/>
                    </a:ext>
                  </a:extLst>
                </a:gridCol>
                <a:gridCol w="4921555">
                  <a:extLst>
                    <a:ext uri="{9D8B030D-6E8A-4147-A177-3AD203B41FA5}">
                      <a16:colId xmlns:a16="http://schemas.microsoft.com/office/drawing/2014/main" val="3529877368"/>
                    </a:ext>
                  </a:extLst>
                </a:gridCol>
              </a:tblGrid>
              <a:tr h="41099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Software Development Life Cycle</a:t>
                      </a:r>
                      <a:endParaRPr lang="pt-PT" sz="1800" i="1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i="1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Third-party Components Life Cycle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888603"/>
                  </a:ext>
                </a:extLst>
              </a:tr>
              <a:tr h="902451">
                <a:tc>
                  <a:txBody>
                    <a:bodyPr/>
                    <a:lstStyle/>
                    <a:p>
                      <a:pPr algn="just"/>
                      <a:r>
                        <a:rPr lang="pt-PT" sz="1800" dirty="0">
                          <a:latin typeface="NewsGotTLig" pitchFamily="2" charset="0"/>
                        </a:rPr>
                        <a:t>Framework que define todo o processo usado pelas organizações de forma a desenvolver uma aplicação do início até ao fim da vida. 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PT" sz="1800" dirty="0">
                          <a:latin typeface="NewsGotTLig" pitchFamily="2" charset="0"/>
                        </a:rPr>
                        <a:t>Conjunto de etapas </a:t>
                      </a:r>
                      <a:r>
                        <a:rPr lang="pt-PT" sz="1800" i="1" dirty="0" err="1">
                          <a:latin typeface="NewsGotTLig" pitchFamily="2" charset="0"/>
                        </a:rPr>
                        <a:t>high</a:t>
                      </a:r>
                      <a:r>
                        <a:rPr lang="pt-PT" sz="1800" dirty="0">
                          <a:latin typeface="NewsGotTLig" pitchFamily="2" charset="0"/>
                        </a:rPr>
                        <a:t> </a:t>
                      </a:r>
                      <a:r>
                        <a:rPr lang="pt-PT" sz="1800" i="1" dirty="0" err="1">
                          <a:latin typeface="NewsGotTLig" pitchFamily="2" charset="0"/>
                        </a:rPr>
                        <a:t>level</a:t>
                      </a:r>
                      <a:r>
                        <a:rPr lang="pt-PT" sz="1800" dirty="0">
                          <a:latin typeface="NewsGotTLig" pitchFamily="2" charset="0"/>
                        </a:rPr>
                        <a:t> essenciais definir para o ciclo de vida de um TPC.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549147"/>
                  </a:ext>
                </a:extLst>
              </a:tr>
            </a:tbl>
          </a:graphicData>
        </a:graphic>
      </p:graphicFrame>
      <p:sp>
        <p:nvSpPr>
          <p:cNvPr id="12" name="Retângulo 11">
            <a:extLst>
              <a:ext uri="{FF2B5EF4-FFF2-40B4-BE49-F238E27FC236}">
                <a16:creationId xmlns:a16="http://schemas.microsoft.com/office/drawing/2014/main" id="{F4D572B2-8F02-428B-A6F0-D8263D2F7A94}"/>
              </a:ext>
            </a:extLst>
          </p:cNvPr>
          <p:cNvSpPr/>
          <p:nvPr/>
        </p:nvSpPr>
        <p:spPr>
          <a:xfrm>
            <a:off x="1200145" y="3409749"/>
            <a:ext cx="97917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dirty="0">
                <a:latin typeface="NewsGotTLig" pitchFamily="2" charset="0"/>
              </a:rPr>
              <a:t>O processo de gestão que do ciclo de vida de um TPC deve começar o mais cedo possível no SDLC estando por isso integrado internamente no mesmo. Assim, as organizações devem definir e consequentemente adotar um modelo para controlar os riscos de segurança dos seus TPC’s ao mesmo tempo que encaixam esse processo num SDLC já existente nas suas organizações. </a:t>
            </a:r>
          </a:p>
        </p:txBody>
      </p:sp>
    </p:spTree>
    <p:extLst>
      <p:ext uri="{BB962C8B-B14F-4D97-AF65-F5344CB8AC3E}">
        <p14:creationId xmlns:p14="http://schemas.microsoft.com/office/powerpoint/2010/main" val="3186568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7" y="247390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4C5296-808C-4C84-9B01-B8AD4B990334}"/>
              </a:ext>
            </a:extLst>
          </p:cNvPr>
          <p:cNvSpPr/>
          <p:nvPr/>
        </p:nvSpPr>
        <p:spPr>
          <a:xfrm>
            <a:off x="2626241" y="409220"/>
            <a:ext cx="69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3. GESTÃO DE </a:t>
            </a:r>
            <a:r>
              <a:rPr lang="pt-PT" i="1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THIRD-PARTY COMPONENTS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D6CB9F5-389E-4A2A-AE00-A8B0F1436C1E}"/>
              </a:ext>
            </a:extLst>
          </p:cNvPr>
          <p:cNvSpPr/>
          <p:nvPr/>
        </p:nvSpPr>
        <p:spPr>
          <a:xfrm>
            <a:off x="1371585" y="1060089"/>
            <a:ext cx="94488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SDLC VS CICLO DE VIDA DE UM TPC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7254109-4428-453C-90B9-523F1347CEB0}"/>
              </a:ext>
            </a:extLst>
          </p:cNvPr>
          <p:cNvSpPr/>
          <p:nvPr/>
        </p:nvSpPr>
        <p:spPr>
          <a:xfrm>
            <a:off x="1427086" y="2617609"/>
            <a:ext cx="93378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ETAPAS DE AMBOS OS CICLOS</a:t>
            </a: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NewsGotTLig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3B0B029-C22A-4F4D-BD2A-36FB5317DF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5782" t="6355" r="10258" b="7996"/>
          <a:stretch/>
        </p:blipFill>
        <p:spPr>
          <a:xfrm>
            <a:off x="3200521" y="3504004"/>
            <a:ext cx="2414176" cy="247142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D17053A-3C8E-47F2-9913-7BD20EA647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0044" t="6549" r="10179" b="5344"/>
          <a:stretch/>
        </p:blipFill>
        <p:spPr>
          <a:xfrm>
            <a:off x="6355923" y="3463731"/>
            <a:ext cx="2490326" cy="254089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57D6D89-E0CC-4638-A9B1-2B5614C52397}"/>
              </a:ext>
            </a:extLst>
          </p:cNvPr>
          <p:cNvSpPr/>
          <p:nvPr/>
        </p:nvSpPr>
        <p:spPr>
          <a:xfrm>
            <a:off x="2252311" y="2972842"/>
            <a:ext cx="1440000" cy="1440000"/>
          </a:xfrm>
          <a:prstGeom prst="ellipse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outerShdw blurRad="165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i="1" dirty="0">
                <a:latin typeface="NewsGotTLig" pitchFamily="2" charset="0"/>
              </a:rPr>
              <a:t>Third-party Components Life Cycle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1104EB-793C-48BE-9B0A-C07CCA786C2A}"/>
              </a:ext>
            </a:extLst>
          </p:cNvPr>
          <p:cNvSpPr/>
          <p:nvPr/>
        </p:nvSpPr>
        <p:spPr>
          <a:xfrm>
            <a:off x="8552171" y="4662877"/>
            <a:ext cx="1440000" cy="1440000"/>
          </a:xfrm>
          <a:prstGeom prst="ellipse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outerShdw blurRad="165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latin typeface="NewsGotTLig" pitchFamily="2" charset="0"/>
              </a:rPr>
              <a:t>Software Development Life Cycle</a:t>
            </a:r>
            <a:endParaRPr lang="pt-PT" sz="1600" b="1" i="1" dirty="0">
              <a:latin typeface="NewsGotTLi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619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7" y="247390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4C5296-808C-4C84-9B01-B8AD4B990334}"/>
              </a:ext>
            </a:extLst>
          </p:cNvPr>
          <p:cNvSpPr/>
          <p:nvPr/>
        </p:nvSpPr>
        <p:spPr>
          <a:xfrm>
            <a:off x="2626241" y="409220"/>
            <a:ext cx="69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3. GESTÃO DE </a:t>
            </a:r>
            <a:r>
              <a:rPr lang="pt-PT" i="1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THIRD-PARTY COMPONENTS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D6CB9F5-389E-4A2A-AE00-A8B0F1436C1E}"/>
              </a:ext>
            </a:extLst>
          </p:cNvPr>
          <p:cNvSpPr/>
          <p:nvPr/>
        </p:nvSpPr>
        <p:spPr>
          <a:xfrm>
            <a:off x="1371585" y="1060089"/>
            <a:ext cx="94488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SDLC VS CICLO DE VIDA DE UM TPC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7254109-4428-453C-90B9-523F1347CEB0}"/>
              </a:ext>
            </a:extLst>
          </p:cNvPr>
          <p:cNvSpPr/>
          <p:nvPr/>
        </p:nvSpPr>
        <p:spPr>
          <a:xfrm>
            <a:off x="1427086" y="2617609"/>
            <a:ext cx="93378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RELAÇÃO EXISTENTE ENTRE AMBOS OS CICLOS</a:t>
            </a: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NewsGotTLig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44BD9AC-E69D-41D0-9F7D-500F478CC4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4107" y="3212404"/>
            <a:ext cx="6312594" cy="3150296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82E1D847-478E-48F6-A9CB-C17C1E4E5C7B}"/>
              </a:ext>
            </a:extLst>
          </p:cNvPr>
          <p:cNvGrpSpPr/>
          <p:nvPr/>
        </p:nvGrpSpPr>
        <p:grpSpPr>
          <a:xfrm>
            <a:off x="1031284" y="4043354"/>
            <a:ext cx="360000" cy="369332"/>
            <a:chOff x="1240219" y="4497612"/>
            <a:chExt cx="360000" cy="36933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E806B94-A302-476B-9AEB-E6132A071AC0}"/>
                </a:ext>
              </a:extLst>
            </p:cNvPr>
            <p:cNvSpPr/>
            <p:nvPr/>
          </p:nvSpPr>
          <p:spPr>
            <a:xfrm>
              <a:off x="1240219" y="4497612"/>
              <a:ext cx="360000" cy="360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65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3200" b="1" dirty="0">
                  <a:latin typeface="NewsGotTLig" pitchFamily="2" charset="0"/>
                </a:rPr>
                <a:t>    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3B2964EF-3056-4C55-A80D-E75E8FA83300}"/>
                </a:ext>
              </a:extLst>
            </p:cNvPr>
            <p:cNvSpPr txBox="1"/>
            <p:nvPr/>
          </p:nvSpPr>
          <p:spPr>
            <a:xfrm>
              <a:off x="1269376" y="44976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75B6B76-DBCB-4F7D-B1F7-C565E7830D01}"/>
              </a:ext>
            </a:extLst>
          </p:cNvPr>
          <p:cNvGrpSpPr/>
          <p:nvPr/>
        </p:nvGrpSpPr>
        <p:grpSpPr>
          <a:xfrm>
            <a:off x="1558333" y="4557703"/>
            <a:ext cx="360000" cy="369332"/>
            <a:chOff x="1240219" y="4491262"/>
            <a:chExt cx="360000" cy="3693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0B07A88-5FE5-4AC3-9975-4E45F8027D19}"/>
                </a:ext>
              </a:extLst>
            </p:cNvPr>
            <p:cNvSpPr/>
            <p:nvPr/>
          </p:nvSpPr>
          <p:spPr>
            <a:xfrm>
              <a:off x="1240219" y="4497612"/>
              <a:ext cx="360000" cy="360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65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3200" b="1" dirty="0">
                  <a:latin typeface="NewsGotTLig" pitchFamily="2" charset="0"/>
                </a:rPr>
                <a:t>    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E5A9025-6E92-47A9-9B92-F5C4C40249AA}"/>
                </a:ext>
              </a:extLst>
            </p:cNvPr>
            <p:cNvSpPr txBox="1"/>
            <p:nvPr/>
          </p:nvSpPr>
          <p:spPr>
            <a:xfrm>
              <a:off x="1263026" y="449126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</p:grpSp>
      <p:sp>
        <p:nvSpPr>
          <p:cNvPr id="21" name="Retângulo 20">
            <a:extLst>
              <a:ext uri="{FF2B5EF4-FFF2-40B4-BE49-F238E27FC236}">
                <a16:creationId xmlns:a16="http://schemas.microsoft.com/office/drawing/2014/main" id="{2D6A8933-F80D-4ECC-85D2-EFACC733AABD}"/>
              </a:ext>
            </a:extLst>
          </p:cNvPr>
          <p:cNvSpPr/>
          <p:nvPr/>
        </p:nvSpPr>
        <p:spPr>
          <a:xfrm>
            <a:off x="7124744" y="3660890"/>
            <a:ext cx="40412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5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38947AD-13CA-4505-9B4D-5F0970C21DE3}"/>
              </a:ext>
            </a:extLst>
          </p:cNvPr>
          <p:cNvSpPr/>
          <p:nvPr/>
        </p:nvSpPr>
        <p:spPr>
          <a:xfrm>
            <a:off x="7474636" y="3691667"/>
            <a:ext cx="3778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dirty="0">
                <a:latin typeface="NewsGotTLig" pitchFamily="2" charset="0"/>
              </a:rPr>
              <a:t>Listar os TPC’s no decorrer da fase </a:t>
            </a:r>
            <a:r>
              <a:rPr lang="pt-PT" b="1" i="1" dirty="0" err="1">
                <a:solidFill>
                  <a:schemeClr val="accent5">
                    <a:lumMod val="75000"/>
                  </a:schemeClr>
                </a:solidFill>
                <a:latin typeface="NewsGotTLig" pitchFamily="2" charset="0"/>
              </a:rPr>
              <a:t>Requirements</a:t>
            </a:r>
            <a:r>
              <a:rPr lang="pt-PT" b="1" dirty="0">
                <a:latin typeface="NewsGotTLig" pitchFamily="2" charset="0"/>
              </a:rPr>
              <a:t>. </a:t>
            </a:r>
            <a:r>
              <a:rPr lang="pt-PT" dirty="0">
                <a:latin typeface="NewsGotTLig" pitchFamily="2" charset="0"/>
              </a:rPr>
              <a:t>Os requisitos funcionais serão importantes para ditar o uso de TPC’s específicos.</a:t>
            </a: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F9C9143D-CC72-4FDF-84CF-E23135AB4CD5}"/>
              </a:ext>
            </a:extLst>
          </p:cNvPr>
          <p:cNvCxnSpPr/>
          <p:nvPr/>
        </p:nvCxnSpPr>
        <p:spPr>
          <a:xfrm>
            <a:off x="1492885" y="3778250"/>
            <a:ext cx="0" cy="65405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CED7AB2F-05A3-4624-BD01-EF1C1004BE73}"/>
              </a:ext>
            </a:extLst>
          </p:cNvPr>
          <p:cNvCxnSpPr>
            <a:cxnSpLocks/>
          </p:cNvCxnSpPr>
          <p:nvPr/>
        </p:nvCxnSpPr>
        <p:spPr>
          <a:xfrm>
            <a:off x="2011045" y="3870325"/>
            <a:ext cx="0" cy="1082139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F5A5121-8F30-41F2-BE50-87677DBC421E}"/>
              </a:ext>
            </a:extLst>
          </p:cNvPr>
          <p:cNvSpPr/>
          <p:nvPr/>
        </p:nvSpPr>
        <p:spPr>
          <a:xfrm>
            <a:off x="7124744" y="5013332"/>
            <a:ext cx="40412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5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D6B564D-06CE-4B02-8AA5-950636151BFE}"/>
              </a:ext>
            </a:extLst>
          </p:cNvPr>
          <p:cNvSpPr/>
          <p:nvPr/>
        </p:nvSpPr>
        <p:spPr>
          <a:xfrm>
            <a:off x="7474636" y="5044109"/>
            <a:ext cx="3778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dirty="0">
                <a:latin typeface="NewsGotTLig" pitchFamily="2" charset="0"/>
              </a:rPr>
              <a:t>A posterior avaliação de riscos inicia-se assim que um TPC candidato é identificado pela listagem anterior.</a:t>
            </a:r>
          </a:p>
        </p:txBody>
      </p:sp>
    </p:spTree>
    <p:extLst>
      <p:ext uri="{BB962C8B-B14F-4D97-AF65-F5344CB8AC3E}">
        <p14:creationId xmlns:p14="http://schemas.microsoft.com/office/powerpoint/2010/main" val="295538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7" y="247390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4C5296-808C-4C84-9B01-B8AD4B990334}"/>
              </a:ext>
            </a:extLst>
          </p:cNvPr>
          <p:cNvSpPr/>
          <p:nvPr/>
        </p:nvSpPr>
        <p:spPr>
          <a:xfrm>
            <a:off x="2626241" y="409220"/>
            <a:ext cx="69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3. GESTÃO DE </a:t>
            </a:r>
            <a:r>
              <a:rPr lang="pt-PT" i="1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THIRD-PARTY COMPONENTS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D6CB9F5-389E-4A2A-AE00-A8B0F1436C1E}"/>
              </a:ext>
            </a:extLst>
          </p:cNvPr>
          <p:cNvSpPr/>
          <p:nvPr/>
        </p:nvSpPr>
        <p:spPr>
          <a:xfrm>
            <a:off x="1371585" y="1060089"/>
            <a:ext cx="94488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SDLC VS CICLO DE VIDA DE UM TPC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7254109-4428-453C-90B9-523F1347CEB0}"/>
              </a:ext>
            </a:extLst>
          </p:cNvPr>
          <p:cNvSpPr/>
          <p:nvPr/>
        </p:nvSpPr>
        <p:spPr>
          <a:xfrm>
            <a:off x="1427086" y="2617609"/>
            <a:ext cx="93378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RELAÇÃO EXISTENTE ENTRE AMBOS OS CICLOS</a:t>
            </a: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NewsGotTLig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44BD9AC-E69D-41D0-9F7D-500F478CC4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4107" y="3212404"/>
            <a:ext cx="6312594" cy="3150296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82E1D847-478E-48F6-A9CB-C17C1E4E5C7B}"/>
              </a:ext>
            </a:extLst>
          </p:cNvPr>
          <p:cNvGrpSpPr/>
          <p:nvPr/>
        </p:nvGrpSpPr>
        <p:grpSpPr>
          <a:xfrm>
            <a:off x="1732329" y="5101804"/>
            <a:ext cx="360000" cy="369332"/>
            <a:chOff x="1240219" y="4497612"/>
            <a:chExt cx="360000" cy="36933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E806B94-A302-476B-9AEB-E6132A071AC0}"/>
                </a:ext>
              </a:extLst>
            </p:cNvPr>
            <p:cNvSpPr/>
            <p:nvPr/>
          </p:nvSpPr>
          <p:spPr>
            <a:xfrm>
              <a:off x="1240219" y="4497612"/>
              <a:ext cx="360000" cy="360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65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3200" b="1" dirty="0">
                  <a:latin typeface="NewsGotTLig" pitchFamily="2" charset="0"/>
                </a:rPr>
                <a:t>    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3B2964EF-3056-4C55-A80D-E75E8FA83300}"/>
                </a:ext>
              </a:extLst>
            </p:cNvPr>
            <p:cNvSpPr txBox="1"/>
            <p:nvPr/>
          </p:nvSpPr>
          <p:spPr>
            <a:xfrm>
              <a:off x="1269376" y="449761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75B6B76-DBCB-4F7D-B1F7-C565E7830D01}"/>
              </a:ext>
            </a:extLst>
          </p:cNvPr>
          <p:cNvGrpSpPr/>
          <p:nvPr/>
        </p:nvGrpSpPr>
        <p:grpSpPr>
          <a:xfrm>
            <a:off x="3031118" y="5613401"/>
            <a:ext cx="360000" cy="369332"/>
            <a:chOff x="1240219" y="4491262"/>
            <a:chExt cx="360000" cy="3693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0B07A88-5FE5-4AC3-9975-4E45F8027D19}"/>
                </a:ext>
              </a:extLst>
            </p:cNvPr>
            <p:cNvSpPr/>
            <p:nvPr/>
          </p:nvSpPr>
          <p:spPr>
            <a:xfrm>
              <a:off x="1240219" y="4497612"/>
              <a:ext cx="360000" cy="360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65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3200" b="1" dirty="0">
                  <a:latin typeface="NewsGotTLig" pitchFamily="2" charset="0"/>
                </a:rPr>
                <a:t>    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E5A9025-6E92-47A9-9B92-F5C4C40249AA}"/>
                </a:ext>
              </a:extLst>
            </p:cNvPr>
            <p:cNvSpPr txBox="1"/>
            <p:nvPr/>
          </p:nvSpPr>
          <p:spPr>
            <a:xfrm>
              <a:off x="1250326" y="449126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</a:p>
          </p:txBody>
        </p:sp>
      </p:grpSp>
      <p:sp>
        <p:nvSpPr>
          <p:cNvPr id="21" name="Retângulo 20">
            <a:extLst>
              <a:ext uri="{FF2B5EF4-FFF2-40B4-BE49-F238E27FC236}">
                <a16:creationId xmlns:a16="http://schemas.microsoft.com/office/drawing/2014/main" id="{2D6A8933-F80D-4ECC-85D2-EFACC733AABD}"/>
              </a:ext>
            </a:extLst>
          </p:cNvPr>
          <p:cNvSpPr/>
          <p:nvPr/>
        </p:nvSpPr>
        <p:spPr>
          <a:xfrm>
            <a:off x="7082409" y="3660890"/>
            <a:ext cx="40412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5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38947AD-13CA-4505-9B4D-5F0970C21DE3}"/>
              </a:ext>
            </a:extLst>
          </p:cNvPr>
          <p:cNvSpPr/>
          <p:nvPr/>
        </p:nvSpPr>
        <p:spPr>
          <a:xfrm>
            <a:off x="7474635" y="3691667"/>
            <a:ext cx="39932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dirty="0">
                <a:latin typeface="NewsGotTLig" pitchFamily="2" charset="0"/>
              </a:rPr>
              <a:t>A mitigação/aceitação destes riscos vai desde a fase de </a:t>
            </a:r>
            <a:r>
              <a:rPr lang="pt-PT" b="1" i="1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</a:rPr>
              <a:t>Design</a:t>
            </a:r>
            <a:r>
              <a:rPr lang="pt-PT" b="1" dirty="0">
                <a:latin typeface="NewsGotTLig" pitchFamily="2" charset="0"/>
              </a:rPr>
              <a:t> </a:t>
            </a:r>
            <a:r>
              <a:rPr lang="pt-PT" dirty="0">
                <a:latin typeface="NewsGotTLig" pitchFamily="2" charset="0"/>
              </a:rPr>
              <a:t>até ao fim do SDLC, dado que é necessário salvaguardar certos níveis de código para conseguir mitigar tais riscos.</a:t>
            </a: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F9C9143D-CC72-4FDF-84CF-E23135AB4CD5}"/>
              </a:ext>
            </a:extLst>
          </p:cNvPr>
          <p:cNvCxnSpPr>
            <a:cxnSpLocks/>
          </p:cNvCxnSpPr>
          <p:nvPr/>
        </p:nvCxnSpPr>
        <p:spPr>
          <a:xfrm>
            <a:off x="2187152" y="3870325"/>
            <a:ext cx="0" cy="162675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CED7AB2F-05A3-4624-BD01-EF1C1004BE73}"/>
              </a:ext>
            </a:extLst>
          </p:cNvPr>
          <p:cNvCxnSpPr>
            <a:cxnSpLocks/>
          </p:cNvCxnSpPr>
          <p:nvPr/>
        </p:nvCxnSpPr>
        <p:spPr>
          <a:xfrm>
            <a:off x="3492711" y="3870325"/>
            <a:ext cx="0" cy="2132548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4F5A5121-8F30-41F2-BE50-87677DBC421E}"/>
              </a:ext>
            </a:extLst>
          </p:cNvPr>
          <p:cNvSpPr/>
          <p:nvPr/>
        </p:nvSpPr>
        <p:spPr>
          <a:xfrm>
            <a:off x="7090876" y="5013332"/>
            <a:ext cx="40412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5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D6B564D-06CE-4B02-8AA5-950636151BFE}"/>
              </a:ext>
            </a:extLst>
          </p:cNvPr>
          <p:cNvSpPr/>
          <p:nvPr/>
        </p:nvSpPr>
        <p:spPr>
          <a:xfrm>
            <a:off x="7474636" y="5044109"/>
            <a:ext cx="39932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dirty="0">
                <a:latin typeface="NewsGotTLig" pitchFamily="2" charset="0"/>
              </a:rPr>
              <a:t>A monitorização visa acompanhar continuamente o TPC depois de tudo feito. Por isso deve ser feita na parte de </a:t>
            </a:r>
            <a:r>
              <a:rPr lang="pt-PT" b="1" i="1" dirty="0" err="1">
                <a:solidFill>
                  <a:schemeClr val="accent5">
                    <a:lumMod val="75000"/>
                  </a:schemeClr>
                </a:solidFill>
                <a:latin typeface="NewsGotTLig" pitchFamily="2" charset="0"/>
              </a:rPr>
              <a:t>Develop</a:t>
            </a:r>
            <a:r>
              <a:rPr lang="pt-PT" dirty="0">
                <a:latin typeface="NewsGotTLig" pitchFamily="2" charset="0"/>
              </a:rPr>
              <a:t> e antes de enviar o produto final.</a:t>
            </a:r>
          </a:p>
        </p:txBody>
      </p:sp>
    </p:spTree>
    <p:extLst>
      <p:ext uri="{BB962C8B-B14F-4D97-AF65-F5344CB8AC3E}">
        <p14:creationId xmlns:p14="http://schemas.microsoft.com/office/powerpoint/2010/main" val="20191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7E3CB5BA-6505-49E5-B46B-96359639A5F3}"/>
              </a:ext>
            </a:extLst>
          </p:cNvPr>
          <p:cNvSpPr/>
          <p:nvPr/>
        </p:nvSpPr>
        <p:spPr>
          <a:xfrm>
            <a:off x="263046" y="247389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3262188-B648-4097-9E95-86062A48A826}"/>
              </a:ext>
            </a:extLst>
          </p:cNvPr>
          <p:cNvSpPr/>
          <p:nvPr/>
        </p:nvSpPr>
        <p:spPr>
          <a:xfrm>
            <a:off x="2480129" y="859963"/>
            <a:ext cx="723174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ÍNDICE DE CONTEÚDO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C7C8187-7791-4CF6-BACF-0DB7BF41D2E6}"/>
              </a:ext>
            </a:extLst>
          </p:cNvPr>
          <p:cNvSpPr/>
          <p:nvPr/>
        </p:nvSpPr>
        <p:spPr>
          <a:xfrm>
            <a:off x="2626242" y="1705947"/>
            <a:ext cx="69395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TÓPICOS A ABORDAR AO LONGO DA APRESENTAÇÃO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C424F20-1532-4320-A945-54710014A087}"/>
              </a:ext>
            </a:extLst>
          </p:cNvPr>
          <p:cNvSpPr/>
          <p:nvPr/>
        </p:nvSpPr>
        <p:spPr>
          <a:xfrm>
            <a:off x="1193980" y="2443129"/>
            <a:ext cx="4041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3DE9761-92D3-416B-AD24-4DF41E45045D}"/>
              </a:ext>
            </a:extLst>
          </p:cNvPr>
          <p:cNvSpPr/>
          <p:nvPr/>
        </p:nvSpPr>
        <p:spPr>
          <a:xfrm>
            <a:off x="1610629" y="2610479"/>
            <a:ext cx="574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i="1" dirty="0">
                <a:solidFill>
                  <a:schemeClr val="bg2">
                    <a:lumMod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THIRD-PARTY COMPONENTS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E7BD181-8E00-424B-8483-B358E5151818}"/>
              </a:ext>
            </a:extLst>
          </p:cNvPr>
          <p:cNvSpPr/>
          <p:nvPr/>
        </p:nvSpPr>
        <p:spPr>
          <a:xfrm>
            <a:off x="3682067" y="3638150"/>
            <a:ext cx="69395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DESAFIOS NO USO DE </a:t>
            </a:r>
            <a:r>
              <a:rPr lang="pt-PT" sz="1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THIRD-PARTY COMPONENTS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4D1AA3A-B191-4397-A7CA-B8F9537ECF16}"/>
              </a:ext>
            </a:extLst>
          </p:cNvPr>
          <p:cNvSpPr/>
          <p:nvPr/>
        </p:nvSpPr>
        <p:spPr>
          <a:xfrm>
            <a:off x="1637073" y="4577393"/>
            <a:ext cx="6557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600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</a:t>
            </a:r>
            <a:r>
              <a:rPr lang="pt-PT" sz="1600" i="1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THIRD-PARTY COMPONENTS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3FA15D2-64EB-4763-AD43-899EC5BD096C}"/>
              </a:ext>
            </a:extLst>
          </p:cNvPr>
          <p:cNvSpPr/>
          <p:nvPr/>
        </p:nvSpPr>
        <p:spPr>
          <a:xfrm>
            <a:off x="10535246" y="3505577"/>
            <a:ext cx="42459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DD51C3F-E10A-420F-80E4-7EA9AB4EFC7D}"/>
              </a:ext>
            </a:extLst>
          </p:cNvPr>
          <p:cNvSpPr/>
          <p:nvPr/>
        </p:nvSpPr>
        <p:spPr>
          <a:xfrm>
            <a:off x="1124628" y="4377339"/>
            <a:ext cx="6142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E076FB-4287-412E-B1E5-EA656D5DDB33}"/>
              </a:ext>
            </a:extLst>
          </p:cNvPr>
          <p:cNvSpPr/>
          <p:nvPr/>
        </p:nvSpPr>
        <p:spPr>
          <a:xfrm>
            <a:off x="4024079" y="5602114"/>
            <a:ext cx="6557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600" dirty="0">
                <a:solidFill>
                  <a:schemeClr val="accent3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PESQUISA ADICIONAL E CONSIDERAÇÕES FUTURAS</a:t>
            </a:r>
            <a:endParaRPr lang="pt-PT" sz="1600" i="1" dirty="0">
              <a:solidFill>
                <a:schemeClr val="accent3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algn="r"/>
            <a:endParaRPr lang="pt-PT" sz="1600" i="1"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CFFBC67-794B-42CF-9C1D-F655DFEDD2B7}"/>
              </a:ext>
            </a:extLst>
          </p:cNvPr>
          <p:cNvSpPr/>
          <p:nvPr/>
        </p:nvSpPr>
        <p:spPr>
          <a:xfrm>
            <a:off x="10528594" y="5319132"/>
            <a:ext cx="6142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5000" dirty="0">
                <a:solidFill>
                  <a:schemeClr val="accent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FBA08CEE-C45E-4BA7-82EE-03E1BF4685FB}"/>
              </a:ext>
            </a:extLst>
          </p:cNvPr>
          <p:cNvCxnSpPr/>
          <p:nvPr/>
        </p:nvCxnSpPr>
        <p:spPr>
          <a:xfrm>
            <a:off x="1236512" y="3459551"/>
            <a:ext cx="6259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774A990B-E215-451D-9B41-17BA632F0805}"/>
              </a:ext>
            </a:extLst>
          </p:cNvPr>
          <p:cNvCxnSpPr/>
          <p:nvPr/>
        </p:nvCxnSpPr>
        <p:spPr>
          <a:xfrm>
            <a:off x="4748796" y="4420100"/>
            <a:ext cx="6259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xão reta 43">
            <a:extLst>
              <a:ext uri="{FF2B5EF4-FFF2-40B4-BE49-F238E27FC236}">
                <a16:creationId xmlns:a16="http://schemas.microsoft.com/office/drawing/2014/main" id="{B246BC91-F89B-4696-87E9-3CC90E0047AC}"/>
              </a:ext>
            </a:extLst>
          </p:cNvPr>
          <p:cNvCxnSpPr/>
          <p:nvPr/>
        </p:nvCxnSpPr>
        <p:spPr>
          <a:xfrm>
            <a:off x="1215246" y="5392900"/>
            <a:ext cx="6259443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6E26F6AA-9DF4-4485-BAF3-A62C065A1DEE}"/>
              </a:ext>
            </a:extLst>
          </p:cNvPr>
          <p:cNvSpPr/>
          <p:nvPr/>
        </p:nvSpPr>
        <p:spPr>
          <a:xfrm>
            <a:off x="1598102" y="2914917"/>
            <a:ext cx="6062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Light" panose="020B0502040204020203" pitchFamily="34" charset="0"/>
              </a:rPr>
              <a:t>Definição de </a:t>
            </a:r>
            <a:r>
              <a:rPr lang="pt-PT" i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Light" panose="020B0502040204020203" pitchFamily="34" charset="0"/>
              </a:rPr>
              <a:t>Third-Party Components </a:t>
            </a:r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Light" panose="020B0502040204020203" pitchFamily="34" charset="0"/>
              </a:rPr>
              <a:t>O seu significado no produto final</a:t>
            </a:r>
            <a:endParaRPr lang="pt-PT" i="1" dirty="0">
              <a:solidFill>
                <a:schemeClr val="bg2">
                  <a:lumMod val="50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0B8B1398-064E-435F-A4A9-E67AC39D7F93}"/>
              </a:ext>
            </a:extLst>
          </p:cNvPr>
          <p:cNvSpPr/>
          <p:nvPr/>
        </p:nvSpPr>
        <p:spPr>
          <a:xfrm>
            <a:off x="3022333" y="3924106"/>
            <a:ext cx="7612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Light" panose="020B0502040204020203" pitchFamily="34" charset="0"/>
              </a:rPr>
              <a:t>Cenário da empresa do Bob </a:t>
            </a:r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Light" panose="020B0502040204020203" pitchFamily="34" charset="0"/>
              </a:rPr>
              <a:t>Problemas no produto final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Light" panose="020B0502040204020203" pitchFamily="34" charset="0"/>
              </a:rPr>
              <a:t>Resposta às questões levantadas</a:t>
            </a:r>
            <a:endParaRPr lang="pt-PT" b="1" dirty="0">
              <a:solidFill>
                <a:schemeClr val="tx1">
                  <a:lumMod val="75000"/>
                  <a:lumOff val="25000"/>
                </a:schemeClr>
              </a:solidFill>
              <a:latin typeface="NewsGotTLig" pitchFamily="2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A53129B-085F-4EB6-9E25-B55D80BEBA71}"/>
              </a:ext>
            </a:extLst>
          </p:cNvPr>
          <p:cNvSpPr/>
          <p:nvPr/>
        </p:nvSpPr>
        <p:spPr>
          <a:xfrm>
            <a:off x="1610629" y="4848357"/>
            <a:ext cx="6557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Light" panose="020B0502040204020203" pitchFamily="34" charset="0"/>
              </a:rPr>
              <a:t>SDLC vs Ciclo de Vida de um TPC </a:t>
            </a:r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Light" panose="020B0502040204020203" pitchFamily="34" charset="0"/>
              </a:rPr>
              <a:t>Ingredientes-chave para a gestão de TPC’s</a:t>
            </a:r>
          </a:p>
        </p:txBody>
      </p:sp>
    </p:spTree>
    <p:extLst>
      <p:ext uri="{BB962C8B-B14F-4D97-AF65-F5344CB8AC3E}">
        <p14:creationId xmlns:p14="http://schemas.microsoft.com/office/powerpoint/2010/main" val="2182623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7" y="247390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4C5296-808C-4C84-9B01-B8AD4B990334}"/>
              </a:ext>
            </a:extLst>
          </p:cNvPr>
          <p:cNvSpPr/>
          <p:nvPr/>
        </p:nvSpPr>
        <p:spPr>
          <a:xfrm>
            <a:off x="2626241" y="409220"/>
            <a:ext cx="69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3. GESTÃO DE </a:t>
            </a:r>
            <a:r>
              <a:rPr lang="pt-PT" i="1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THIRD-PARTY COMPONENTS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D6CB9F5-389E-4A2A-AE00-A8B0F1436C1E}"/>
              </a:ext>
            </a:extLst>
          </p:cNvPr>
          <p:cNvSpPr/>
          <p:nvPr/>
        </p:nvSpPr>
        <p:spPr>
          <a:xfrm>
            <a:off x="1371585" y="1060089"/>
            <a:ext cx="94488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SDLC VS CICLO DE VIDA DE UM TPC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7254109-4428-453C-90B9-523F1347CEB0}"/>
              </a:ext>
            </a:extLst>
          </p:cNvPr>
          <p:cNvSpPr/>
          <p:nvPr/>
        </p:nvSpPr>
        <p:spPr>
          <a:xfrm>
            <a:off x="1427086" y="2617609"/>
            <a:ext cx="93378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RELAÇÃO EXISTENTE ENTRE AMBOS OS CICLOS</a:t>
            </a: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NewsGotTLig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44BD9AC-E69D-41D0-9F7D-500F478CC4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4107" y="3212404"/>
            <a:ext cx="6312594" cy="3150296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75B6B76-DBCB-4F7D-B1F7-C565E7830D01}"/>
              </a:ext>
            </a:extLst>
          </p:cNvPr>
          <p:cNvGrpSpPr/>
          <p:nvPr/>
        </p:nvGrpSpPr>
        <p:grpSpPr>
          <a:xfrm>
            <a:off x="3793381" y="3930332"/>
            <a:ext cx="360000" cy="369332"/>
            <a:chOff x="1240219" y="4491262"/>
            <a:chExt cx="360000" cy="3693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0B07A88-5FE5-4AC3-9975-4E45F8027D19}"/>
                </a:ext>
              </a:extLst>
            </p:cNvPr>
            <p:cNvSpPr/>
            <p:nvPr/>
          </p:nvSpPr>
          <p:spPr>
            <a:xfrm>
              <a:off x="1240219" y="4497612"/>
              <a:ext cx="360000" cy="360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65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3200" b="1" dirty="0">
                  <a:latin typeface="NewsGotTLig" pitchFamily="2" charset="0"/>
                </a:rPr>
                <a:t>    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E5A9025-6E92-47A9-9B92-F5C4C40249AA}"/>
                </a:ext>
              </a:extLst>
            </p:cNvPr>
            <p:cNvSpPr txBox="1"/>
            <p:nvPr/>
          </p:nvSpPr>
          <p:spPr>
            <a:xfrm>
              <a:off x="1288426" y="4491262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!</a:t>
              </a:r>
            </a:p>
          </p:txBody>
        </p:sp>
      </p:grp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CED7AB2F-05A3-4624-BD01-EF1C1004BE73}"/>
              </a:ext>
            </a:extLst>
          </p:cNvPr>
          <p:cNvCxnSpPr>
            <a:cxnSpLocks/>
          </p:cNvCxnSpPr>
          <p:nvPr/>
        </p:nvCxnSpPr>
        <p:spPr>
          <a:xfrm>
            <a:off x="4203911" y="3480853"/>
            <a:ext cx="0" cy="594648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B23685AB-197E-4C84-8E23-4EBCD16FC5D4}"/>
              </a:ext>
            </a:extLst>
          </p:cNvPr>
          <p:cNvSpPr/>
          <p:nvPr/>
        </p:nvSpPr>
        <p:spPr>
          <a:xfrm>
            <a:off x="7316105" y="4075501"/>
            <a:ext cx="38937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dirty="0">
                <a:latin typeface="NewsGotTLig" pitchFamily="2" charset="0"/>
              </a:rPr>
              <a:t>Verificação da BOM feita antes da fase de </a:t>
            </a:r>
            <a:r>
              <a:rPr lang="pt-PT" b="1" i="1" dirty="0" err="1">
                <a:solidFill>
                  <a:schemeClr val="accent5">
                    <a:lumMod val="75000"/>
                  </a:schemeClr>
                </a:solidFill>
                <a:latin typeface="NewsGotTLig" pitchFamily="2" charset="0"/>
              </a:rPr>
              <a:t>Support</a:t>
            </a:r>
            <a:r>
              <a:rPr lang="pt-PT" dirty="0">
                <a:latin typeface="NewsGotTLig" pitchFamily="2" charset="0"/>
              </a:rPr>
              <a:t>, dado que pode ser preciso acionar uma nova avaliação de riscos antes de enviar o produto caso existam novos TPC’s ou atualizações sobre os mesmos.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648EB84-1E9B-411E-8B07-39FD32360207}"/>
              </a:ext>
            </a:extLst>
          </p:cNvPr>
          <p:cNvSpPr/>
          <p:nvPr/>
        </p:nvSpPr>
        <p:spPr>
          <a:xfrm>
            <a:off x="6987043" y="4025661"/>
            <a:ext cx="40412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5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!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A23736B-F756-43A7-9DF1-52584BB4E863}"/>
              </a:ext>
            </a:extLst>
          </p:cNvPr>
          <p:cNvSpPr/>
          <p:nvPr/>
        </p:nvSpPr>
        <p:spPr>
          <a:xfrm>
            <a:off x="4262549" y="3910245"/>
            <a:ext cx="942405" cy="2308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PT" sz="9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VERIFY BOM</a:t>
            </a:r>
          </a:p>
        </p:txBody>
      </p:sp>
    </p:spTree>
    <p:extLst>
      <p:ext uri="{BB962C8B-B14F-4D97-AF65-F5344CB8AC3E}">
        <p14:creationId xmlns:p14="http://schemas.microsoft.com/office/powerpoint/2010/main" val="404718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7" y="247390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4C5296-808C-4C84-9B01-B8AD4B990334}"/>
              </a:ext>
            </a:extLst>
          </p:cNvPr>
          <p:cNvSpPr/>
          <p:nvPr/>
        </p:nvSpPr>
        <p:spPr>
          <a:xfrm>
            <a:off x="2626241" y="409220"/>
            <a:ext cx="69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3. GESTÃO DE </a:t>
            </a:r>
            <a:r>
              <a:rPr lang="pt-PT" i="1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THIRD-PARTY COMPONENTS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D6CB9F5-389E-4A2A-AE00-A8B0F1436C1E}"/>
              </a:ext>
            </a:extLst>
          </p:cNvPr>
          <p:cNvSpPr/>
          <p:nvPr/>
        </p:nvSpPr>
        <p:spPr>
          <a:xfrm>
            <a:off x="1371585" y="1060089"/>
            <a:ext cx="94488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INGREDIENTES-CHAVE PARA A GESTÃO DE TPC’S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7254109-4428-453C-90B9-523F1347CEB0}"/>
              </a:ext>
            </a:extLst>
          </p:cNvPr>
          <p:cNvSpPr/>
          <p:nvPr/>
        </p:nvSpPr>
        <p:spPr>
          <a:xfrm>
            <a:off x="1427086" y="2617609"/>
            <a:ext cx="93378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ETAPAS DE AMBOS OS CICLOS</a:t>
            </a: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NewsGotTLig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28B76E-1005-475A-8FE3-7DAA6BADE71E}"/>
              </a:ext>
            </a:extLst>
          </p:cNvPr>
          <p:cNvSpPr/>
          <p:nvPr/>
        </p:nvSpPr>
        <p:spPr>
          <a:xfrm>
            <a:off x="1133473" y="3559576"/>
            <a:ext cx="99250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dirty="0">
                <a:latin typeface="NewsGotTLig" pitchFamily="2" charset="0"/>
              </a:rPr>
              <a:t>Conforme temos visto ao longo de toda esta apresentação os quatro maiores passos/fases, ou seja, </a:t>
            </a:r>
            <a:r>
              <a:rPr lang="pt-PT" b="1" i="1" dirty="0" err="1">
                <a:solidFill>
                  <a:schemeClr val="accent3"/>
                </a:solidFill>
                <a:latin typeface="NewsGotTLig" pitchFamily="2" charset="0"/>
              </a:rPr>
              <a:t>Maintain</a:t>
            </a:r>
            <a:r>
              <a:rPr lang="pt-PT" dirty="0">
                <a:latin typeface="NewsGotTLig" pitchFamily="2" charset="0"/>
              </a:rPr>
              <a:t>, </a:t>
            </a:r>
            <a:r>
              <a:rPr lang="pt-PT" b="1" i="1" dirty="0" err="1">
                <a:solidFill>
                  <a:schemeClr val="accent3"/>
                </a:solidFill>
                <a:latin typeface="NewsGotTLig" pitchFamily="2" charset="0"/>
              </a:rPr>
              <a:t>Assess</a:t>
            </a:r>
            <a:r>
              <a:rPr lang="pt-PT" dirty="0">
                <a:latin typeface="NewsGotTLig" pitchFamily="2" charset="0"/>
              </a:rPr>
              <a:t>, </a:t>
            </a:r>
            <a:r>
              <a:rPr lang="pt-PT" b="1" i="1" dirty="0" err="1">
                <a:solidFill>
                  <a:schemeClr val="accent3"/>
                </a:solidFill>
                <a:latin typeface="NewsGotTLig" pitchFamily="2" charset="0"/>
              </a:rPr>
              <a:t>Mitigate</a:t>
            </a:r>
            <a:r>
              <a:rPr lang="pt-PT" dirty="0">
                <a:latin typeface="NewsGotTLig" pitchFamily="2" charset="0"/>
              </a:rPr>
              <a:t> e </a:t>
            </a:r>
            <a:r>
              <a:rPr lang="pt-PT" b="1" i="1" dirty="0">
                <a:solidFill>
                  <a:schemeClr val="accent3"/>
                </a:solidFill>
                <a:latin typeface="NewsGotTLig" pitchFamily="2" charset="0"/>
              </a:rPr>
              <a:t>Monitor</a:t>
            </a:r>
            <a:r>
              <a:rPr lang="pt-PT" dirty="0">
                <a:latin typeface="NewsGotTLig" pitchFamily="2" charset="0"/>
              </a:rPr>
              <a:t> têm uns ingredientes-chave para serem considerados como uma excelente gestão do ciclo de vida dum TPC. </a:t>
            </a:r>
          </a:p>
          <a:p>
            <a:pPr algn="just"/>
            <a:endParaRPr lang="pt-PT" dirty="0">
              <a:latin typeface="NewsGotTLig" pitchFamily="2" charset="0"/>
            </a:endParaRPr>
          </a:p>
          <a:p>
            <a:pPr algn="just"/>
            <a:r>
              <a:rPr lang="pt-PT" dirty="0">
                <a:latin typeface="NewsGotTLig" pitchFamily="2" charset="0"/>
              </a:rPr>
              <a:t>Existem uma panóplia de ingredientes para as quatro fases essenciais para a gestão do ciclo de vida dos TPC. Alguns destes ingredientes são considerados o mínimo para cada fase de forma a existir um controlo essencial e basilar dos TPC.</a:t>
            </a:r>
          </a:p>
        </p:txBody>
      </p:sp>
    </p:spTree>
    <p:extLst>
      <p:ext uri="{BB962C8B-B14F-4D97-AF65-F5344CB8AC3E}">
        <p14:creationId xmlns:p14="http://schemas.microsoft.com/office/powerpoint/2010/main" val="4183696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7" y="247390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u="sng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4C5296-808C-4C84-9B01-B8AD4B990334}"/>
              </a:ext>
            </a:extLst>
          </p:cNvPr>
          <p:cNvSpPr/>
          <p:nvPr/>
        </p:nvSpPr>
        <p:spPr>
          <a:xfrm>
            <a:off x="2626241" y="409220"/>
            <a:ext cx="69395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3. GESTÃO DE </a:t>
            </a:r>
            <a:r>
              <a:rPr lang="pt-PT" i="1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THIRD-PARTY COMPONENTS</a:t>
            </a:r>
          </a:p>
          <a:p>
            <a:pPr algn="ctr"/>
            <a:r>
              <a:rPr lang="pt-PT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3.1. INGREDIENTES-CHAVE PARA A GESTÃO DE TPC’S</a:t>
            </a:r>
          </a:p>
          <a:p>
            <a:pPr algn="ctr"/>
            <a:endParaRPr lang="pt-PT" dirty="0">
              <a:solidFill>
                <a:schemeClr val="accent5">
                  <a:lumMod val="75000"/>
                </a:schemeClr>
              </a:solidFill>
              <a:latin typeface="NewsGotTLig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DA69A80-1996-4B43-A853-27107F4A42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16323" y="1202980"/>
            <a:ext cx="4959354" cy="508352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6A5D23A-8801-44E4-963C-2EAE42E8E193}"/>
              </a:ext>
            </a:extLst>
          </p:cNvPr>
          <p:cNvSpPr/>
          <p:nvPr/>
        </p:nvSpPr>
        <p:spPr>
          <a:xfrm>
            <a:off x="889000" y="4742711"/>
            <a:ext cx="3403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</a:rPr>
              <a:t>Os ingredientes assinalados com a estrela são considerados o mínimo a cada fase de forma a existir um controlo basilar dos </a:t>
            </a:r>
            <a:r>
              <a:rPr lang="pt-P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</a:rPr>
              <a:t>TPCs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</a:rPr>
              <a:t> de um produto</a:t>
            </a:r>
          </a:p>
        </p:txBody>
      </p:sp>
      <p:sp>
        <p:nvSpPr>
          <p:cNvPr id="5" name="Estrela: 5 Pontos 4">
            <a:extLst>
              <a:ext uri="{FF2B5EF4-FFF2-40B4-BE49-F238E27FC236}">
                <a16:creationId xmlns:a16="http://schemas.microsoft.com/office/drawing/2014/main" id="{0AE7ADAB-EB2B-42BC-8336-CAA47FDB3233}"/>
              </a:ext>
            </a:extLst>
          </p:cNvPr>
          <p:cNvSpPr/>
          <p:nvPr/>
        </p:nvSpPr>
        <p:spPr>
          <a:xfrm>
            <a:off x="5858933" y="2567617"/>
            <a:ext cx="304800" cy="29305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Estrela: 5 Pontos 13">
            <a:extLst>
              <a:ext uri="{FF2B5EF4-FFF2-40B4-BE49-F238E27FC236}">
                <a16:creationId xmlns:a16="http://schemas.microsoft.com/office/drawing/2014/main" id="{5A22E939-5C96-407E-932D-1BFA38F9AC87}"/>
              </a:ext>
            </a:extLst>
          </p:cNvPr>
          <p:cNvSpPr/>
          <p:nvPr/>
        </p:nvSpPr>
        <p:spPr>
          <a:xfrm>
            <a:off x="6912505" y="2565147"/>
            <a:ext cx="304800" cy="29305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Estrela: 5 Pontos 16">
            <a:extLst>
              <a:ext uri="{FF2B5EF4-FFF2-40B4-BE49-F238E27FC236}">
                <a16:creationId xmlns:a16="http://schemas.microsoft.com/office/drawing/2014/main" id="{52EFD6E2-412C-46B3-8657-9405C3F6BF20}"/>
              </a:ext>
            </a:extLst>
          </p:cNvPr>
          <p:cNvSpPr/>
          <p:nvPr/>
        </p:nvSpPr>
        <p:spPr>
          <a:xfrm>
            <a:off x="4778667" y="2565147"/>
            <a:ext cx="304800" cy="29305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Estrela: 5 Pontos 17">
            <a:extLst>
              <a:ext uri="{FF2B5EF4-FFF2-40B4-BE49-F238E27FC236}">
                <a16:creationId xmlns:a16="http://schemas.microsoft.com/office/drawing/2014/main" id="{7C2F8672-9F20-4380-B021-3C83F7E12B1C}"/>
              </a:ext>
            </a:extLst>
          </p:cNvPr>
          <p:cNvSpPr/>
          <p:nvPr/>
        </p:nvSpPr>
        <p:spPr>
          <a:xfrm>
            <a:off x="7966077" y="2538855"/>
            <a:ext cx="304800" cy="29305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Estrela: 5 Pontos 18">
            <a:extLst>
              <a:ext uri="{FF2B5EF4-FFF2-40B4-BE49-F238E27FC236}">
                <a16:creationId xmlns:a16="http://schemas.microsoft.com/office/drawing/2014/main" id="{BF68387D-7DB6-4FC6-ADB3-BDF7BE208493}"/>
              </a:ext>
            </a:extLst>
          </p:cNvPr>
          <p:cNvSpPr/>
          <p:nvPr/>
        </p:nvSpPr>
        <p:spPr>
          <a:xfrm>
            <a:off x="6912505" y="3172984"/>
            <a:ext cx="304800" cy="29305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Estrela: 5 Pontos 20">
            <a:extLst>
              <a:ext uri="{FF2B5EF4-FFF2-40B4-BE49-F238E27FC236}">
                <a16:creationId xmlns:a16="http://schemas.microsoft.com/office/drawing/2014/main" id="{8114C9B3-AAB9-4734-BD22-61061A2AADEA}"/>
              </a:ext>
            </a:extLst>
          </p:cNvPr>
          <p:cNvSpPr/>
          <p:nvPr/>
        </p:nvSpPr>
        <p:spPr>
          <a:xfrm>
            <a:off x="584200" y="4808834"/>
            <a:ext cx="304800" cy="29305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Estrela: 5 Pontos 11">
            <a:extLst>
              <a:ext uri="{FF2B5EF4-FFF2-40B4-BE49-F238E27FC236}">
                <a16:creationId xmlns:a16="http://schemas.microsoft.com/office/drawing/2014/main" id="{87EC9755-B4F3-467E-89CA-CA7DF9FA63C9}"/>
              </a:ext>
            </a:extLst>
          </p:cNvPr>
          <p:cNvSpPr/>
          <p:nvPr/>
        </p:nvSpPr>
        <p:spPr>
          <a:xfrm>
            <a:off x="6910388" y="5638662"/>
            <a:ext cx="304800" cy="29305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052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7" y="247390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4C5296-808C-4C84-9B01-B8AD4B990334}"/>
              </a:ext>
            </a:extLst>
          </p:cNvPr>
          <p:cNvSpPr/>
          <p:nvPr/>
        </p:nvSpPr>
        <p:spPr>
          <a:xfrm>
            <a:off x="2626241" y="409220"/>
            <a:ext cx="69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3. GESTÃO DE </a:t>
            </a:r>
            <a:r>
              <a:rPr lang="pt-PT" i="1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THIRD-PARTY COMPONENTS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D6CB9F5-389E-4A2A-AE00-A8B0F1436C1E}"/>
              </a:ext>
            </a:extLst>
          </p:cNvPr>
          <p:cNvSpPr/>
          <p:nvPr/>
        </p:nvSpPr>
        <p:spPr>
          <a:xfrm>
            <a:off x="1371585" y="1060089"/>
            <a:ext cx="94488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INGREDIENTES-CHAVE PARA A GESTÃO DE TPC’S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7254109-4428-453C-90B9-523F1347CEB0}"/>
              </a:ext>
            </a:extLst>
          </p:cNvPr>
          <p:cNvSpPr/>
          <p:nvPr/>
        </p:nvSpPr>
        <p:spPr>
          <a:xfrm>
            <a:off x="1427086" y="2617609"/>
            <a:ext cx="93378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b="1" i="1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MAINTAIN</a:t>
            </a:r>
            <a:r>
              <a:rPr lang="pt-PT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 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Manter uma lista de TPC’s</a:t>
            </a:r>
          </a:p>
          <a:p>
            <a:pPr algn="ctr"/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COMO FAZÊ-LO?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28B76E-1005-475A-8FE3-7DAA6BADE71E}"/>
              </a:ext>
            </a:extLst>
          </p:cNvPr>
          <p:cNvSpPr/>
          <p:nvPr/>
        </p:nvSpPr>
        <p:spPr>
          <a:xfrm>
            <a:off x="1133470" y="3953460"/>
            <a:ext cx="9925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dirty="0">
                <a:latin typeface="NewsGotTLig" pitchFamily="2" charset="0"/>
              </a:rPr>
              <a:t>Identificadores únicos para os TPC’s para ajudar na criação da BOM;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dirty="0">
                <a:latin typeface="NewsGotTLig" pitchFamily="2" charset="0"/>
              </a:rPr>
              <a:t>Mapeamento correto dos TPC’s e seus identificadores com toda a informação útil sobre cada TPC e suas possíveis vulnerabilidades, </a:t>
            </a:r>
            <a:r>
              <a:rPr lang="pt-PT" i="1" dirty="0" err="1">
                <a:latin typeface="NewsGotTLig" pitchFamily="2" charset="0"/>
              </a:rPr>
              <a:t>patches</a:t>
            </a:r>
            <a:r>
              <a:rPr lang="pt-PT" dirty="0">
                <a:latin typeface="NewsGotTLig" pitchFamily="2" charset="0"/>
              </a:rPr>
              <a:t>, etc.;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dirty="0">
                <a:latin typeface="NewsGotTLig" pitchFamily="2" charset="0"/>
              </a:rPr>
              <a:t>Criação da BOM utilizando a abordagem mais correta para a empresa e os seus </a:t>
            </a:r>
            <a:r>
              <a:rPr lang="pt-PT" i="1" dirty="0">
                <a:latin typeface="NewsGotTLig" pitchFamily="2" charset="0"/>
              </a:rPr>
              <a:t>softwares </a:t>
            </a:r>
            <a:r>
              <a:rPr lang="pt-PT" dirty="0">
                <a:latin typeface="NewsGotTLig" pitchFamily="2" charset="0"/>
              </a:rPr>
              <a:t>com TPC.</a:t>
            </a:r>
          </a:p>
        </p:txBody>
      </p:sp>
    </p:spTree>
    <p:extLst>
      <p:ext uri="{BB962C8B-B14F-4D97-AF65-F5344CB8AC3E}">
        <p14:creationId xmlns:p14="http://schemas.microsoft.com/office/powerpoint/2010/main" val="1600041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4" y="306259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4C5296-808C-4C84-9B01-B8AD4B990334}"/>
              </a:ext>
            </a:extLst>
          </p:cNvPr>
          <p:cNvSpPr/>
          <p:nvPr/>
        </p:nvSpPr>
        <p:spPr>
          <a:xfrm>
            <a:off x="2626241" y="409220"/>
            <a:ext cx="69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3. GESTÃO DE </a:t>
            </a:r>
            <a:r>
              <a:rPr lang="pt-PT" i="1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THIRD-PARTY COMPONENTS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D6CB9F5-389E-4A2A-AE00-A8B0F1436C1E}"/>
              </a:ext>
            </a:extLst>
          </p:cNvPr>
          <p:cNvSpPr/>
          <p:nvPr/>
        </p:nvSpPr>
        <p:spPr>
          <a:xfrm>
            <a:off x="1371585" y="1060089"/>
            <a:ext cx="94488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INGREDIENTES-CHAVE PARA A GESTÃO DE TPC’S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7254109-4428-453C-90B9-523F1347CEB0}"/>
              </a:ext>
            </a:extLst>
          </p:cNvPr>
          <p:cNvSpPr/>
          <p:nvPr/>
        </p:nvSpPr>
        <p:spPr>
          <a:xfrm>
            <a:off x="1427086" y="2617609"/>
            <a:ext cx="93378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b="1" i="1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MAINTAIN</a:t>
            </a:r>
            <a:r>
              <a:rPr lang="pt-PT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 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Manter uma lista de TPC’s</a:t>
            </a:r>
          </a:p>
          <a:p>
            <a:pPr algn="ctr"/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MÉTODOS PARA CRIAR E MANTER UMA LISTA DE TPC’S</a:t>
            </a:r>
          </a:p>
        </p:txBody>
      </p:sp>
      <p:graphicFrame>
        <p:nvGraphicFramePr>
          <p:cNvPr id="10" name="Tabela 7">
            <a:extLst>
              <a:ext uri="{FF2B5EF4-FFF2-40B4-BE49-F238E27FC236}">
                <a16:creationId xmlns:a16="http://schemas.microsoft.com/office/drawing/2014/main" id="{C89474B6-F464-49CB-9C69-FC7802D4D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633463"/>
              </p:ext>
            </p:extLst>
          </p:nvPr>
        </p:nvGraphicFramePr>
        <p:xfrm>
          <a:off x="1200145" y="3610090"/>
          <a:ext cx="9791703" cy="26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093">
                  <a:extLst>
                    <a:ext uri="{9D8B030D-6E8A-4147-A177-3AD203B41FA5}">
                      <a16:colId xmlns:a16="http://schemas.microsoft.com/office/drawing/2014/main" val="1570705946"/>
                    </a:ext>
                  </a:extLst>
                </a:gridCol>
                <a:gridCol w="3275305">
                  <a:extLst>
                    <a:ext uri="{9D8B030D-6E8A-4147-A177-3AD203B41FA5}">
                      <a16:colId xmlns:a16="http://schemas.microsoft.com/office/drawing/2014/main" val="3529877368"/>
                    </a:ext>
                  </a:extLst>
                </a:gridCol>
                <a:gridCol w="3275305">
                  <a:extLst>
                    <a:ext uri="{9D8B030D-6E8A-4147-A177-3AD203B41FA5}">
                      <a16:colId xmlns:a16="http://schemas.microsoft.com/office/drawing/2014/main" val="3472716317"/>
                    </a:ext>
                  </a:extLst>
                </a:gridCol>
              </a:tblGrid>
              <a:tr h="465860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Método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Prós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Contras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888603"/>
                  </a:ext>
                </a:extLst>
              </a:tr>
              <a:tr h="583450"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pt-PT" sz="1800" b="1" dirty="0">
                          <a:latin typeface="NewsGotTLig" pitchFamily="2" charset="0"/>
                        </a:rPr>
                        <a:t>Lista manual dos TPC’s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pt-PT" sz="1800" b="0" i="0" u="none" strike="noStrike" dirty="0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Gratuito</a:t>
                      </a:r>
                      <a:endParaRPr lang="pt-PT" sz="1800" dirty="0">
                        <a:latin typeface="NewsGotTLig" pitchFamily="2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PT" sz="1800" b="0" i="0" u="none" strike="noStrike" dirty="0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Pouca certidão, principalmente nas sub-dependências</a:t>
                      </a:r>
                      <a:endParaRPr lang="pt-PT" sz="1800" dirty="0">
                        <a:latin typeface="NewsGotTLig" pitchFamily="2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549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pt-PT" sz="1800" b="1" dirty="0">
                          <a:latin typeface="NewsGotTLig" pitchFamily="2" charset="0"/>
                        </a:rPr>
                        <a:t>Ferramentas Automáticas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PT" sz="1800" b="0" i="0" u="none" strike="noStrike" dirty="0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Muito preciso e eficiente</a:t>
                      </a:r>
                      <a:endParaRPr lang="pt-PT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pt-PT" sz="1800" dirty="0">
                        <a:latin typeface="NewsGotTLig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PT" sz="1800" b="0" i="0" u="none" strike="noStrike" dirty="0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Preço e disponibilidade de múltiplas ferramentas para diferentes linguagens</a:t>
                      </a:r>
                      <a:endParaRPr lang="pt-PT" sz="1800" dirty="0">
                        <a:latin typeface="NewsGotTLig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120267"/>
                  </a:ext>
                </a:extLst>
              </a:tr>
              <a:tr h="217596"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pt-PT" sz="1800" b="1" dirty="0">
                          <a:latin typeface="NewsGotTLig" pitchFamily="2" charset="0"/>
                        </a:rPr>
                        <a:t>Combinação das duas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PT" sz="1800" b="0" i="0" u="none" strike="noStrike" dirty="0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Combinação dos prós falados acima </a:t>
                      </a:r>
                      <a:endParaRPr lang="pt-PT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PT" sz="1800" b="0" i="0" u="none" strike="noStrike" dirty="0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Combinação dos contras falados acima</a:t>
                      </a:r>
                      <a:endParaRPr lang="pt-PT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945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735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7" y="247390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4C5296-808C-4C84-9B01-B8AD4B990334}"/>
              </a:ext>
            </a:extLst>
          </p:cNvPr>
          <p:cNvSpPr/>
          <p:nvPr/>
        </p:nvSpPr>
        <p:spPr>
          <a:xfrm>
            <a:off x="2626241" y="409220"/>
            <a:ext cx="69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3. GESTÃO DE </a:t>
            </a:r>
            <a:r>
              <a:rPr lang="pt-PT" i="1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THIRD-PARTY COMPONENTS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D6CB9F5-389E-4A2A-AE00-A8B0F1436C1E}"/>
              </a:ext>
            </a:extLst>
          </p:cNvPr>
          <p:cNvSpPr/>
          <p:nvPr/>
        </p:nvSpPr>
        <p:spPr>
          <a:xfrm>
            <a:off x="1371585" y="1060089"/>
            <a:ext cx="94488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INGREDIENTES-CHAVE PARA A GESTÃO DE TPC’S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7254109-4428-453C-90B9-523F1347CEB0}"/>
              </a:ext>
            </a:extLst>
          </p:cNvPr>
          <p:cNvSpPr/>
          <p:nvPr/>
        </p:nvSpPr>
        <p:spPr>
          <a:xfrm>
            <a:off x="1427086" y="2617609"/>
            <a:ext cx="93378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b="1" i="1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ASSESS</a:t>
            </a:r>
            <a:r>
              <a:rPr lang="pt-PT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 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Avaliar o risco de segurança</a:t>
            </a:r>
          </a:p>
          <a:p>
            <a:pPr algn="ctr"/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COMO FAZÊ-LO?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28B76E-1005-475A-8FE3-7DAA6BADE71E}"/>
              </a:ext>
            </a:extLst>
          </p:cNvPr>
          <p:cNvSpPr/>
          <p:nvPr/>
        </p:nvSpPr>
        <p:spPr>
          <a:xfrm>
            <a:off x="1133470" y="3953460"/>
            <a:ext cx="99250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dirty="0">
                <a:latin typeface="NewsGotTLig" pitchFamily="2" charset="0"/>
              </a:rPr>
              <a:t>Avaliar as vulnerabilidades conhecidas e as práticas usadas;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dirty="0">
                <a:latin typeface="NewsGotTLig" pitchFamily="2" charset="0"/>
              </a:rPr>
              <a:t>Detetar as vulnerabilidades ainda por remediar relativamente à ultima versão (ou a em uso) verificando se existem modos já disponíveis para mitigar as mesmas;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dirty="0">
                <a:latin typeface="NewsGotTLig" pitchFamily="2" charset="0"/>
              </a:rPr>
              <a:t>Avaliar o risco operacional do componente;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dirty="0">
                <a:latin typeface="NewsGotTLig" pitchFamily="2" charset="0"/>
              </a:rPr>
              <a:t>Manter o TPC estável e atualizado através de manutenções </a:t>
            </a:r>
            <a:r>
              <a:rPr lang="pt-PT" i="1" dirty="0">
                <a:latin typeface="NewsGotTLig" pitchFamily="2" charset="0"/>
              </a:rPr>
              <a:t>short</a:t>
            </a:r>
            <a:r>
              <a:rPr lang="pt-PT" dirty="0">
                <a:latin typeface="NewsGotTLig" pitchFamily="2" charset="0"/>
              </a:rPr>
              <a:t> ou </a:t>
            </a:r>
            <a:r>
              <a:rPr lang="pt-PT" i="1" dirty="0" err="1">
                <a:latin typeface="NewsGotTLig" pitchFamily="2" charset="0"/>
              </a:rPr>
              <a:t>long</a:t>
            </a:r>
            <a:r>
              <a:rPr lang="pt-PT" i="1" dirty="0">
                <a:latin typeface="NewsGotTLig" pitchFamily="2" charset="0"/>
              </a:rPr>
              <a:t> </a:t>
            </a:r>
            <a:r>
              <a:rPr lang="pt-PT" i="1" dirty="0" err="1">
                <a:latin typeface="NewsGotTLig" pitchFamily="2" charset="0"/>
              </a:rPr>
              <a:t>term</a:t>
            </a:r>
            <a:r>
              <a:rPr lang="pt-PT" i="1" dirty="0">
                <a:latin typeface="NewsGotTLig" pitchFamily="2" charset="0"/>
              </a:rPr>
              <a:t>.</a:t>
            </a:r>
            <a:endParaRPr lang="pt-PT" dirty="0">
              <a:latin typeface="NewsGotTLi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280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7" y="247390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4C5296-808C-4C84-9B01-B8AD4B990334}"/>
              </a:ext>
            </a:extLst>
          </p:cNvPr>
          <p:cNvSpPr/>
          <p:nvPr/>
        </p:nvSpPr>
        <p:spPr>
          <a:xfrm>
            <a:off x="2626241" y="409220"/>
            <a:ext cx="69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3. GESTÃO DE </a:t>
            </a:r>
            <a:r>
              <a:rPr lang="pt-PT" i="1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THIRD-PARTY COMPONENTS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D6CB9F5-389E-4A2A-AE00-A8B0F1436C1E}"/>
              </a:ext>
            </a:extLst>
          </p:cNvPr>
          <p:cNvSpPr/>
          <p:nvPr/>
        </p:nvSpPr>
        <p:spPr>
          <a:xfrm>
            <a:off x="1371585" y="1060089"/>
            <a:ext cx="94488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INGREDIENTES-CHAVE PARA A GESTÃO DE TPC’S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7254109-4428-453C-90B9-523F1347CEB0}"/>
              </a:ext>
            </a:extLst>
          </p:cNvPr>
          <p:cNvSpPr/>
          <p:nvPr/>
        </p:nvSpPr>
        <p:spPr>
          <a:xfrm>
            <a:off x="1427086" y="2617609"/>
            <a:ext cx="93378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b="1" i="1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MITIGATE</a:t>
            </a:r>
            <a:r>
              <a:rPr lang="pt-PT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 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Mitigar ou aceitar o risco de segurança</a:t>
            </a:r>
          </a:p>
          <a:p>
            <a:pPr algn="ctr"/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COMO FAZÊ-LO?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28B76E-1005-475A-8FE3-7DAA6BADE71E}"/>
              </a:ext>
            </a:extLst>
          </p:cNvPr>
          <p:cNvSpPr/>
          <p:nvPr/>
        </p:nvSpPr>
        <p:spPr>
          <a:xfrm>
            <a:off x="1133470" y="3953460"/>
            <a:ext cx="99250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b="1" dirty="0">
                <a:latin typeface="NewsGotTLig" pitchFamily="2" charset="0"/>
              </a:rPr>
              <a:t>Etapa mais importante e de maior risco;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dirty="0">
                <a:latin typeface="NewsGotTLig" pitchFamily="2" charset="0"/>
              </a:rPr>
              <a:t>Etapa onde são encontradas as vulnerabilidades nos TPC usados no(s) produto(s);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dirty="0">
                <a:latin typeface="NewsGotTLig" pitchFamily="2" charset="0"/>
              </a:rPr>
              <a:t>Tomar uma medida de forma proporcional à gravidade do CVE em causa;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dirty="0">
                <a:latin typeface="NewsGotTLig" pitchFamily="2" charset="0"/>
              </a:rPr>
              <a:t>Atualizar sempre o TPC pensando no trabalho adicional;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dirty="0">
                <a:latin typeface="NewsGotTLig" pitchFamily="2" charset="0"/>
              </a:rPr>
              <a:t>Substituir um TPC que seja equivalente.</a:t>
            </a:r>
          </a:p>
        </p:txBody>
      </p:sp>
    </p:spTree>
    <p:extLst>
      <p:ext uri="{BB962C8B-B14F-4D97-AF65-F5344CB8AC3E}">
        <p14:creationId xmlns:p14="http://schemas.microsoft.com/office/powerpoint/2010/main" val="2355418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7" y="247390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4C5296-808C-4C84-9B01-B8AD4B990334}"/>
              </a:ext>
            </a:extLst>
          </p:cNvPr>
          <p:cNvSpPr/>
          <p:nvPr/>
        </p:nvSpPr>
        <p:spPr>
          <a:xfrm>
            <a:off x="2626241" y="409220"/>
            <a:ext cx="69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3. GESTÃO DE </a:t>
            </a:r>
            <a:r>
              <a:rPr lang="pt-PT" i="1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THIRD-PARTY COMPONENTS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D6CB9F5-389E-4A2A-AE00-A8B0F1436C1E}"/>
              </a:ext>
            </a:extLst>
          </p:cNvPr>
          <p:cNvSpPr/>
          <p:nvPr/>
        </p:nvSpPr>
        <p:spPr>
          <a:xfrm>
            <a:off x="1371585" y="1060089"/>
            <a:ext cx="94488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INGREDIENTES-CHAVE PARA A GESTÃO DE TPC’S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7254109-4428-453C-90B9-523F1347CEB0}"/>
              </a:ext>
            </a:extLst>
          </p:cNvPr>
          <p:cNvSpPr/>
          <p:nvPr/>
        </p:nvSpPr>
        <p:spPr>
          <a:xfrm>
            <a:off x="1427086" y="2617609"/>
            <a:ext cx="93378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b="1" i="1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MITIGATE</a:t>
            </a:r>
            <a:r>
              <a:rPr lang="pt-PT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 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Mitigar ou aceitar o risco de segurança</a:t>
            </a:r>
          </a:p>
          <a:p>
            <a:pPr algn="ctr"/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COMO FAZÊ-LO?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28B76E-1005-475A-8FE3-7DAA6BADE71E}"/>
              </a:ext>
            </a:extLst>
          </p:cNvPr>
          <p:cNvSpPr/>
          <p:nvPr/>
        </p:nvSpPr>
        <p:spPr>
          <a:xfrm>
            <a:off x="1133470" y="3953460"/>
            <a:ext cx="9925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dirty="0">
                <a:latin typeface="NewsGotTLig" pitchFamily="2" charset="0"/>
              </a:rPr>
              <a:t>Criar um novo </a:t>
            </a:r>
            <a:r>
              <a:rPr lang="pt-PT" i="1" dirty="0" err="1">
                <a:latin typeface="NewsGotTLig" pitchFamily="2" charset="0"/>
              </a:rPr>
              <a:t>Branch</a:t>
            </a:r>
            <a:r>
              <a:rPr lang="pt-PT" i="1" dirty="0">
                <a:latin typeface="NewsGotTLig" pitchFamily="2" charset="0"/>
              </a:rPr>
              <a:t> </a:t>
            </a:r>
            <a:r>
              <a:rPr lang="pt-PT" dirty="0">
                <a:latin typeface="NewsGotTLig" pitchFamily="2" charset="0"/>
              </a:rPr>
              <a:t>internamente e responsabilizar por remediar a vulnerabilidade;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dirty="0">
                <a:latin typeface="NewsGotTLig" pitchFamily="2" charset="0"/>
              </a:rPr>
              <a:t>Mitigar através de novo código por cima de forma a atenuar o problema encontrado;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dirty="0">
                <a:latin typeface="NewsGotTLig" pitchFamily="2" charset="0"/>
              </a:rPr>
              <a:t>Aceitar o risco envolvido quando o TPC está numa porção do produto que a equipa não está a usar ativamente ou então a vulnerabilidade tem um </a:t>
            </a:r>
            <a:r>
              <a:rPr lang="pt-PT" i="1" dirty="0">
                <a:latin typeface="NewsGotTLig" pitchFamily="2" charset="0"/>
              </a:rPr>
              <a:t>score</a:t>
            </a:r>
            <a:r>
              <a:rPr lang="pt-PT" dirty="0">
                <a:latin typeface="NewsGotTLig" pitchFamily="2" charset="0"/>
              </a:rPr>
              <a:t> baixo de perigo.</a:t>
            </a:r>
          </a:p>
        </p:txBody>
      </p:sp>
    </p:spTree>
    <p:extLst>
      <p:ext uri="{BB962C8B-B14F-4D97-AF65-F5344CB8AC3E}">
        <p14:creationId xmlns:p14="http://schemas.microsoft.com/office/powerpoint/2010/main" val="4121437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7" y="247390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4C5296-808C-4C84-9B01-B8AD4B990334}"/>
              </a:ext>
            </a:extLst>
          </p:cNvPr>
          <p:cNvSpPr/>
          <p:nvPr/>
        </p:nvSpPr>
        <p:spPr>
          <a:xfrm>
            <a:off x="2626241" y="409220"/>
            <a:ext cx="69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3. GESTÃO DE </a:t>
            </a:r>
            <a:r>
              <a:rPr lang="pt-PT" i="1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THIRD-PARTY COMPONENTS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D6CB9F5-389E-4A2A-AE00-A8B0F1436C1E}"/>
              </a:ext>
            </a:extLst>
          </p:cNvPr>
          <p:cNvSpPr/>
          <p:nvPr/>
        </p:nvSpPr>
        <p:spPr>
          <a:xfrm>
            <a:off x="1371585" y="1060089"/>
            <a:ext cx="94488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INGREDIENTES-CHAVE PARA A GESTÃO DE TPC’S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7254109-4428-453C-90B9-523F1347CEB0}"/>
              </a:ext>
            </a:extLst>
          </p:cNvPr>
          <p:cNvSpPr/>
          <p:nvPr/>
        </p:nvSpPr>
        <p:spPr>
          <a:xfrm>
            <a:off x="1427086" y="2617609"/>
            <a:ext cx="93378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b="1" i="1" dirty="0">
                <a:solidFill>
                  <a:schemeClr val="accent5">
                    <a:lumMod val="7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MONITOR</a:t>
            </a:r>
            <a:r>
              <a:rPr lang="pt-PT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 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Monitorizar mudanças aos TPC’s</a:t>
            </a:r>
          </a:p>
          <a:p>
            <a:pPr algn="ctr"/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COMO FAZÊ-LO?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28B76E-1005-475A-8FE3-7DAA6BADE71E}"/>
              </a:ext>
            </a:extLst>
          </p:cNvPr>
          <p:cNvSpPr/>
          <p:nvPr/>
        </p:nvSpPr>
        <p:spPr>
          <a:xfrm>
            <a:off x="1133470" y="3953460"/>
            <a:ext cx="99250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dirty="0">
                <a:latin typeface="NewsGotTLig" pitchFamily="2" charset="0"/>
              </a:rPr>
              <a:t>Responder a novas vulnerabilidades colocadas nas bases de dados de segurança;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dirty="0">
                <a:latin typeface="NewsGotTLig" pitchFamily="2" charset="0"/>
              </a:rPr>
              <a:t>Monitorizar a </a:t>
            </a:r>
            <a:r>
              <a:rPr lang="pt-PT" i="1" dirty="0" err="1">
                <a:latin typeface="NewsGotTLig" pitchFamily="2" charset="0"/>
              </a:rPr>
              <a:t>End</a:t>
            </a:r>
            <a:r>
              <a:rPr lang="pt-PT" i="1" dirty="0">
                <a:latin typeface="NewsGotTLig" pitchFamily="2" charset="0"/>
              </a:rPr>
              <a:t> of Life</a:t>
            </a:r>
            <a:r>
              <a:rPr lang="pt-PT" dirty="0">
                <a:latin typeface="NewsGotTLig" pitchFamily="2" charset="0"/>
              </a:rPr>
              <a:t> dos TPC e verificar se o componente foi descontinuado ou apenas a versão usada;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dirty="0">
                <a:latin typeface="NewsGotTLig" pitchFamily="2" charset="0"/>
              </a:rPr>
              <a:t>Comunicar as mudanças sobre o perfil de risco da empresa quando é descoberta uma vulnerabilidade na sua porção do produto à medida que se vai mitigando a mesma;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dirty="0">
                <a:latin typeface="NewsGotTLig" pitchFamily="2" charset="0"/>
              </a:rPr>
              <a:t>Responder às mudanças de politica de segurança sobre os TPC.</a:t>
            </a:r>
          </a:p>
        </p:txBody>
      </p:sp>
    </p:spTree>
    <p:extLst>
      <p:ext uri="{BB962C8B-B14F-4D97-AF65-F5344CB8AC3E}">
        <p14:creationId xmlns:p14="http://schemas.microsoft.com/office/powerpoint/2010/main" val="2775390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7E3CB5BA-6505-49E5-B46B-96359639A5F3}"/>
              </a:ext>
            </a:extLst>
          </p:cNvPr>
          <p:cNvSpPr/>
          <p:nvPr/>
        </p:nvSpPr>
        <p:spPr>
          <a:xfrm>
            <a:off x="263047" y="247389"/>
            <a:ext cx="11665906" cy="6363221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9A1CABB-020B-46DD-8200-AA3F7B25B159}"/>
              </a:ext>
            </a:extLst>
          </p:cNvPr>
          <p:cNvSpPr/>
          <p:nvPr/>
        </p:nvSpPr>
        <p:spPr>
          <a:xfrm>
            <a:off x="3239352" y="4208107"/>
            <a:ext cx="64436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>
                <a:solidFill>
                  <a:schemeClr val="bg1">
                    <a:lumMod val="9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4.1. Pesquisa de outros artigos/fontes que abordam a área dos TPC’s</a:t>
            </a:r>
          </a:p>
          <a:p>
            <a:r>
              <a:rPr lang="pt-PT" sz="2400" dirty="0">
                <a:solidFill>
                  <a:schemeClr val="bg1">
                    <a:lumMod val="9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4.2. Considerações a ter em conta para futuro trabalho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D3C2D82-D176-403E-85D0-8EF5BB94BDD1}"/>
              </a:ext>
            </a:extLst>
          </p:cNvPr>
          <p:cNvGrpSpPr/>
          <p:nvPr/>
        </p:nvGrpSpPr>
        <p:grpSpPr>
          <a:xfrm>
            <a:off x="1358900" y="1350785"/>
            <a:ext cx="10325099" cy="2794342"/>
            <a:chOff x="2043084" y="1947720"/>
            <a:chExt cx="8911526" cy="2794342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130592A-BBE1-426D-89A1-2008678D4856}"/>
                </a:ext>
              </a:extLst>
            </p:cNvPr>
            <p:cNvSpPr/>
            <p:nvPr/>
          </p:nvSpPr>
          <p:spPr>
            <a:xfrm>
              <a:off x="3666090" y="2341405"/>
              <a:ext cx="7288520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5000" b="1" i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PESQUISA ADICIONAL E CONSIDERAÇÕES FUTURAS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3210356F-3496-4347-947C-F4E62741B661}"/>
                </a:ext>
              </a:extLst>
            </p:cNvPr>
            <p:cNvSpPr/>
            <p:nvPr/>
          </p:nvSpPr>
          <p:spPr>
            <a:xfrm>
              <a:off x="2043084" y="1947720"/>
              <a:ext cx="1990849" cy="2646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66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236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7E3CB5BA-6505-49E5-B46B-96359639A5F3}"/>
              </a:ext>
            </a:extLst>
          </p:cNvPr>
          <p:cNvSpPr/>
          <p:nvPr/>
        </p:nvSpPr>
        <p:spPr>
          <a:xfrm>
            <a:off x="263047" y="247390"/>
            <a:ext cx="11665906" cy="6363221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9A1CABB-020B-46DD-8200-AA3F7B25B159}"/>
              </a:ext>
            </a:extLst>
          </p:cNvPr>
          <p:cNvSpPr/>
          <p:nvPr/>
        </p:nvSpPr>
        <p:spPr>
          <a:xfrm>
            <a:off x="3946142" y="4116469"/>
            <a:ext cx="49895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dirty="0">
                <a:solidFill>
                  <a:schemeClr val="bg1">
                    <a:lumMod val="9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1.1. O que são?</a:t>
            </a:r>
          </a:p>
          <a:p>
            <a:r>
              <a:rPr lang="pt-PT" sz="2400" dirty="0">
                <a:solidFill>
                  <a:schemeClr val="bg1">
                    <a:lumMod val="9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1.2. Qual o seu significado no produto final?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D3C2D82-D176-403E-85D0-8EF5BB94BDD1}"/>
              </a:ext>
            </a:extLst>
          </p:cNvPr>
          <p:cNvGrpSpPr/>
          <p:nvPr/>
        </p:nvGrpSpPr>
        <p:grpSpPr>
          <a:xfrm>
            <a:off x="2323135" y="1834986"/>
            <a:ext cx="7545730" cy="2646878"/>
            <a:chOff x="2043084" y="1947720"/>
            <a:chExt cx="7545730" cy="2646878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130592A-BBE1-426D-89A1-2008678D4856}"/>
                </a:ext>
              </a:extLst>
            </p:cNvPr>
            <p:cNvSpPr/>
            <p:nvPr/>
          </p:nvSpPr>
          <p:spPr>
            <a:xfrm>
              <a:off x="3666091" y="2480603"/>
              <a:ext cx="5922723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5000" b="1" i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THIRD-PARTY </a:t>
              </a:r>
            </a:p>
            <a:p>
              <a:r>
                <a:rPr lang="pt-PT" sz="5000" b="1" i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COMPONENTS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3210356F-3496-4347-947C-F4E62741B661}"/>
                </a:ext>
              </a:extLst>
            </p:cNvPr>
            <p:cNvSpPr/>
            <p:nvPr/>
          </p:nvSpPr>
          <p:spPr>
            <a:xfrm>
              <a:off x="2043084" y="1947720"/>
              <a:ext cx="1990849" cy="2646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66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869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4" y="306259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4C5296-808C-4C84-9B01-B8AD4B990334}"/>
              </a:ext>
            </a:extLst>
          </p:cNvPr>
          <p:cNvSpPr/>
          <p:nvPr/>
        </p:nvSpPr>
        <p:spPr>
          <a:xfrm>
            <a:off x="2626241" y="409220"/>
            <a:ext cx="69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accent3"/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4. PESQUISA ADICIONAL E CONSIDERAÇÕES FUTURAS</a:t>
            </a:r>
            <a:endParaRPr lang="pt-PT" i="1" dirty="0">
              <a:solidFill>
                <a:schemeClr val="accent3"/>
              </a:solidFill>
              <a:latin typeface="NewsGotTLig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D6CB9F5-389E-4A2A-AE00-A8B0F1436C1E}"/>
              </a:ext>
            </a:extLst>
          </p:cNvPr>
          <p:cNvSpPr/>
          <p:nvPr/>
        </p:nvSpPr>
        <p:spPr>
          <a:xfrm>
            <a:off x="1371585" y="1060089"/>
            <a:ext cx="94488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PESQUISA ADICIONAL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7254109-4428-453C-90B9-523F1347CEB0}"/>
              </a:ext>
            </a:extLst>
          </p:cNvPr>
          <p:cNvSpPr/>
          <p:nvPr/>
        </p:nvSpPr>
        <p:spPr>
          <a:xfrm>
            <a:off x="1427082" y="1849457"/>
            <a:ext cx="93378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LISTAGEM DE OUTROS ARTIGOS BIBLIOGRÁFICOS RELACIONADOS COM A ÁREA</a:t>
            </a:r>
            <a:endParaRPr lang="pt-PT" sz="2000" dirty="0">
              <a:solidFill>
                <a:schemeClr val="tx1">
                  <a:lumMod val="75000"/>
                  <a:lumOff val="25000"/>
                </a:schemeClr>
              </a:solidFill>
              <a:latin typeface="NewsGotTLig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67873677-1062-43C5-8789-2EDAABA8B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988022"/>
              </p:ext>
            </p:extLst>
          </p:nvPr>
        </p:nvGraphicFramePr>
        <p:xfrm>
          <a:off x="1200144" y="2726493"/>
          <a:ext cx="9791703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093">
                  <a:extLst>
                    <a:ext uri="{9D8B030D-6E8A-4147-A177-3AD203B41FA5}">
                      <a16:colId xmlns:a16="http://schemas.microsoft.com/office/drawing/2014/main" val="1570705946"/>
                    </a:ext>
                  </a:extLst>
                </a:gridCol>
                <a:gridCol w="2429463">
                  <a:extLst>
                    <a:ext uri="{9D8B030D-6E8A-4147-A177-3AD203B41FA5}">
                      <a16:colId xmlns:a16="http://schemas.microsoft.com/office/drawing/2014/main" val="3529877368"/>
                    </a:ext>
                  </a:extLst>
                </a:gridCol>
                <a:gridCol w="4121147">
                  <a:extLst>
                    <a:ext uri="{9D8B030D-6E8A-4147-A177-3AD203B41FA5}">
                      <a16:colId xmlns:a16="http://schemas.microsoft.com/office/drawing/2014/main" val="3584662843"/>
                    </a:ext>
                  </a:extLst>
                </a:gridCol>
              </a:tblGrid>
              <a:tr h="565930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err="1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Título</a:t>
                      </a:r>
                      <a:r>
                        <a:rPr lang="en-US" sz="1800" i="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do </a:t>
                      </a:r>
                      <a:r>
                        <a:rPr lang="en-US" sz="1800" i="0" dirty="0" err="1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Artigo</a:t>
                      </a:r>
                      <a:endParaRPr lang="pt-PT" sz="1800" i="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i="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Autores e Ano do Artigo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i="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Descrição do Artigo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888603"/>
                  </a:ext>
                </a:extLst>
              </a:tr>
              <a:tr h="1473200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u="none" strike="noStrike" dirty="0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New Detection Method for Stack Overflow Vulnerability Based on Component Binary Code for Third-Party Component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(2018)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i="1" u="none" strike="noStrike" dirty="0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“This paper designs a stack buffer overflow vulnerability algorithm SBOD for the COM component and implements a prototype system of detecting stack buffer overflow vulnerability.”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549147"/>
                  </a:ext>
                </a:extLst>
              </a:tr>
              <a:tr h="90245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u="none" strike="noStrike" dirty="0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Shipboard ECDIS Cyber Security: Third-Party Component Threats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PT" sz="1800" b="0" i="0" u="none" strike="noStrike" dirty="0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Boris </a:t>
                      </a:r>
                      <a:r>
                        <a:rPr lang="pt-PT" sz="1800" b="0" i="0" u="none" strike="noStrike" dirty="0" err="1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Svilicic</a:t>
                      </a:r>
                      <a:r>
                        <a:rPr lang="pt-PT" sz="1800" b="0" i="0" u="none" strike="noStrike" dirty="0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 Igor </a:t>
                      </a:r>
                      <a:r>
                        <a:rPr lang="pt-PT" sz="1800" b="0" i="0" u="none" strike="noStrike" dirty="0" err="1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Rudan</a:t>
                      </a:r>
                      <a:r>
                        <a:rPr lang="pt-PT" sz="1800" b="0" i="0" u="none" strike="noStrike" dirty="0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pt-PT" sz="1800" b="0" i="0" u="none" strike="noStrike" dirty="0" err="1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Vlado</a:t>
                      </a:r>
                      <a:r>
                        <a:rPr lang="pt-PT" sz="1800" b="0" i="0" u="none" strike="noStrike" dirty="0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800" b="0" i="0" u="none" strike="noStrike" dirty="0" err="1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Frančić</a:t>
                      </a:r>
                      <a:r>
                        <a:rPr lang="pt-PT" sz="1800" b="0" i="0" u="none" strike="noStrike" dirty="0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pt-PT" sz="1800" b="0" i="0" u="none" strike="noStrike" dirty="0" err="1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Mateo</a:t>
                      </a:r>
                      <a:r>
                        <a:rPr lang="pt-PT" sz="1800" b="0" i="0" u="none" strike="noStrike" dirty="0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800" b="0" i="0" u="none" strike="noStrike" dirty="0" err="1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Doričić</a:t>
                      </a:r>
                      <a:r>
                        <a:rPr lang="pt-PT" sz="1800" b="0" i="0" u="none" strike="noStrike" dirty="0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(2019)</a:t>
                      </a:r>
                      <a:endParaRPr lang="pt-PT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i="1" u="none" strike="noStrike" dirty="0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“The analysis of the cybers security is based on the cyber security testing of the shipboard ECDIS using an industry vulnerability scanner.”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pt-PT" sz="1800" dirty="0">
                        <a:latin typeface="NewsGotTLig" pitchFamily="2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8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829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4" y="306259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4C5296-808C-4C84-9B01-B8AD4B990334}"/>
              </a:ext>
            </a:extLst>
          </p:cNvPr>
          <p:cNvSpPr/>
          <p:nvPr/>
        </p:nvSpPr>
        <p:spPr>
          <a:xfrm>
            <a:off x="2626241" y="409220"/>
            <a:ext cx="69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accent3"/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4. PESQUISA ADICIONAL E CONSIDERAÇÕES FUTURAS</a:t>
            </a:r>
            <a:endParaRPr lang="pt-PT" i="1" dirty="0">
              <a:solidFill>
                <a:schemeClr val="accent3"/>
              </a:solidFill>
              <a:latin typeface="NewsGotTLig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D6CB9F5-389E-4A2A-AE00-A8B0F1436C1E}"/>
              </a:ext>
            </a:extLst>
          </p:cNvPr>
          <p:cNvSpPr/>
          <p:nvPr/>
        </p:nvSpPr>
        <p:spPr>
          <a:xfrm>
            <a:off x="1371585" y="1060089"/>
            <a:ext cx="94488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PESQUISA ADICIONAL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7254109-4428-453C-90B9-523F1347CEB0}"/>
              </a:ext>
            </a:extLst>
          </p:cNvPr>
          <p:cNvSpPr/>
          <p:nvPr/>
        </p:nvSpPr>
        <p:spPr>
          <a:xfrm>
            <a:off x="1427082" y="1849457"/>
            <a:ext cx="93378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LISTAGEM DE UM ARTIGO ONLINE RELACIONADO COM A ÁREA</a:t>
            </a:r>
            <a:endParaRPr lang="pt-PT" sz="2000" dirty="0">
              <a:solidFill>
                <a:schemeClr val="tx1">
                  <a:lumMod val="75000"/>
                  <a:lumOff val="25000"/>
                </a:schemeClr>
              </a:solidFill>
              <a:latin typeface="NewsGotTLig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67873677-1062-43C5-8789-2EDAABA8B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95660"/>
              </p:ext>
            </p:extLst>
          </p:nvPr>
        </p:nvGraphicFramePr>
        <p:xfrm>
          <a:off x="1200144" y="3008912"/>
          <a:ext cx="9791703" cy="285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093">
                  <a:extLst>
                    <a:ext uri="{9D8B030D-6E8A-4147-A177-3AD203B41FA5}">
                      <a16:colId xmlns:a16="http://schemas.microsoft.com/office/drawing/2014/main" val="1570705946"/>
                    </a:ext>
                  </a:extLst>
                </a:gridCol>
                <a:gridCol w="2429463">
                  <a:extLst>
                    <a:ext uri="{9D8B030D-6E8A-4147-A177-3AD203B41FA5}">
                      <a16:colId xmlns:a16="http://schemas.microsoft.com/office/drawing/2014/main" val="3529877368"/>
                    </a:ext>
                  </a:extLst>
                </a:gridCol>
                <a:gridCol w="4121147">
                  <a:extLst>
                    <a:ext uri="{9D8B030D-6E8A-4147-A177-3AD203B41FA5}">
                      <a16:colId xmlns:a16="http://schemas.microsoft.com/office/drawing/2014/main" val="3584662843"/>
                    </a:ext>
                  </a:extLst>
                </a:gridCol>
              </a:tblGrid>
              <a:tr h="56593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err="1">
                          <a:solidFill>
                            <a:schemeClr val="lt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Título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do Website</a:t>
                      </a:r>
                      <a:endParaRPr lang="pt-PT" sz="1800" b="1" i="0" kern="1200" dirty="0">
                        <a:solidFill>
                          <a:schemeClr val="lt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800" b="1" i="0" kern="1200" dirty="0">
                          <a:solidFill>
                            <a:schemeClr val="lt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Link e Ano do Artigo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i="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Descrição do Artigo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888603"/>
                  </a:ext>
                </a:extLst>
              </a:tr>
              <a:tr h="1473200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u="none" strike="noStrike" dirty="0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Hidden Risk in All IoT Devices: Third-Party Components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(2018)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i="1" u="none" strike="noStrike" dirty="0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“Creating and designing secure IoT devices is a mission of high complexity. IoT devices often contain many functionalities that require using third-party software components within the device. In this article we will review the hidden risks in third-party components – as these components are highly critical in IoT devices, and affect device security greatly.”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549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816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4" y="306259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4C5296-808C-4C84-9B01-B8AD4B990334}"/>
              </a:ext>
            </a:extLst>
          </p:cNvPr>
          <p:cNvSpPr/>
          <p:nvPr/>
        </p:nvSpPr>
        <p:spPr>
          <a:xfrm>
            <a:off x="2626241" y="409220"/>
            <a:ext cx="69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accent3"/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4. PESQUISA ADICIONAL E CONSIDERAÇÕES FUTURAS</a:t>
            </a:r>
            <a:endParaRPr lang="pt-PT" i="1" dirty="0">
              <a:solidFill>
                <a:schemeClr val="accent3"/>
              </a:solidFill>
              <a:latin typeface="NewsGotTLig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D6CB9F5-389E-4A2A-AE00-A8B0F1436C1E}"/>
              </a:ext>
            </a:extLst>
          </p:cNvPr>
          <p:cNvSpPr/>
          <p:nvPr/>
        </p:nvSpPr>
        <p:spPr>
          <a:xfrm>
            <a:off x="1371585" y="1060089"/>
            <a:ext cx="94488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PESQUISA ADICIONAL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7254109-4428-453C-90B9-523F1347CEB0}"/>
              </a:ext>
            </a:extLst>
          </p:cNvPr>
          <p:cNvSpPr/>
          <p:nvPr/>
        </p:nvSpPr>
        <p:spPr>
          <a:xfrm>
            <a:off x="1427082" y="1849457"/>
            <a:ext cx="93378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PEQUENA ANÁLISE DO ARTIGO ONLINE, TÓPICOS QUE ABORDA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19DC27-7F1B-40AA-A860-2608D19278B0}"/>
              </a:ext>
            </a:extLst>
          </p:cNvPr>
          <p:cNvSpPr/>
          <p:nvPr/>
        </p:nvSpPr>
        <p:spPr>
          <a:xfrm>
            <a:off x="1031870" y="3141509"/>
            <a:ext cx="99250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b="1" dirty="0">
                <a:latin typeface="NewsGotTLig" pitchFamily="2" charset="0"/>
              </a:rPr>
              <a:t>Para que são utilizados os TPC’s? </a:t>
            </a:r>
            <a:r>
              <a:rPr lang="pt-PT" dirty="0">
                <a:latin typeface="NewsGotTLig" pitchFamily="2" charset="0"/>
              </a:rPr>
              <a:t>– Neste ponto referem a importância em se usar TPC’s em dispositivos </a:t>
            </a:r>
            <a:r>
              <a:rPr lang="pt-PT" dirty="0" err="1">
                <a:latin typeface="NewsGotTLig" pitchFamily="2" charset="0"/>
              </a:rPr>
              <a:t>IoT</a:t>
            </a:r>
            <a:r>
              <a:rPr lang="pt-PT" dirty="0">
                <a:latin typeface="NewsGotTLig" pitchFamily="2" charset="0"/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b="1" dirty="0">
                <a:latin typeface="NewsGotTLig" pitchFamily="2" charset="0"/>
              </a:rPr>
              <a:t>Porque é que os TPC’s são realmente importantes? </a:t>
            </a:r>
            <a:r>
              <a:rPr lang="pt-PT" dirty="0">
                <a:latin typeface="NewsGotTLig" pitchFamily="2" charset="0"/>
              </a:rPr>
              <a:t>– Fala-se sobre a importância dos TPC’s e a sua ligação interna com o dispositivo </a:t>
            </a:r>
            <a:r>
              <a:rPr lang="pt-PT" dirty="0" err="1">
                <a:latin typeface="NewsGotTLig" pitchFamily="2" charset="0"/>
              </a:rPr>
              <a:t>IoT</a:t>
            </a:r>
            <a:r>
              <a:rPr lang="pt-PT" dirty="0">
                <a:latin typeface="NewsGotTLig" pitchFamily="2" charset="0"/>
              </a:rPr>
              <a:t> em si;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b="1" dirty="0">
                <a:latin typeface="NewsGotTLig" pitchFamily="2" charset="0"/>
              </a:rPr>
              <a:t>Ferramentas de segurança existentes são insuficientes –</a:t>
            </a:r>
            <a:r>
              <a:rPr lang="pt-PT" dirty="0">
                <a:latin typeface="NewsGotTLig" pitchFamily="2" charset="0"/>
              </a:rPr>
              <a:t> Deixa-se evidente que as ferramentas de segurança comuns necessitam de uma solução altamente eficaz para proteger os TPC’s;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b="1" dirty="0">
                <a:latin typeface="NewsGotTLig" pitchFamily="2" charset="0"/>
              </a:rPr>
              <a:t>Conhecimento por parte dos atacantes </a:t>
            </a:r>
            <a:r>
              <a:rPr lang="pt-PT" dirty="0">
                <a:latin typeface="NewsGotTLig" pitchFamily="2" charset="0"/>
              </a:rPr>
              <a:t>– Ideia de que os atacantes têm um conhecimento prévio sobre os TPC’s;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b="1" dirty="0">
                <a:latin typeface="NewsGotTLig" pitchFamily="2" charset="0"/>
              </a:rPr>
              <a:t>Importância de manter o dispositivo atualizado </a:t>
            </a:r>
            <a:r>
              <a:rPr lang="pt-PT" dirty="0">
                <a:latin typeface="NewsGotTLig" pitchFamily="2" charset="0"/>
              </a:rPr>
              <a:t>– O uso de TPC’s pode dificultar a ideia de manter um dispositivo o mais atualizado possível.</a:t>
            </a:r>
          </a:p>
        </p:txBody>
      </p:sp>
    </p:spTree>
    <p:extLst>
      <p:ext uri="{BB962C8B-B14F-4D97-AF65-F5344CB8AC3E}">
        <p14:creationId xmlns:p14="http://schemas.microsoft.com/office/powerpoint/2010/main" val="1979089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7" y="247389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4C5296-808C-4C84-9B01-B8AD4B990334}"/>
              </a:ext>
            </a:extLst>
          </p:cNvPr>
          <p:cNvSpPr/>
          <p:nvPr/>
        </p:nvSpPr>
        <p:spPr>
          <a:xfrm>
            <a:off x="2626241" y="409220"/>
            <a:ext cx="69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accent3"/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4. PESQUISA ADICIONAL E CONSIDERAÇÕES FUTURAS</a:t>
            </a:r>
            <a:endParaRPr lang="pt-PT" i="1" dirty="0">
              <a:solidFill>
                <a:schemeClr val="accent3"/>
              </a:solidFill>
              <a:latin typeface="NewsGotTLig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D6CB9F5-389E-4A2A-AE00-A8B0F1436C1E}"/>
              </a:ext>
            </a:extLst>
          </p:cNvPr>
          <p:cNvSpPr/>
          <p:nvPr/>
        </p:nvSpPr>
        <p:spPr>
          <a:xfrm>
            <a:off x="1371585" y="1060089"/>
            <a:ext cx="94488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PESQUISA ADICIONAL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7254109-4428-453C-90B9-523F1347CEB0}"/>
              </a:ext>
            </a:extLst>
          </p:cNvPr>
          <p:cNvSpPr/>
          <p:nvPr/>
        </p:nvSpPr>
        <p:spPr>
          <a:xfrm>
            <a:off x="1427082" y="1849457"/>
            <a:ext cx="93378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PEQUENA ANÁLISE DO ARTIGO ONLINE, CONCLUSÕES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19DC27-7F1B-40AA-A860-2608D19278B0}"/>
              </a:ext>
            </a:extLst>
          </p:cNvPr>
          <p:cNvSpPr/>
          <p:nvPr/>
        </p:nvSpPr>
        <p:spPr>
          <a:xfrm>
            <a:off x="1031870" y="3141509"/>
            <a:ext cx="9925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>
                <a:latin typeface="NewsGotTLig" pitchFamily="2" charset="0"/>
              </a:rPr>
              <a:t>Uso de TPC’s em dispositivos </a:t>
            </a:r>
            <a:r>
              <a:rPr lang="pt-PT" dirty="0" err="1">
                <a:latin typeface="NewsGotTLig" pitchFamily="2" charset="0"/>
              </a:rPr>
              <a:t>IoT</a:t>
            </a:r>
            <a:r>
              <a:rPr lang="pt-PT" dirty="0">
                <a:latin typeface="NewsGotTLig" pitchFamily="2" charset="0"/>
              </a:rPr>
              <a:t> é inevitável;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>
                <a:latin typeface="NewsGotTLig" pitchFamily="2" charset="0"/>
              </a:rPr>
              <a:t>Necessidade de um cuidado extra em termos de segurança;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>
                <a:latin typeface="NewsGotTLig" pitchFamily="2" charset="0"/>
              </a:rPr>
              <a:t>Necessidade de mitigar ao máximo o risco de vulnerabilidade desses componentes;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>
                <a:latin typeface="NewsGotTLig" pitchFamily="2" charset="0"/>
              </a:rPr>
              <a:t>Tema atual e para o qual as medidas falas continuam a ser necessárias.</a:t>
            </a:r>
          </a:p>
        </p:txBody>
      </p:sp>
    </p:spTree>
    <p:extLst>
      <p:ext uri="{BB962C8B-B14F-4D97-AF65-F5344CB8AC3E}">
        <p14:creationId xmlns:p14="http://schemas.microsoft.com/office/powerpoint/2010/main" val="555059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4" y="306259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4C5296-808C-4C84-9B01-B8AD4B990334}"/>
              </a:ext>
            </a:extLst>
          </p:cNvPr>
          <p:cNvSpPr/>
          <p:nvPr/>
        </p:nvSpPr>
        <p:spPr>
          <a:xfrm>
            <a:off x="2626241" y="409220"/>
            <a:ext cx="69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accent3"/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4. PESQUISA ADICIONAL E CONSIDERAÇÕES FUTURAS</a:t>
            </a:r>
            <a:endParaRPr lang="pt-PT" i="1" dirty="0">
              <a:solidFill>
                <a:schemeClr val="accent3"/>
              </a:solidFill>
              <a:latin typeface="NewsGotTLig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D6CB9F5-389E-4A2A-AE00-A8B0F1436C1E}"/>
              </a:ext>
            </a:extLst>
          </p:cNvPr>
          <p:cNvSpPr/>
          <p:nvPr/>
        </p:nvSpPr>
        <p:spPr>
          <a:xfrm>
            <a:off x="1371585" y="1060089"/>
            <a:ext cx="94488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CONSIDERAÇÕES FUTURAS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7254109-4428-453C-90B9-523F1347CEB0}"/>
              </a:ext>
            </a:extLst>
          </p:cNvPr>
          <p:cNvSpPr/>
          <p:nvPr/>
        </p:nvSpPr>
        <p:spPr>
          <a:xfrm>
            <a:off x="1427082" y="1849457"/>
            <a:ext cx="93378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IDEIAS/MÉTODOS A TER EM CONTA PARA TRABALHO FUTURO</a:t>
            </a:r>
            <a:endParaRPr lang="pt-PT" sz="2000" dirty="0">
              <a:solidFill>
                <a:schemeClr val="tx1">
                  <a:lumMod val="75000"/>
                  <a:lumOff val="25000"/>
                </a:schemeClr>
              </a:solidFill>
              <a:latin typeface="NewsGotTLig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67873677-1062-43C5-8789-2EDAABA8B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80290"/>
              </p:ext>
            </p:extLst>
          </p:nvPr>
        </p:nvGraphicFramePr>
        <p:xfrm>
          <a:off x="1028700" y="2675693"/>
          <a:ext cx="10414000" cy="3675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570705946"/>
                    </a:ext>
                  </a:extLst>
                </a:gridCol>
                <a:gridCol w="8483600">
                  <a:extLst>
                    <a:ext uri="{9D8B030D-6E8A-4147-A177-3AD203B41FA5}">
                      <a16:colId xmlns:a16="http://schemas.microsoft.com/office/drawing/2014/main" val="3584662843"/>
                    </a:ext>
                  </a:extLst>
                </a:gridCol>
              </a:tblGrid>
              <a:tr h="373121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err="1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Método</a:t>
                      </a:r>
                      <a:endParaRPr lang="pt-PT" sz="1800" i="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i="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Descrição do Método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888603"/>
                  </a:ext>
                </a:extLst>
              </a:tr>
              <a:tr h="1473200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u="none" strike="noStrike" dirty="0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Crowdsourcing of Naming and Name Mapping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NewsGotTLig"/>
                          <a:cs typeface="Times New Roman" panose="02020603050405020304" pitchFamily="18" charset="0"/>
                        </a:rPr>
                        <a:t>A ideia seria aprofundar a ideia de </a:t>
                      </a:r>
                      <a:r>
                        <a:rPr lang="pt-PT" sz="1800" b="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NewsGotTLig"/>
                          <a:cs typeface="Times New Roman" panose="02020603050405020304" pitchFamily="18" charset="0"/>
                        </a:rPr>
                        <a:t>unique</a:t>
                      </a:r>
                      <a:r>
                        <a:rPr lang="pt-PT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NewsGotTLig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800" b="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NewsGotTLig"/>
                          <a:cs typeface="Times New Roman" panose="02020603050405020304" pitchFamily="18" charset="0"/>
                        </a:rPr>
                        <a:t>names</a:t>
                      </a:r>
                      <a:r>
                        <a:rPr lang="pt-PT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NewsGotTLig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NewsGotTLig"/>
                          <a:cs typeface="Times New Roman" panose="02020603050405020304" pitchFamily="18" charset="0"/>
                        </a:rPr>
                        <a:t>abordada no subcapítulo </a:t>
                      </a:r>
                      <a:r>
                        <a:rPr lang="pt-PT" sz="1800" b="1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NewsGotTLig"/>
                          <a:cs typeface="Times New Roman" panose="02020603050405020304" pitchFamily="18" charset="0"/>
                        </a:rPr>
                        <a:t>Maintain</a:t>
                      </a:r>
                      <a:r>
                        <a:rPr lang="pt-P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NewsGotTLig"/>
                          <a:cs typeface="Times New Roman" panose="02020603050405020304" pitchFamily="18" charset="0"/>
                        </a:rPr>
                        <a:t> - Manter uma lista de TPC’s, onde as organizações atribuíssem um nome exclusivo para um dado TPC. O grande problema a lidar seria a grande escala de TPC’s, pelo que se esperaria que as organizações colaborassem entre si de forma a conseguir criar um sistema de nomenclatura padrão.</a:t>
                      </a:r>
                      <a:endParaRPr lang="pt-PT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NewsGotTLig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549147"/>
                  </a:ext>
                </a:extLst>
              </a:tr>
              <a:tr h="90245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u="none" strike="noStrike" dirty="0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Crowdsourcing of an End-of-life Repository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PT" sz="1800" b="0" i="0" u="none" strike="noStrike" dirty="0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Criar uma </a:t>
                      </a:r>
                      <a:r>
                        <a:rPr lang="pt-PT" sz="1800" b="0" i="1" u="none" strike="noStrike" dirty="0" err="1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</a:t>
                      </a:r>
                      <a:r>
                        <a:rPr lang="pt-PT" sz="1800" b="0" i="0" u="none" strike="noStrike" dirty="0">
                          <a:effectLst/>
                          <a:latin typeface="NewsGotTLig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que providencie as datas de quando um TPC vai atingir o seu fim de ciclo de vida, ou seja, quando deixará de ser suportado pelo seu vendedor e quando as vulnerabilidades de segurança associadas a si estão sem qualquer tipo de resolução existente.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8333"/>
                  </a:ext>
                </a:extLst>
              </a:tr>
              <a:tr h="7933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NewsGotTLig"/>
                          <a:cs typeface="Times New Roman" panose="02020603050405020304" pitchFamily="18" charset="0"/>
                        </a:rPr>
                        <a:t>Crowdsourcing of a Vulnerability Source Listing</a:t>
                      </a:r>
                      <a:endParaRPr lang="pt-PT" sz="1800" b="1" i="1" u="none" strike="noStrike" kern="1200" dirty="0">
                        <a:solidFill>
                          <a:schemeClr val="dk1"/>
                        </a:solidFill>
                        <a:effectLst/>
                        <a:latin typeface="NewsGotTLig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P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NewsGotTLig"/>
                          <a:cs typeface="Times New Roman" panose="02020603050405020304" pitchFamily="18" charset="0"/>
                        </a:rPr>
                        <a:t>Criar uma lista das vulnerabilidades dos TPC’s através das organizações em si como dos próprios fornecedores. </a:t>
                      </a:r>
                      <a:endParaRPr lang="pt-PT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NewsGotTLig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68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23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>
            <a:extLst>
              <a:ext uri="{FF2B5EF4-FFF2-40B4-BE49-F238E27FC236}">
                <a16:creationId xmlns:a16="http://schemas.microsoft.com/office/drawing/2014/main" id="{F2A847D2-9818-4449-85A1-5099C83C4E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7" y="247390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4C5296-808C-4C84-9B01-B8AD4B990334}"/>
              </a:ext>
            </a:extLst>
          </p:cNvPr>
          <p:cNvSpPr/>
          <p:nvPr/>
        </p:nvSpPr>
        <p:spPr>
          <a:xfrm>
            <a:off x="2626241" y="409220"/>
            <a:ext cx="69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50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1. </a:t>
            </a:r>
            <a:r>
              <a:rPr lang="pt-PT" i="1" dirty="0">
                <a:solidFill>
                  <a:schemeClr val="bg2">
                    <a:lumMod val="50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THIRD-PARTY COMPONENTS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A74B940-7AB6-49E7-8C52-3CD27BFFA0AF}"/>
              </a:ext>
            </a:extLst>
          </p:cNvPr>
          <p:cNvSpPr/>
          <p:nvPr/>
        </p:nvSpPr>
        <p:spPr>
          <a:xfrm>
            <a:off x="2480126" y="1171229"/>
            <a:ext cx="723174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O QUE SÃO?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A8A98E1-2EB7-4364-9808-1D2DA1DD831A}"/>
              </a:ext>
            </a:extLst>
          </p:cNvPr>
          <p:cNvSpPr/>
          <p:nvPr/>
        </p:nvSpPr>
        <p:spPr>
          <a:xfrm>
            <a:off x="1077901" y="4394123"/>
            <a:ext cx="100361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dirty="0">
                <a:latin typeface="NewsGotTLig" pitchFamily="2" charset="0"/>
              </a:rPr>
              <a:t>Consiste num componente de terceiros produzido com o objetivo de ser reutilizável para que possa depois ser distribuído de forma livre ou até mesmo vendido posteriormente por uma entidade/empresa que não o fornecedor original do mesmo.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1415167-E38D-4C52-93C6-BB2504C399EF}"/>
              </a:ext>
            </a:extLst>
          </p:cNvPr>
          <p:cNvGrpSpPr/>
          <p:nvPr/>
        </p:nvGrpSpPr>
        <p:grpSpPr>
          <a:xfrm>
            <a:off x="1077901" y="2655797"/>
            <a:ext cx="10036198" cy="1200329"/>
            <a:chOff x="976256" y="2655797"/>
            <a:chExt cx="10036198" cy="1200329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81A0B7AD-C654-4B52-BA56-67FC66D12525}"/>
                </a:ext>
              </a:extLst>
            </p:cNvPr>
            <p:cNvSpPr/>
            <p:nvPr/>
          </p:nvSpPr>
          <p:spPr>
            <a:xfrm>
              <a:off x="2258859" y="2655797"/>
              <a:ext cx="875359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i="1" dirty="0">
                  <a:solidFill>
                    <a:schemeClr val="accent1"/>
                  </a:solidFill>
                  <a:latin typeface="NewsGotTLig" pitchFamily="2" charset="0"/>
                </a:rPr>
                <a:t>“Third Party Components means, with respect to a product, all software that is embedded in, used in, incorporated into, combined with, linked with, distributed with, provided to any Person as a service with, provided via a network as a service or application with or made available with such product, in each case that is owned, in whole or in part, by a third party.”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0377354B-CE49-48FF-9266-9216A08E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6256" y="2840038"/>
              <a:ext cx="884857" cy="884857"/>
            </a:xfrm>
            <a:prstGeom prst="rect">
              <a:avLst/>
            </a:prstGeom>
          </p:spPr>
        </p:pic>
        <p:cxnSp>
          <p:nvCxnSpPr>
            <p:cNvPr id="20" name="Conexão reta 19">
              <a:extLst>
                <a:ext uri="{FF2B5EF4-FFF2-40B4-BE49-F238E27FC236}">
                  <a16:creationId xmlns:a16="http://schemas.microsoft.com/office/drawing/2014/main" id="{BEEAB61A-6EB1-421F-B314-D83F88000642}"/>
                </a:ext>
              </a:extLst>
            </p:cNvPr>
            <p:cNvCxnSpPr>
              <a:cxnSpLocks/>
            </p:cNvCxnSpPr>
            <p:nvPr/>
          </p:nvCxnSpPr>
          <p:spPr>
            <a:xfrm>
              <a:off x="2033348" y="2840038"/>
              <a:ext cx="0" cy="88450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093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7" y="247390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4C5296-808C-4C84-9B01-B8AD4B990334}"/>
              </a:ext>
            </a:extLst>
          </p:cNvPr>
          <p:cNvSpPr/>
          <p:nvPr/>
        </p:nvSpPr>
        <p:spPr>
          <a:xfrm>
            <a:off x="2626241" y="409220"/>
            <a:ext cx="69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50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1. </a:t>
            </a:r>
            <a:r>
              <a:rPr lang="pt-PT" i="1" dirty="0">
                <a:solidFill>
                  <a:schemeClr val="bg2">
                    <a:lumMod val="50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THIRD-PARTY COMPONENTS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A74B940-7AB6-49E7-8C52-3CD27BFFA0AF}"/>
              </a:ext>
            </a:extLst>
          </p:cNvPr>
          <p:cNvSpPr/>
          <p:nvPr/>
        </p:nvSpPr>
        <p:spPr>
          <a:xfrm>
            <a:off x="1371585" y="1204464"/>
            <a:ext cx="94488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QUAL O SEU SIGNIFICADO NO PRODUTO FINAL?</a:t>
            </a:r>
          </a:p>
        </p:txBody>
      </p:sp>
      <p:pic>
        <p:nvPicPr>
          <p:cNvPr id="3" name="Imagem 2" descr="Uma imagem com desenho, relógio&#10;&#10;Descrição gerada automaticamente">
            <a:extLst>
              <a:ext uri="{FF2B5EF4-FFF2-40B4-BE49-F238E27FC236}">
                <a16:creationId xmlns:a16="http://schemas.microsoft.com/office/drawing/2014/main" id="{684D4548-604D-4145-A9BB-6D2292BF2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11" y="3636948"/>
            <a:ext cx="1256759" cy="1256759"/>
          </a:xfrm>
          <a:prstGeom prst="rect">
            <a:avLst/>
          </a:prstGeom>
        </p:spPr>
      </p:pic>
      <p:pic>
        <p:nvPicPr>
          <p:cNvPr id="6" name="Imagem 5" descr="Uma imagem com bola, relógio, sala&#10;&#10;Descrição gerada automaticamente">
            <a:extLst>
              <a:ext uri="{FF2B5EF4-FFF2-40B4-BE49-F238E27FC236}">
                <a16:creationId xmlns:a16="http://schemas.microsoft.com/office/drawing/2014/main" id="{CFF68F02-D453-4BA4-B3E5-3EB11F6C7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830" y="3567714"/>
            <a:ext cx="1316432" cy="1316432"/>
          </a:xfrm>
          <a:prstGeom prst="rect">
            <a:avLst/>
          </a:prstGeom>
        </p:spPr>
      </p:pic>
      <p:pic>
        <p:nvPicPr>
          <p:cNvPr id="11" name="Imagem 10" descr="Uma imagem com aparelhagem&#10;&#10;Descrição gerada automaticamente">
            <a:extLst>
              <a:ext uri="{FF2B5EF4-FFF2-40B4-BE49-F238E27FC236}">
                <a16:creationId xmlns:a16="http://schemas.microsoft.com/office/drawing/2014/main" id="{F97FD7A7-07D4-4BCD-B63D-70D137CE6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36" y="3578319"/>
            <a:ext cx="1374015" cy="1374015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AEAF7012-C98D-460C-8168-D62DDF7F9F49}"/>
              </a:ext>
            </a:extLst>
          </p:cNvPr>
          <p:cNvSpPr/>
          <p:nvPr/>
        </p:nvSpPr>
        <p:spPr>
          <a:xfrm>
            <a:off x="2774980" y="4969609"/>
            <a:ext cx="19003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latin typeface="NewsGotTLig" pitchFamily="2" charset="0"/>
              </a:rPr>
              <a:t>MENOR CICLO DE DESENVOLVIMENTO DE </a:t>
            </a:r>
            <a:r>
              <a:rPr lang="pt-PT" i="1" dirty="0">
                <a:latin typeface="NewsGotTLig" pitchFamily="2" charset="0"/>
              </a:rPr>
              <a:t>SOFTWARE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65EF8BE-C721-4F44-8DDF-8B9BFF8B1EF3}"/>
              </a:ext>
            </a:extLst>
          </p:cNvPr>
          <p:cNvSpPr/>
          <p:nvPr/>
        </p:nvSpPr>
        <p:spPr>
          <a:xfrm>
            <a:off x="5507276" y="4962941"/>
            <a:ext cx="12954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latin typeface="NewsGotTLig" pitchFamily="2" charset="0"/>
              </a:rPr>
              <a:t>AVANÇO NO PROJETO FINAL</a:t>
            </a:r>
            <a:endParaRPr lang="pt-PT" i="1" dirty="0">
              <a:latin typeface="NewsGotTLig" pitchFamily="2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1243F29-E093-4D8A-83E9-DBEDF34A1DE4}"/>
              </a:ext>
            </a:extLst>
          </p:cNvPr>
          <p:cNvSpPr/>
          <p:nvPr/>
        </p:nvSpPr>
        <p:spPr>
          <a:xfrm>
            <a:off x="7738704" y="4969609"/>
            <a:ext cx="16346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latin typeface="NewsGotTLig" pitchFamily="2" charset="0"/>
              </a:rPr>
              <a:t>DIMINUIÇÃO CUSTOS A CURTO PRAZO</a:t>
            </a:r>
            <a:endParaRPr lang="pt-PT" i="1" dirty="0">
              <a:latin typeface="NewsGotTLig" pitchFamily="2" charset="0"/>
            </a:endParaRPr>
          </a:p>
        </p:txBody>
      </p: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D7A67D37-D1DE-4F44-890D-F5E5141E7A3D}"/>
              </a:ext>
            </a:extLst>
          </p:cNvPr>
          <p:cNvCxnSpPr>
            <a:cxnSpLocks/>
          </p:cNvCxnSpPr>
          <p:nvPr/>
        </p:nvCxnSpPr>
        <p:spPr>
          <a:xfrm>
            <a:off x="4702175" y="4324951"/>
            <a:ext cx="5969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21E71979-16EF-470C-A1CA-F87477C62042}"/>
              </a:ext>
            </a:extLst>
          </p:cNvPr>
          <p:cNvCxnSpPr>
            <a:cxnSpLocks/>
          </p:cNvCxnSpPr>
          <p:nvPr/>
        </p:nvCxnSpPr>
        <p:spPr>
          <a:xfrm>
            <a:off x="7083425" y="4265327"/>
            <a:ext cx="5969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9BF28839-8683-4783-906A-10FB214E7F45}"/>
              </a:ext>
            </a:extLst>
          </p:cNvPr>
          <p:cNvSpPr/>
          <p:nvPr/>
        </p:nvSpPr>
        <p:spPr>
          <a:xfrm>
            <a:off x="2626241" y="2761984"/>
            <a:ext cx="69395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 QUE FORMA OS TPC’S INFLUENCIAM O PRODUTO FINAL?</a:t>
            </a:r>
          </a:p>
        </p:txBody>
      </p:sp>
    </p:spTree>
    <p:extLst>
      <p:ext uri="{BB962C8B-B14F-4D97-AF65-F5344CB8AC3E}">
        <p14:creationId xmlns:p14="http://schemas.microsoft.com/office/powerpoint/2010/main" val="178318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7" y="247390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aphicFrame>
        <p:nvGraphicFramePr>
          <p:cNvPr id="16" name="Tabela 7">
            <a:extLst>
              <a:ext uri="{FF2B5EF4-FFF2-40B4-BE49-F238E27FC236}">
                <a16:creationId xmlns:a16="http://schemas.microsoft.com/office/drawing/2014/main" id="{90CA6186-F190-4BB4-A14A-D9D5E44A6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670915"/>
              </p:ext>
            </p:extLst>
          </p:nvPr>
        </p:nvGraphicFramePr>
        <p:xfrm>
          <a:off x="1200147" y="3536625"/>
          <a:ext cx="9791702" cy="202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0147">
                  <a:extLst>
                    <a:ext uri="{9D8B030D-6E8A-4147-A177-3AD203B41FA5}">
                      <a16:colId xmlns:a16="http://schemas.microsoft.com/office/drawing/2014/main" val="1570705946"/>
                    </a:ext>
                  </a:extLst>
                </a:gridCol>
                <a:gridCol w="4921555">
                  <a:extLst>
                    <a:ext uri="{9D8B030D-6E8A-4147-A177-3AD203B41FA5}">
                      <a16:colId xmlns:a16="http://schemas.microsoft.com/office/drawing/2014/main" val="3529877368"/>
                    </a:ext>
                  </a:extLst>
                </a:gridCol>
              </a:tblGrid>
              <a:tr h="487098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Vantagens Longo Prazo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Desvantagens Longo Prazo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888603"/>
                  </a:ext>
                </a:extLst>
              </a:tr>
              <a:tr h="153564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>
                          <a:latin typeface="NewsGotTLig" pitchFamily="2" charset="0"/>
                        </a:rPr>
                        <a:t>Fornecem funcionalidades que são constantemente atualizadas e com os </a:t>
                      </a:r>
                      <a:r>
                        <a:rPr lang="pt-PT" i="1" dirty="0">
                          <a:latin typeface="NewsGotTLig" pitchFamily="2" charset="0"/>
                        </a:rPr>
                        <a:t>standards</a:t>
                      </a:r>
                      <a:r>
                        <a:rPr lang="pt-PT" dirty="0">
                          <a:latin typeface="NewsGotTLig" pitchFamily="2" charset="0"/>
                        </a:rPr>
                        <a:t> mais recentes;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>
                          <a:latin typeface="NewsGotTLig" pitchFamily="2" charset="0"/>
                        </a:rPr>
                        <a:t>Possibilidade de manter o produto final mais seguro e funcional.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dirty="0">
                        <a:latin typeface="NewsGotTLig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>
                          <a:latin typeface="NewsGotTLig" pitchFamily="2" charset="0"/>
                        </a:rPr>
                        <a:t>Perda do controle total sobre os TPC’s;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>
                          <a:latin typeface="NewsGotTLig" pitchFamily="2" charset="0"/>
                        </a:rPr>
                        <a:t>TPC pode ser descontinuado;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>
                          <a:latin typeface="NewsGotTLig" pitchFamily="2" charset="0"/>
                        </a:rPr>
                        <a:t>Necessidade de implementações alternativas;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>
                          <a:latin typeface="NewsGotTLig" pitchFamily="2" charset="0"/>
                        </a:rPr>
                        <a:t>Atualizações Problemáticas com custos acrescidos;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>
                          <a:latin typeface="NewsGotTLig" pitchFamily="2" charset="0"/>
                        </a:rPr>
                        <a:t>Impossibilidade de atualizar o TPC.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549147"/>
                  </a:ext>
                </a:extLst>
              </a:tr>
            </a:tbl>
          </a:graphicData>
        </a:graphic>
      </p:graphicFrame>
      <p:sp>
        <p:nvSpPr>
          <p:cNvPr id="17" name="Retângulo 16">
            <a:extLst>
              <a:ext uri="{FF2B5EF4-FFF2-40B4-BE49-F238E27FC236}">
                <a16:creationId xmlns:a16="http://schemas.microsoft.com/office/drawing/2014/main" id="{EDFB6814-687D-4CDB-B93D-0513FF2B94B7}"/>
              </a:ext>
            </a:extLst>
          </p:cNvPr>
          <p:cNvSpPr/>
          <p:nvPr/>
        </p:nvSpPr>
        <p:spPr>
          <a:xfrm>
            <a:off x="2626241" y="409220"/>
            <a:ext cx="69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50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1. </a:t>
            </a:r>
            <a:r>
              <a:rPr lang="pt-PT" i="1" dirty="0">
                <a:solidFill>
                  <a:schemeClr val="bg2">
                    <a:lumMod val="50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THIRD-PARTY COMPONENTS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83FFB70-7EB4-40AC-A2B1-2C1BD425A856}"/>
              </a:ext>
            </a:extLst>
          </p:cNvPr>
          <p:cNvSpPr/>
          <p:nvPr/>
        </p:nvSpPr>
        <p:spPr>
          <a:xfrm>
            <a:off x="1371585" y="1204464"/>
            <a:ext cx="94488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QUAL O SEU SIGNIFICADO NO PRODUTO FINAL?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8151FCD-0A7F-404B-9B8C-E3D80D348225}"/>
              </a:ext>
            </a:extLst>
          </p:cNvPr>
          <p:cNvSpPr/>
          <p:nvPr/>
        </p:nvSpPr>
        <p:spPr>
          <a:xfrm>
            <a:off x="2626241" y="2761984"/>
            <a:ext cx="69395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VANTAGENS E DESVANTAGENS DA INTEGRAÇÃO DE TPC’S</a:t>
            </a:r>
            <a:endParaRPr lang="pt-PT" sz="2000" i="1" dirty="0">
              <a:solidFill>
                <a:schemeClr val="tx1">
                  <a:lumMod val="75000"/>
                  <a:lumOff val="25000"/>
                </a:schemeClr>
              </a:solidFill>
              <a:latin typeface="NewsGotTLig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6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7E3CB5BA-6505-49E5-B46B-96359639A5F3}"/>
              </a:ext>
            </a:extLst>
          </p:cNvPr>
          <p:cNvSpPr/>
          <p:nvPr/>
        </p:nvSpPr>
        <p:spPr>
          <a:xfrm>
            <a:off x="263047" y="247390"/>
            <a:ext cx="11665906" cy="636322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9A1CABB-020B-46DD-8200-AA3F7B25B159}"/>
              </a:ext>
            </a:extLst>
          </p:cNvPr>
          <p:cNvSpPr/>
          <p:nvPr/>
        </p:nvSpPr>
        <p:spPr>
          <a:xfrm>
            <a:off x="3239353" y="4335576"/>
            <a:ext cx="58466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dirty="0">
                <a:solidFill>
                  <a:schemeClr val="bg1">
                    <a:lumMod val="9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2.1. Cenário da Empresa do Bob</a:t>
            </a:r>
          </a:p>
          <a:p>
            <a:r>
              <a:rPr lang="pt-PT" sz="2400" dirty="0">
                <a:solidFill>
                  <a:schemeClr val="bg1">
                    <a:lumMod val="9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2.2. Problemas do Produto Final</a:t>
            </a:r>
          </a:p>
          <a:p>
            <a:r>
              <a:rPr lang="pt-PT" sz="2400" dirty="0">
                <a:solidFill>
                  <a:schemeClr val="bg1">
                    <a:lumMod val="9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2.3. Resposta às questões levantadas pela Empresa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D3C2D82-D176-403E-85D0-8EF5BB94BDD1}"/>
              </a:ext>
            </a:extLst>
          </p:cNvPr>
          <p:cNvGrpSpPr/>
          <p:nvPr/>
        </p:nvGrpSpPr>
        <p:grpSpPr>
          <a:xfrm>
            <a:off x="1358900" y="1478254"/>
            <a:ext cx="9239327" cy="2794342"/>
            <a:chOff x="2043084" y="1947720"/>
            <a:chExt cx="7974403" cy="2794342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130592A-BBE1-426D-89A1-2008678D4856}"/>
                </a:ext>
              </a:extLst>
            </p:cNvPr>
            <p:cNvSpPr/>
            <p:nvPr/>
          </p:nvSpPr>
          <p:spPr>
            <a:xfrm>
              <a:off x="3666090" y="2341405"/>
              <a:ext cx="6351397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5000" b="1" i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DESAFIOS NO USO DE THIRD-PARTY </a:t>
              </a:r>
            </a:p>
            <a:p>
              <a:r>
                <a:rPr lang="pt-PT" sz="5000" b="1" i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COMPONENTS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3210356F-3496-4347-947C-F4E62741B661}"/>
                </a:ext>
              </a:extLst>
            </p:cNvPr>
            <p:cNvSpPr/>
            <p:nvPr/>
          </p:nvSpPr>
          <p:spPr>
            <a:xfrm>
              <a:off x="2043084" y="1947720"/>
              <a:ext cx="1990849" cy="2646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66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3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7" y="247390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4C5296-808C-4C84-9B01-B8AD4B990334}"/>
              </a:ext>
            </a:extLst>
          </p:cNvPr>
          <p:cNvSpPr/>
          <p:nvPr/>
        </p:nvSpPr>
        <p:spPr>
          <a:xfrm>
            <a:off x="2626241" y="409220"/>
            <a:ext cx="69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60000"/>
                    <a:lumOff val="40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2. DESAFIOS NO USO DE</a:t>
            </a:r>
            <a:r>
              <a:rPr lang="pt-PT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THIRD-PARTY COMPONENTS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02B5297-9EFC-4CEC-90D4-9D0F1FE92390}"/>
              </a:ext>
            </a:extLst>
          </p:cNvPr>
          <p:cNvGrpSpPr/>
          <p:nvPr/>
        </p:nvGrpSpPr>
        <p:grpSpPr>
          <a:xfrm>
            <a:off x="2723073" y="3674452"/>
            <a:ext cx="6745854" cy="646333"/>
            <a:chOff x="2723073" y="3693702"/>
            <a:chExt cx="6745854" cy="646333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AEAF7012-C98D-460C-8168-D62DDF7F9F49}"/>
                </a:ext>
              </a:extLst>
            </p:cNvPr>
            <p:cNvSpPr/>
            <p:nvPr/>
          </p:nvSpPr>
          <p:spPr>
            <a:xfrm>
              <a:off x="2723073" y="3693704"/>
              <a:ext cx="190032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NewsGotTLig" pitchFamily="2" charset="0"/>
                </a:rPr>
                <a:t>PRODUTO </a:t>
              </a:r>
            </a:p>
            <a:p>
              <a:pPr algn="ctr"/>
              <a:r>
                <a:rPr lang="pt-PT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NewsGotTLig" pitchFamily="2" charset="0"/>
                </a:rPr>
                <a:t>INICIAL</a:t>
              </a:r>
              <a:endParaRPr lang="pt-PT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ewsGotTLig" pitchFamily="2" charset="0"/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665EF8BE-C721-4F44-8DDF-8B9BFF8B1EF3}"/>
                </a:ext>
              </a:extLst>
            </p:cNvPr>
            <p:cNvSpPr/>
            <p:nvPr/>
          </p:nvSpPr>
          <p:spPr>
            <a:xfrm>
              <a:off x="5440746" y="3693702"/>
              <a:ext cx="15761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NewsGotTLig" pitchFamily="2" charset="0"/>
                </a:rPr>
                <a:t>INCLUSÃO/USO DE TPC’S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21243F29-E093-4D8A-83E9-DBEDF34A1DE4}"/>
                </a:ext>
              </a:extLst>
            </p:cNvPr>
            <p:cNvSpPr/>
            <p:nvPr/>
          </p:nvSpPr>
          <p:spPr>
            <a:xfrm>
              <a:off x="7834243" y="3693702"/>
              <a:ext cx="163468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NewsGotTLig" pitchFamily="2" charset="0"/>
                </a:rPr>
                <a:t>PRODUTO</a:t>
              </a:r>
            </a:p>
            <a:p>
              <a:pPr algn="ctr"/>
              <a:r>
                <a:rPr lang="pt-PT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NewsGotTLig" pitchFamily="2" charset="0"/>
                </a:rPr>
                <a:t>FINAL</a:t>
              </a:r>
            </a:p>
          </p:txBody>
        </p:sp>
        <p:cxnSp>
          <p:nvCxnSpPr>
            <p:cNvPr id="24" name="Conexão reta unidirecional 23">
              <a:extLst>
                <a:ext uri="{FF2B5EF4-FFF2-40B4-BE49-F238E27FC236}">
                  <a16:creationId xmlns:a16="http://schemas.microsoft.com/office/drawing/2014/main" id="{D7A67D37-D1DE-4F44-890D-F5E5141E7A3D}"/>
                </a:ext>
              </a:extLst>
            </p:cNvPr>
            <p:cNvCxnSpPr>
              <a:cxnSpLocks/>
            </p:cNvCxnSpPr>
            <p:nvPr/>
          </p:nvCxnSpPr>
          <p:spPr>
            <a:xfrm>
              <a:off x="4521422" y="4016867"/>
              <a:ext cx="596900" cy="0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xão reta unidirecional 25">
              <a:extLst>
                <a:ext uri="{FF2B5EF4-FFF2-40B4-BE49-F238E27FC236}">
                  <a16:creationId xmlns:a16="http://schemas.microsoft.com/office/drawing/2014/main" id="{21E71979-16EF-470C-A1CA-F87477C62042}"/>
                </a:ext>
              </a:extLst>
            </p:cNvPr>
            <p:cNvCxnSpPr>
              <a:cxnSpLocks/>
            </p:cNvCxnSpPr>
            <p:nvPr/>
          </p:nvCxnSpPr>
          <p:spPr>
            <a:xfrm>
              <a:off x="7237343" y="4016867"/>
              <a:ext cx="596900" cy="0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04BAD6B8-9FD3-41E5-A1E5-5F626B9CB462}"/>
              </a:ext>
            </a:extLst>
          </p:cNvPr>
          <p:cNvSpPr/>
          <p:nvPr/>
        </p:nvSpPr>
        <p:spPr>
          <a:xfrm>
            <a:off x="3600877" y="4755114"/>
            <a:ext cx="1512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i="1" dirty="0">
                <a:solidFill>
                  <a:srgbClr val="8F2323"/>
                </a:solidFill>
                <a:latin typeface="NewsGotTLig" pitchFamily="2" charset="0"/>
                <a:sym typeface="Wingdings" panose="05000000000000000000" pitchFamily="2" charset="2"/>
              </a:rPr>
              <a:t>Reports</a:t>
            </a:r>
            <a:r>
              <a:rPr lang="pt-PT" dirty="0">
                <a:solidFill>
                  <a:srgbClr val="8F2323"/>
                </a:solidFill>
                <a:latin typeface="NewsGotTLig" pitchFamily="2" charset="0"/>
                <a:sym typeface="Wingdings" panose="05000000000000000000" pitchFamily="2" charset="2"/>
              </a:rPr>
              <a:t> Negativos relativamente ao produto final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4A6C7FE-2688-4615-938A-EDF8C85A9857}"/>
              </a:ext>
            </a:extLst>
          </p:cNvPr>
          <p:cNvGrpSpPr/>
          <p:nvPr/>
        </p:nvGrpSpPr>
        <p:grpSpPr>
          <a:xfrm>
            <a:off x="5263320" y="4755387"/>
            <a:ext cx="1782848" cy="1297413"/>
            <a:chOff x="5499162" y="4755387"/>
            <a:chExt cx="1782848" cy="1297413"/>
          </a:xfrm>
        </p:grpSpPr>
        <p:pic>
          <p:nvPicPr>
            <p:cNvPr id="5" name="Imagem 4" descr="Uma imagem com aparelhagem, relógio&#10;&#10;Descrição gerada automaticamente">
              <a:extLst>
                <a:ext uri="{FF2B5EF4-FFF2-40B4-BE49-F238E27FC236}">
                  <a16:creationId xmlns:a16="http://schemas.microsoft.com/office/drawing/2014/main" id="{705604A3-8F49-4494-8160-048B8DCFF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294" y="5000482"/>
              <a:ext cx="1052318" cy="1052318"/>
            </a:xfrm>
            <a:prstGeom prst="rect">
              <a:avLst/>
            </a:prstGeom>
          </p:spPr>
        </p:pic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5DAAE022-83F9-413B-BCA7-ECFDDD3FA3AD}"/>
                </a:ext>
              </a:extLst>
            </p:cNvPr>
            <p:cNvGrpSpPr/>
            <p:nvPr/>
          </p:nvGrpSpPr>
          <p:grpSpPr>
            <a:xfrm rot="21374133">
              <a:off x="5499162" y="4755387"/>
              <a:ext cx="1782848" cy="487386"/>
              <a:chOff x="882346" y="3609550"/>
              <a:chExt cx="2072534" cy="6463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C9A3D2E8-2A09-4FFC-B178-8D31A964FF15}"/>
                  </a:ext>
                </a:extLst>
              </p:cNvPr>
              <p:cNvSpPr/>
              <p:nvPr/>
            </p:nvSpPr>
            <p:spPr>
              <a:xfrm>
                <a:off x="882346" y="3609550"/>
                <a:ext cx="2072534" cy="646310"/>
              </a:xfrm>
              <a:prstGeom prst="rect">
                <a:avLst/>
              </a:prstGeom>
              <a:solidFill>
                <a:srgbClr val="8F2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D4ED8823-74D7-43EA-BC9D-0BE708C2E69A}"/>
                  </a:ext>
                </a:extLst>
              </p:cNvPr>
              <p:cNvSpPr/>
              <p:nvPr/>
            </p:nvSpPr>
            <p:spPr>
              <a:xfrm>
                <a:off x="968166" y="3698815"/>
                <a:ext cx="1900326" cy="4718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2400" dirty="0">
                    <a:solidFill>
                      <a:srgbClr val="8F232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bold" panose="020B0702040204020203" pitchFamily="34" charset="0"/>
                  </a:rPr>
                  <a:t>CRITICAL</a:t>
                </a:r>
              </a:p>
            </p:txBody>
          </p:sp>
        </p:grp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DDE2F74B-C84E-4C11-920F-B37ABC97D15A}"/>
              </a:ext>
            </a:extLst>
          </p:cNvPr>
          <p:cNvSpPr/>
          <p:nvPr/>
        </p:nvSpPr>
        <p:spPr>
          <a:xfrm>
            <a:off x="7195628" y="4750418"/>
            <a:ext cx="1811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8F2323"/>
                </a:solidFill>
                <a:latin typeface="NewsGotTLig" pitchFamily="2" charset="0"/>
                <a:sym typeface="Wingdings" panose="05000000000000000000" pitchFamily="2" charset="2"/>
              </a:rPr>
              <a:t>Vulnerabilidade grave de segurança num </a:t>
            </a:r>
            <a:r>
              <a:rPr lang="pt-PT" i="1" dirty="0">
                <a:solidFill>
                  <a:srgbClr val="8F2323"/>
                </a:solidFill>
                <a:latin typeface="NewsGotTLig" pitchFamily="2" charset="0"/>
                <a:sym typeface="Wingdings" panose="05000000000000000000" pitchFamily="2" charset="2"/>
              </a:rPr>
              <a:t>open source component</a:t>
            </a:r>
            <a:endParaRPr lang="pt-PT" dirty="0">
              <a:solidFill>
                <a:srgbClr val="8F2323"/>
              </a:solidFill>
              <a:latin typeface="NewsGotTLig" pitchFamily="2" charset="0"/>
              <a:sym typeface="Wingdings" panose="05000000000000000000" pitchFamily="2" charset="2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2338C32-0D0F-49A1-B85A-1AA432346657}"/>
              </a:ext>
            </a:extLst>
          </p:cNvPr>
          <p:cNvSpPr/>
          <p:nvPr/>
        </p:nvSpPr>
        <p:spPr>
          <a:xfrm>
            <a:off x="1371585" y="1060089"/>
            <a:ext cx="94488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CENÁRIO DA EMPRESA DO BOB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B23DBA9-A967-4114-9EA3-ACBC33C03066}"/>
              </a:ext>
            </a:extLst>
          </p:cNvPr>
          <p:cNvSpPr/>
          <p:nvPr/>
        </p:nvSpPr>
        <p:spPr>
          <a:xfrm>
            <a:off x="2626240" y="2617609"/>
            <a:ext cx="73840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QUAL O PROBLEMA DO PRODUTO FINAL?</a:t>
            </a:r>
            <a:endParaRPr lang="pt-PT" sz="2000" i="1" dirty="0">
              <a:solidFill>
                <a:schemeClr val="tx1">
                  <a:lumMod val="75000"/>
                  <a:lumOff val="25000"/>
                </a:schemeClr>
              </a:solidFill>
              <a:latin typeface="NewsGotTLig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16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94B71ED-8459-4D47-B93F-D607DD63F837}"/>
              </a:ext>
            </a:extLst>
          </p:cNvPr>
          <p:cNvSpPr/>
          <p:nvPr/>
        </p:nvSpPr>
        <p:spPr>
          <a:xfrm>
            <a:off x="263047" y="247389"/>
            <a:ext cx="11665906" cy="6363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>
                <a:latin typeface="NewsGotTLig" pitchFamily="2" charset="0"/>
                <a:sym typeface="Wingdings" panose="05000000000000000000" pitchFamily="2" charset="2"/>
              </a:rPr>
              <a:t>Quais os TPC’s incluídos no produto final?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33D7183-D54E-44B6-8832-E33070B7D742}"/>
              </a:ext>
            </a:extLst>
          </p:cNvPr>
          <p:cNvSpPr/>
          <p:nvPr/>
        </p:nvSpPr>
        <p:spPr>
          <a:xfrm>
            <a:off x="2626241" y="409220"/>
            <a:ext cx="69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60000"/>
                    <a:lumOff val="40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CAPÍTULO 2. DESAFIOS NO USO DE</a:t>
            </a:r>
            <a:r>
              <a:rPr lang="pt-PT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THIRD-PARTY COMPONENTS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01A2A8A-63FB-4ED9-BD0B-7D38A2061AC4}"/>
              </a:ext>
            </a:extLst>
          </p:cNvPr>
          <p:cNvSpPr/>
          <p:nvPr/>
        </p:nvSpPr>
        <p:spPr>
          <a:xfrm>
            <a:off x="1371585" y="1060089"/>
            <a:ext cx="94488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PROBLEMAS DO PRODUTO FINAL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6BD6F7E-252C-42B8-827A-AACD28938815}"/>
              </a:ext>
            </a:extLst>
          </p:cNvPr>
          <p:cNvSpPr/>
          <p:nvPr/>
        </p:nvSpPr>
        <p:spPr>
          <a:xfrm>
            <a:off x="865742" y="3424439"/>
            <a:ext cx="40412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9A5259E-8536-4EC6-B246-4A0D401816C0}"/>
              </a:ext>
            </a:extLst>
          </p:cNvPr>
          <p:cNvSpPr/>
          <p:nvPr/>
        </p:nvSpPr>
        <p:spPr>
          <a:xfrm>
            <a:off x="1278790" y="3428999"/>
            <a:ext cx="6166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“What Third-Party Components are included in my product?”</a:t>
            </a:r>
            <a:endParaRPr lang="pt-PT" b="1" dirty="0">
              <a:solidFill>
                <a:schemeClr val="tx1">
                  <a:lumMod val="75000"/>
                  <a:lumOff val="25000"/>
                </a:schemeClr>
              </a:solidFill>
              <a:latin typeface="NewsGotTLig" pitchFamily="2" charset="0"/>
              <a:sym typeface="Wingdings" panose="05000000000000000000" pitchFamily="2" charset="2"/>
            </a:endParaRPr>
          </a:p>
          <a:p>
            <a:pPr algn="just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sym typeface="Wingdings" panose="05000000000000000000" pitchFamily="2" charset="2"/>
              </a:rPr>
              <a:t>Quais os TPC’s que se encontram incluídos no produto final?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277360-EF4B-4682-BBDC-6CFB748C5010}"/>
              </a:ext>
            </a:extLst>
          </p:cNvPr>
          <p:cNvSpPr/>
          <p:nvPr/>
        </p:nvSpPr>
        <p:spPr>
          <a:xfrm>
            <a:off x="9194139" y="3659938"/>
            <a:ext cx="1800000" cy="18000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65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NewsGotTLig" pitchFamily="2" charset="0"/>
              </a:rPr>
              <a:t>“How should we manage TPCs overall?” </a:t>
            </a:r>
            <a:r>
              <a:rPr lang="pt-PT" sz="2000" b="1" i="1" dirty="0">
                <a:latin typeface="NewsGotTLig" pitchFamily="2" charset="0"/>
              </a:rPr>
              <a:t> </a:t>
            </a:r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2095E20A-3951-4D0C-8C93-13DE88725964}"/>
              </a:ext>
            </a:extLst>
          </p:cNvPr>
          <p:cNvCxnSpPr>
            <a:cxnSpLocks/>
          </p:cNvCxnSpPr>
          <p:nvPr/>
        </p:nvCxnSpPr>
        <p:spPr>
          <a:xfrm>
            <a:off x="7879811" y="4634932"/>
            <a:ext cx="880206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1596DA2F-A4F3-460C-A277-42F65923E87D}"/>
              </a:ext>
            </a:extLst>
          </p:cNvPr>
          <p:cNvSpPr/>
          <p:nvPr/>
        </p:nvSpPr>
        <p:spPr>
          <a:xfrm>
            <a:off x="2626240" y="2617609"/>
            <a:ext cx="73840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QUAIS AS QUESTÕES QUE SURGEM PERANTE O PROBLEMA DESCOBERTO?</a:t>
            </a:r>
            <a:endParaRPr lang="pt-PT" sz="2000" i="1" dirty="0">
              <a:solidFill>
                <a:schemeClr val="tx1">
                  <a:lumMod val="75000"/>
                  <a:lumOff val="25000"/>
                </a:schemeClr>
              </a:solidFill>
              <a:latin typeface="NewsGotTLig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9F44DF-5B47-43F4-8DB8-DBCCEEF2A0E0}"/>
              </a:ext>
            </a:extLst>
          </p:cNvPr>
          <p:cNvSpPr/>
          <p:nvPr/>
        </p:nvSpPr>
        <p:spPr>
          <a:xfrm>
            <a:off x="1233989" y="4136546"/>
            <a:ext cx="6211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NewsGotTLig" pitchFamily="2" charset="0"/>
              </a:rPr>
              <a:t>“Is the product affected by the CVE?”</a:t>
            </a:r>
          </a:p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sym typeface="Wingdings" panose="05000000000000000000" pitchFamily="2" charset="2"/>
              </a:rPr>
              <a:t>O produto final é realmente afetado pelo CVE que está a afetar o produto?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BE6FBA6-C145-465D-B45D-70D14FCFE057}"/>
              </a:ext>
            </a:extLst>
          </p:cNvPr>
          <p:cNvSpPr/>
          <p:nvPr/>
        </p:nvSpPr>
        <p:spPr>
          <a:xfrm>
            <a:off x="918885" y="4138023"/>
            <a:ext cx="40412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A4E2915-2CC4-42ED-B40B-5B5CDB4BBF40}"/>
              </a:ext>
            </a:extLst>
          </p:cNvPr>
          <p:cNvSpPr/>
          <p:nvPr/>
        </p:nvSpPr>
        <p:spPr>
          <a:xfrm>
            <a:off x="958537" y="5427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NewsGotTLig" pitchFamily="2" charset="0"/>
              <a:sym typeface="Wingdings" panose="05000000000000000000" pitchFamily="2" charset="2"/>
            </a:endParaRPr>
          </a:p>
          <a:p>
            <a:pPr algn="just"/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NewsGotTLig" pitchFamily="2" charset="0"/>
              <a:sym typeface="Wingdings" panose="05000000000000000000" pitchFamily="2" charset="2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969C6A2-DBE0-4825-9F53-2379700D118E}"/>
              </a:ext>
            </a:extLst>
          </p:cNvPr>
          <p:cNvSpPr/>
          <p:nvPr/>
        </p:nvSpPr>
        <p:spPr>
          <a:xfrm>
            <a:off x="1253039" y="4851607"/>
            <a:ext cx="65577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NewsGotTLig" pitchFamily="2" charset="0"/>
              </a:rPr>
              <a:t>“What should we do to maintain the TPCs within our product?”</a:t>
            </a:r>
          </a:p>
          <a:p>
            <a:pPr algn="just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  <a:sym typeface="Wingdings" panose="05000000000000000000" pitchFamily="2" charset="2"/>
              </a:rPr>
              <a:t>O que deve ser feito para manter esses TPC’s não comprometendo o produto?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7080CC2-F4BF-4A86-8361-EAA8B1D032D7}"/>
              </a:ext>
            </a:extLst>
          </p:cNvPr>
          <p:cNvSpPr/>
          <p:nvPr/>
        </p:nvSpPr>
        <p:spPr>
          <a:xfrm>
            <a:off x="918885" y="4853084"/>
            <a:ext cx="40412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F5BFDC3-4B2F-4B1F-BC26-67C0FECF744C}"/>
              </a:ext>
            </a:extLst>
          </p:cNvPr>
          <p:cNvSpPr/>
          <p:nvPr/>
        </p:nvSpPr>
        <p:spPr>
          <a:xfrm>
            <a:off x="1253039" y="5582057"/>
            <a:ext cx="65577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NewsGotTLig" pitchFamily="2" charset="0"/>
              </a:rPr>
              <a:t>“What TPCs should we use and what is the security risk associated with them?” </a:t>
            </a:r>
          </a:p>
          <a:p>
            <a:pPr algn="just"/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NewsGotTLig" pitchFamily="2" charset="0"/>
              </a:rPr>
              <a:t>Quais os TPC’s que devem ser usados e quais os seus riscos de segurança?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58FCB40-59FE-49D5-BD6D-A2783FAC6CB6}"/>
              </a:ext>
            </a:extLst>
          </p:cNvPr>
          <p:cNvSpPr/>
          <p:nvPr/>
        </p:nvSpPr>
        <p:spPr>
          <a:xfrm>
            <a:off x="918885" y="5583534"/>
            <a:ext cx="40412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FD6A52-CA4B-49B0-BECA-342C572890C9}"/>
              </a:ext>
            </a:extLst>
          </p:cNvPr>
          <p:cNvSpPr txBox="1"/>
          <p:nvPr/>
        </p:nvSpPr>
        <p:spPr>
          <a:xfrm rot="2643360">
            <a:off x="9522432" y="3639928"/>
            <a:ext cx="1748266" cy="1217795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962081"/>
              </a:avLst>
            </a:prstTxWarp>
            <a:spAutoFit/>
          </a:bodyPr>
          <a:lstStyle/>
          <a:p>
            <a:r>
              <a:rPr lang="pt-PT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QUESTÃO FINAL</a:t>
            </a:r>
          </a:p>
        </p:txBody>
      </p:sp>
    </p:spTree>
    <p:extLst>
      <p:ext uri="{BB962C8B-B14F-4D97-AF65-F5344CB8AC3E}">
        <p14:creationId xmlns:p14="http://schemas.microsoft.com/office/powerpoint/2010/main" val="236874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erde-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7930BC46ACEFE4C9C7F49623D7B384B" ma:contentTypeVersion="9" ma:contentTypeDescription="Criar um novo documento." ma:contentTypeScope="" ma:versionID="b186f9f69a8fa58b7fc579dea69fda1c">
  <xsd:schema xmlns:xsd="http://www.w3.org/2001/XMLSchema" xmlns:xs="http://www.w3.org/2001/XMLSchema" xmlns:p="http://schemas.microsoft.com/office/2006/metadata/properties" xmlns:ns3="b21673a6-844c-4459-b291-bd686ba901b2" xmlns:ns4="50b017ec-4d65-408a-8bef-60be2ca5b051" targetNamespace="http://schemas.microsoft.com/office/2006/metadata/properties" ma:root="true" ma:fieldsID="94ac46f7abe9db740002d6d272baa0ff" ns3:_="" ns4:_="">
    <xsd:import namespace="b21673a6-844c-4459-b291-bd686ba901b2"/>
    <xsd:import namespace="50b017ec-4d65-408a-8bef-60be2ca5b0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1673a6-844c-4459-b291-bd686ba901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b017ec-4d65-408a-8bef-60be2ca5b05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3380F0-E358-45BE-84DE-166AA823D7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1673a6-844c-4459-b291-bd686ba901b2"/>
    <ds:schemaRef ds:uri="50b017ec-4d65-408a-8bef-60be2ca5b0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AA049B-2E0F-4D5D-A644-D64A8E054BD4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50b017ec-4d65-408a-8bef-60be2ca5b051"/>
    <ds:schemaRef ds:uri="b21673a6-844c-4459-b291-bd686ba901b2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9B445C4-9855-43C4-AA4C-63DBDFA239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2680</Words>
  <Application>Microsoft Office PowerPoint</Application>
  <PresentationFormat>Ecrã Panorâmico</PresentationFormat>
  <Paragraphs>284</Paragraphs>
  <Slides>34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NewsGotTLig</vt:lpstr>
      <vt:lpstr>Segoe UI Black</vt:lpstr>
      <vt:lpstr>Segoe UI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Diogo Emanuel da Silva Nogueira</dc:creator>
  <cp:lastModifiedBy>Diogo Emanuel da Silva Nogueira</cp:lastModifiedBy>
  <cp:revision>1</cp:revision>
  <dcterms:created xsi:type="dcterms:W3CDTF">2020-04-17T17:25:13Z</dcterms:created>
  <dcterms:modified xsi:type="dcterms:W3CDTF">2020-07-20T20:25:03Z</dcterms:modified>
</cp:coreProperties>
</file>