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gXD9tcpmvBQ0ltcUpbj8VmLdMB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GillSans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1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0" name="Google Shape;20;p19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88" name="Google Shape;88;p2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9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95" name="Google Shape;95;p29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7" name="Google Shape;27;p20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34" name="Google Shape;34;p21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42" name="Google Shape;42;p2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3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3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52" name="Google Shape;52;p2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58" name="Google Shape;58;p2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70" name="Google Shape;70;p26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2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7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27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27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27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81" name="Google Shape;81;p27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8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8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3" name="Google Shape;13;p18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pt-BR"/>
              <a:t> INTRODUÇÃO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POWER POINT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1" lang="pt-BR"/>
              <a:t>ADICIONAR IMAGENS: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Abra sua apresentação no PowerPoint.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Selecione o slide ao qual deseja adicionar uma imagem. Clique no local onde deseja inserir a imagem.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Vá para a guia "Inserir".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Clique em "Imagens". Isso abrirá uma janela de seleção de arquivo onde você pode escolher a imagem que deseja inserir.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Selecione a imagem desejada e clique em "Inserir".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A imagem será adicionada ao slide. Você pode arrastar e redimensionar a imagem conforme necessário.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1" lang="pt-BR"/>
              <a:t>FORMATAR TEXTO E IMAGENS:</a:t>
            </a:r>
            <a:endParaRPr/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Para formatar texto, selecione o texto que deseja formatar e utilize as opções na guia "Página Inicial" para alterar fontes, cores, estilos, alinhamento e muito mais.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Para formatar imagens, selecione a imagem e vá para a guia "Formatar". Lá, você pode aplicar estilos de imagem, ajustar o brilho/contraste, cortar ou redimensionar a imagem e aplicar efeitos especiais.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1" lang="pt-BR"/>
              <a:t>PERSONALIZAR O DESIGN DOS SLIDES:</a:t>
            </a:r>
            <a:endParaRPr/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Abra sua apresentação no PowerPoint.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Selecione o slide que deseja personalizar ou clique fora dos slides para aplicar as configurações a todos os slides.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Vá para a guia "Design".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Na seção "Designs", você verá uma galeria de designs de slide pré-formatados. Passe o mouse sobre os designs para visualizar como eles afetarão seus slides.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Clique no design desejado para aplicá-lo aos slides selecionados.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1" lang="pt-BR"/>
              <a:t>PERSONALIZAR O LAYOUT DOS SLIDES:</a:t>
            </a:r>
            <a:endParaRPr/>
          </a:p>
        </p:txBody>
      </p:sp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Abra sua apresentação no PowerPoint.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Na guia "Início", clique em "Novo Slide" para adicionar um novo slide ou selecione um slide existente que deseja personalizar.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Na parte inferior do botão "Novo Slide", você verá uma galeria de layouts de slide. Passe o mouse sobre os layouts para visualizar como eles se parecem.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Clique no layout desejado para adicionar um novo slide com esse layout ou, se você já tem um slide selecionado, clique no layout para aplicá-lo ao slide selecionado.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1" lang="pt-BR"/>
              <a:t>PERSONALIZAR O FUNDO DOS SLIDES:</a:t>
            </a:r>
            <a:endParaRPr/>
          </a:p>
        </p:txBody>
      </p:sp>
      <p:sp>
        <p:nvSpPr>
          <p:cNvPr id="179" name="Google Shape;179;p1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Abra sua apresentação no PowerPoint.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Na guia "Design", clique em "Formatar Plano de Fundo" no grupo "Personalizar".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Isso abrirá um menu suspenso. Você pode escolher entre opções como "Cor Sólida", "Preenchimento com Imagem" ou "Preenchimento com Gradiente".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Selecione a opção desejada e siga as instruções para escolher a cor, imagem ou gradiente que deseja aplicar ao plano de fundo do slide.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Você também pode definir um plano de fundo mestre que afete todos os slides da apresentação selecionando "Definir como Plano de Fundo do Slide Mestre" na parte inferior do menu.</a:t>
            </a:r>
            <a:endParaRPr/>
          </a:p>
          <a:p>
            <a:pPr indent="-1111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1" lang="pt-BR"/>
              <a:t>ADICIONAR UMA TRANSIÇÃO DE SLIDE:</a:t>
            </a:r>
            <a:endParaRPr/>
          </a:p>
        </p:txBody>
      </p:sp>
      <p:sp>
        <p:nvSpPr>
          <p:cNvPr id="185" name="Google Shape;185;p15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Abra sua apresentação no PowerPoint.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Selecione o slide ao qual deseja adicionar uma transição ou clique fora dos slides para aplicar a transição a todos os slides.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Vá para a guia "Transições".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Na seção "Transições para Este Slide", você verá uma galeria de diferentes efeitos de transição. Passe o mouse sobre as transições para ver uma visualização.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Clique na transição desejada para aplicá-la ao slide.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1" lang="pt-BR"/>
              <a:t>PERSONALIZAR AS OPÇÕES DE TRANSIÇÃO:</a:t>
            </a:r>
            <a:endParaRPr/>
          </a:p>
        </p:txBody>
      </p:sp>
      <p:sp>
        <p:nvSpPr>
          <p:cNvPr id="191" name="Google Shape;191;p16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Após adicionar uma transição a um slide, você pode personalizar as opções de transição clicando no slide que contém a transição na visualização de slides.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Na guia "Transições", você verá um painel de opções de transição à direita. Aqui estão algumas das opções comuns que você pode personalizar: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b="1" lang="pt-BR"/>
              <a:t>Efeito:</a:t>
            </a:r>
            <a:r>
              <a:rPr lang="pt-BR"/>
              <a:t> Escolha o efeito de transição desejado.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b="1" lang="pt-BR"/>
              <a:t>Duração:</a:t>
            </a:r>
            <a:r>
              <a:rPr lang="pt-BR"/>
              <a:t> Configure a velocidade da transição.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b="1" lang="pt-BR"/>
              <a:t>Som:</a:t>
            </a:r>
            <a:r>
              <a:rPr lang="pt-BR"/>
              <a:t> Adicione um som à transição (opcional).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b="1" lang="pt-BR"/>
              <a:t>Avançar Slide:</a:t>
            </a:r>
            <a:r>
              <a:rPr lang="pt-BR"/>
              <a:t> Defina quando o slide avançará (ao clicar com o mouse ou automaticamente após um determinado período).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Experimente diferentes opções para ver como elas afetam a transição.</a:t>
            </a:r>
            <a:endParaRPr/>
          </a:p>
          <a:p>
            <a:pPr indent="-1111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1" lang="pt-BR"/>
              <a:t>REMOVER UMA TRANSIÇÃO DE SLIDE:</a:t>
            </a:r>
            <a:endParaRPr/>
          </a:p>
        </p:txBody>
      </p:sp>
      <p:sp>
        <p:nvSpPr>
          <p:cNvPr id="197" name="Google Shape;197;p17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Para remover uma transição de slide, selecione o slide que contém a transição na visualização de slides.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Vá para a guia "Transições".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Na seção "Transições para Este Slide", clique em "Nenhum" para remover a transição.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pt-BR"/>
              <a:t>O QUE É O POWERPOINT?</a:t>
            </a:r>
            <a:br>
              <a:rPr lang="pt-BR"/>
            </a:b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Título: O que é o PowerPoint?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 Uma ferramenta da Microsoft para criar apresentações de slides de forma profissional.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Ele é amplamente utilizado para criar apresentações de slides que podem incluir texto, imagens, gráficos, vídeos e outros elementos multimídia.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Com o PowerPoint, os usuários podem criar apresentações visualmente atraentes e eficazes para uma variedade de finalidades, como apresentações de negócios, palestras acadêmicas, treinamentos, relatórios e muito mais.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O software oferece uma ampla gama de recursos que permitem aos usuários personalizar o design dos slides, adicionar animações e transições, incorporar gráficos e elementos interativos, e ensinar ou comunicar informações de forma clara e convincente.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O PowerPoint também oferece recursos de colaboração, o que significa que várias pessoas podem trabalhar em uma apresentação ao mesmo tempo, tornando-o uma ferramenta útil para equipes e projetos compartilhados.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pt-BR"/>
              <a:t>INICIANDO UMA APRESENTAÇÃO</a:t>
            </a: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Inicie o PowerPoint.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Escolha um modelo (opcional).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Adicione slides.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Edite os slides.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Salve sua apresentação.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Visualize sua apresentação: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pt-BR"/>
              <a:t>Clique na guia "Apresentação de Slides" para visualizar sua apresentação como seus espectadores veriam. Isso permite verificar como os slides aparecem e como as transições funcionam.</a:t>
            </a:r>
            <a:br>
              <a:rPr lang="pt-BR"/>
            </a:b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pt-BR"/>
              <a:t>ADICIONANDO SLIDES</a:t>
            </a:r>
            <a:br>
              <a:rPr lang="pt-BR"/>
            </a:br>
            <a:endParaRPr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Abra sua apresentação no PowerPoint.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Na guia “Página Inicial", você verá o grupo “ Novo Slides". Para adicionar um novo slide, clique na seta ao lado de "Novo Slide".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Uma lista de layouts de slide será exibida. Escolha o layout desejado para o novo slide. Você pode optar por layouts de título, texto, título e conteúdo, entre outros.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O novo slide será inserido na sua apresentação após o slide atual.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1" lang="pt-BR"/>
              <a:t>DUPLICAR UM SLIDE: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Abra sua apresentação no PowerPoint.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Na guia "Exibir", clique em "Classificação de Slides" para visualizar a lista de slides.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Na lista de slides à esquerda, clique com o botão direito do mouse no slide que deseja duplicar.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No menu de contexto que aparece, selecione "Duplicar Slide".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Uma cópia do slide selecionado será criada imediatamente após o slide original na lista de slides.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pt-BR"/>
              <a:t>APRESENTE SUA APRESENTAÇÃO.</a:t>
            </a:r>
            <a:endParaRPr/>
          </a:p>
        </p:txBody>
      </p:sp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Quando estiver pronto para apresentar, vá para a guia "Apresentação de Slides" e escolha "Do Começo". Isso iniciará sua apresentação a partir do primeiro slide.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1" lang="pt-BR"/>
              <a:t>EXCLUIR UM SLIDE:</a:t>
            </a:r>
            <a:endParaRPr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Abra sua apresentação no PowerPoint.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Na guia "Exibir", clique em "Classificação de Slides" para visualizar a lista de slides.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Na lista de slides à esquerda, clique com o botão direito do mouse no slide que deseja excluir.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No menu de contexto que aparece, selecione "Excluir Slide".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O slide selecionado será excluído da apresentação.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pt-BR"/>
              <a:t>: INSERINDO TEXTO E IMAGENS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pt-BR"/>
              <a:t>Adicionar Texto: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Abra sua apresentação no PowerPoint.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Selecione o slide ao qual deseja adicionar texto. Clique no local onde deseja inserir o texto.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Comece a digitar. O texto será adicionado ao slide.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Para formatar o texto, selecione o texto que deseja formatar.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Use as opções na guia "Página Inicial" para formatar o texto. Você pode alterar a fonte, o tamanho, a cor e outros atributos de formatação de texto.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2023-09-22T18:25:03Z</dcterms:created>
  <dc:creator>Etec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0x01010041451B4A726C164CB5B07C83384EE8CF</vt:lpwstr>
  </property>
</Properties>
</file>