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78" r:id="rId3"/>
    <p:sldId id="280" r:id="rId4"/>
    <p:sldId id="279" r:id="rId5"/>
    <p:sldId id="271" r:id="rId6"/>
    <p:sldId id="284" r:id="rId7"/>
    <p:sldId id="285" r:id="rId8"/>
    <p:sldId id="286" r:id="rId9"/>
    <p:sldId id="283" r:id="rId10"/>
    <p:sldId id="282" r:id="rId11"/>
    <p:sldId id="287" r:id="rId12"/>
    <p:sldId id="291" r:id="rId13"/>
    <p:sldId id="292" r:id="rId14"/>
    <p:sldId id="293" r:id="rId15"/>
    <p:sldId id="294" r:id="rId16"/>
    <p:sldId id="295" r:id="rId17"/>
    <p:sldId id="296" r:id="rId18"/>
    <p:sldId id="288" r:id="rId19"/>
    <p:sldId id="281" r:id="rId20"/>
    <p:sldId id="290" r:id="rId21"/>
    <p:sldId id="289" r:id="rId22"/>
    <p:sldId id="300" r:id="rId23"/>
    <p:sldId id="301" r:id="rId24"/>
    <p:sldId id="302" r:id="rId25"/>
    <p:sldId id="303" r:id="rId26"/>
    <p:sldId id="297" r:id="rId27"/>
    <p:sldId id="298" r:id="rId28"/>
    <p:sldId id="299" r:id="rId29"/>
    <p:sldId id="304" r:id="rId30"/>
    <p:sldId id="305" r:id="rId31"/>
    <p:sldId id="306" r:id="rId32"/>
    <p:sldId id="307" r:id="rId33"/>
    <p:sldId id="308" r:id="rId34"/>
    <p:sldId id="309" r:id="rId35"/>
    <p:sldId id="276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267dfe2a23909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8EF0-8F78-7B4A-9EF3-40B9EDF1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A36F6-BC29-D048-8DB0-E923AA3D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00EA55-7029-AC46-9640-97155246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9EA175-ABD8-1649-BCED-EC7CFB6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07555-8E34-B949-AD92-FA42EB9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F52E-405E-8240-8757-29526605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0EEF4A-4E19-B149-8B27-730DF6F1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F6C14A-A773-0D40-BF5E-C1CEDBB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01FC80-3C28-D84E-AC4D-40C41BC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040D8-A6CF-6D4B-9346-DB05CB0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CA438-E7B5-8940-B7EC-280C7BFC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BD59EF-01FA-7441-BC4F-BDD0CCE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AC2F2C-1278-1D46-AB4E-0D6C173C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844A6F-349A-6147-91DE-D6F2AB3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EFD9DC-AAD1-AC45-93A9-9533FEB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D26B-A3EB-AE45-BE1A-B340335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C2FF7A-7D76-B24F-89C7-18B6CB1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4E8328-B3F8-E04B-A89C-795B9A0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2FC89D-00E1-8449-AAE3-A8B5086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76FC95-1F6E-CE42-AAAB-B7360688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67C68-4526-C244-BB59-C83BCEF1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E93320-2FA7-C94E-8B81-20F79E8B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12C690-868F-F946-ACC4-00ED4C3B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96C28-0E1D-CF4D-ABE9-C0F47B3E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69FD9-0095-3F4D-AC75-D021244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7E65-E7CD-AD49-8667-F707F313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7F21A-2654-7F4B-9175-FC1B2E46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B4A44C-0087-364C-A649-DB7EA81E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163531-E6B4-D340-94F1-32A6A2D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131BDA-F837-4D4B-92F7-7DC717A6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EF267C-5164-2940-8856-1F113815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CE18-8248-3340-81DE-3CB134B4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6252C0-408D-024D-9D94-B9B5C96E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820C08-D0EC-EA46-9E9A-C6E73636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BC1938-FB6F-6049-95ED-38332E03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960627F-53F4-E74F-BBF2-CD7C2610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372B3D-2F17-D64A-ABFD-176F7A6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A57B86-59AA-964E-8BA5-73A546DD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0A4F68-2001-2F47-8474-E57E06D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D967A-9608-8A47-8E03-635FE7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61B0763-283A-0C45-B04E-7943A686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1135D0-44EA-774E-8F02-8947F44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41F7C4-22A9-3F4A-9A37-944B98E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781CAF2-31F8-B043-BA80-85192927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1D09EE-3305-DA4B-823E-1FC21169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333353-5921-704F-9104-92329A7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FDC-8468-A743-B244-BF1C303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EC8561-B6B1-3E4F-A89E-C1F1DEF7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CBD258-8E47-044D-88F8-51487770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83907-7361-9942-AE38-8298E09C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A8FC23-99CB-6B42-94B2-75C685E0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5C9B43-A554-8C43-994D-6554814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4247-A5C4-144B-809A-56619389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0A640F-8A75-2B4E-BDEE-975EC708E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C50772-9F0A-814A-8D9D-776E4D57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F3DAA-21E0-224A-9FEF-BBEFEB7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4AE04A-0EC3-494A-BA65-ECDAAC85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20FCDA-93F5-7148-98EE-BBF8E3F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0A381E-F8FF-5047-AA1F-FC895492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5FF2E7-6113-084D-A682-E9A138CE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BD52D-E3B4-ED43-9630-6CABAE43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318D24-5E82-3C4F-908C-E9CA4543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3033D-95FE-D441-8713-E12F4082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13061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Modelos de Contexto – Diagrama de Atividade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F67DA4-69D1-CE4A-8534-3904AC69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54" y="461681"/>
            <a:ext cx="8440818" cy="5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Interação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459504"/>
            <a:ext cx="532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Especificação Textual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Sequência de Sistema</a:t>
            </a:r>
          </a:p>
        </p:txBody>
      </p:sp>
    </p:spTree>
    <p:extLst>
      <p:ext uri="{BB962C8B-B14F-4D97-AF65-F5344CB8AC3E}">
        <p14:creationId xmlns:p14="http://schemas.microsoft.com/office/powerpoint/2010/main" val="31791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Diagrama de Use Cases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74E555C-3FE4-8A47-9511-16D632C3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84" y="0"/>
            <a:ext cx="5640265" cy="68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4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Pré-Visualizar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B06C6633-2201-E74A-A799-6626DED6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09" y="1547992"/>
            <a:ext cx="4770139" cy="37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Filtrar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814A449-7EB1-D844-AD21-003C7511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84" y="780561"/>
            <a:ext cx="8043004" cy="52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Selecionar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5A66608-2AE5-7C49-BB6A-97C32477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13" y="666750"/>
            <a:ext cx="6629163" cy="56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 </a:t>
            </a: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Preparar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283B7D56-A3F3-4B41-A2A1-A686D590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6" y="588935"/>
            <a:ext cx="8412294" cy="60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DSS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Realizar Passo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CD445341-0636-744B-A3D1-5CCCEA1C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17" y="0"/>
            <a:ext cx="6331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Estruturais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347686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FE8F8AA-4541-4545-B359-CB35BD95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47" y="128587"/>
            <a:ext cx="9477492" cy="57630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23" y="2403417"/>
            <a:ext cx="1708467" cy="16656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</a:b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de Classes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08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81BD27-7ACC-B343-A12F-4ED1CE7D6DC7}"/>
              </a:ext>
            </a:extLst>
          </p:cNvPr>
          <p:cNvSpPr txBox="1"/>
          <p:nvPr/>
        </p:nvSpPr>
        <p:spPr>
          <a:xfrm>
            <a:off x="3744542" y="1166842"/>
            <a:ext cx="7446468" cy="4524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PT" dirty="0">
                <a:latin typeface="Times" pitchFamily="2" charset="0"/>
              </a:rPr>
              <a:t>O utilizador deve conseguir registar-se no sistema.</a:t>
            </a:r>
          </a:p>
          <a:p>
            <a:pPr marL="342900" indent="-342900" algn="just">
              <a:buAutoNum type="arabicPeriod"/>
            </a:pPr>
            <a:endParaRPr lang="pt-PT" dirty="0">
              <a:latin typeface="Times" pitchFamily="2" charset="0"/>
            </a:endParaRPr>
          </a:p>
          <a:p>
            <a:pPr marL="342900" indent="-342900" algn="just">
              <a:buAutoNum type="arabicPeriod" startAt="2"/>
            </a:pPr>
            <a:r>
              <a:rPr lang="pt-PT" dirty="0">
                <a:latin typeface="Times" pitchFamily="2" charset="0"/>
              </a:rPr>
              <a:t>O utilizador deve conseguir autenticar-se no sistema.</a:t>
            </a:r>
          </a:p>
          <a:p>
            <a:pPr marL="342900" indent="-342900" algn="just">
              <a:buAutoNum type="arabicPeriod" startAt="2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3.  O utilizador deve conseguir estabelecer uma configuração inicial de pratos e ingredientes.</a:t>
            </a:r>
          </a:p>
          <a:p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5.  O utilizador deve conseguir pré-visualizar todas as receitas disponíveis.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marL="342900" indent="-342900" algn="just">
              <a:buAutoNum type="arabicPeriod" startAt="8"/>
            </a:pPr>
            <a:r>
              <a:rPr lang="pt-PT" dirty="0">
                <a:latin typeface="Times" pitchFamily="2" charset="0"/>
              </a:rPr>
              <a:t>O utilizador deve conseguir selecionar uma receita.</a:t>
            </a:r>
          </a:p>
          <a:p>
            <a:pPr marL="342900" indent="-342900" algn="just">
              <a:buAutoNum type="arabicPeriod" startAt="8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9.  O utilizador deve ser acompanhado durante a confeção duma receita.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16. O utilizador deve poder ter acesso a uma lista dos estabelecimentos que</a:t>
            </a:r>
          </a:p>
          <a:p>
            <a:pPr algn="just"/>
            <a:r>
              <a:rPr lang="pt-PT" dirty="0">
                <a:latin typeface="Times" pitchFamily="2" charset="0"/>
              </a:rPr>
              <a:t>disponibilizem os produtos em falta.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31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B11A2EB-3B60-D249-8D5F-A954A766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2" y="0"/>
            <a:ext cx="9846434" cy="525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78" y="2471126"/>
            <a:ext cx="2013556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</a:b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de Classes ORM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43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37" y="2073599"/>
            <a:ext cx="306603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Comportamentais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Máquinas de Estado</a:t>
            </a:r>
          </a:p>
        </p:txBody>
      </p:sp>
    </p:spTree>
    <p:extLst>
      <p:ext uri="{BB962C8B-B14F-4D97-AF65-F5344CB8AC3E}">
        <p14:creationId xmlns:p14="http://schemas.microsoft.com/office/powerpoint/2010/main" val="156106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C346A3-0DA4-E940-B23A-27051A2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59" y="98673"/>
            <a:ext cx="9688241" cy="53305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FeelItaly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511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E0C84341-09AA-9C40-9347-D2002B11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1270094"/>
            <a:ext cx="8888730" cy="38739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Registo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278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Preparar 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C417023-F74D-0049-AA7D-EA567972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12" y="930218"/>
            <a:ext cx="8820488" cy="49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39" y="2165040"/>
            <a:ext cx="2341035" cy="217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Adicionar 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0E898-DD5C-4C46-89C4-D77A09C5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13" y="1190470"/>
            <a:ext cx="8837787" cy="41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Base de Dados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 Conceptual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2481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92" y="2073598"/>
            <a:ext cx="287172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Modelo Conceptual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77615BB-5FED-6A48-8453-A68D972A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244903"/>
            <a:ext cx="8557260" cy="6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B1C46BDA-CD63-9843-B147-7AE7E7E7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57" y="679006"/>
            <a:ext cx="10178444" cy="51021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73" y="2176469"/>
            <a:ext cx="2265939" cy="209835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Modelo Lógico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31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>
                <a:solidFill>
                  <a:schemeClr val="bg1"/>
                </a:solidFill>
                <a:latin typeface="Times" pitchFamily="2" charset="0"/>
              </a:rPr>
              <a:t>s – </a:t>
            </a:r>
            <a:br>
              <a:rPr lang="pt-PT" sz="2000" b="1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>
                <a:solidFill>
                  <a:schemeClr val="bg1"/>
                </a:solidFill>
                <a:latin typeface="Times" pitchFamily="2" charset="0"/>
              </a:rPr>
              <a:t>Página Inicial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40F3AD32-E1DD-2C4B-8ACC-F41F49AB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09549"/>
            <a:ext cx="8026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 e do Sistema – Listagem de Receitas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E996E0D-18F4-C642-8ADF-72B52135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2482313"/>
            <a:ext cx="8249059" cy="1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6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Registar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8805C684-5D35-6E45-AAA7-B2ED8F9E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15899"/>
            <a:ext cx="8026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Log In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F2F14ACD-BB0D-9A4A-8C87-001C68EC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18" y="215899"/>
            <a:ext cx="80391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Listar Receitas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362A153-02B0-1E46-8209-56A81995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09549"/>
            <a:ext cx="8026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Selecionar Receita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A97ADD73-710F-3641-8277-B3110EC2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18" y="203199"/>
            <a:ext cx="803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3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7" y="2073599"/>
            <a:ext cx="2883159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000" b="1" kern="1200" dirty="0" err="1">
                <a:solidFill>
                  <a:schemeClr val="bg1"/>
                </a:solidFill>
                <a:latin typeface="Times" pitchFamily="2" charset="0"/>
                <a:ea typeface="+mj-ea"/>
                <a:cs typeface="+mj-cs"/>
              </a:rPr>
              <a:t>Mockup</a:t>
            </a:r>
            <a:r>
              <a:rPr lang="pt-PT" sz="2000" b="1" dirty="0" err="1">
                <a:solidFill>
                  <a:schemeClr val="bg1"/>
                </a:solidFill>
                <a:latin typeface="Times" pitchFamily="2" charset="0"/>
              </a:rPr>
              <a:t>s</a:t>
            </a: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 – </a:t>
            </a:r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Realizar Passo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3D77DEDE-5B6A-8D48-8D56-9388AA2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68" y="215899"/>
            <a:ext cx="8026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5856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Seleção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endParaRPr lang="en-US" sz="1800" b="1" kern="1200" dirty="0">
              <a:solidFill>
                <a:srgbClr val="FFFFFF"/>
              </a:solidFill>
              <a:latin typeface="Times" pitchFamily="2" charset="0"/>
            </a:endParaRP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6D6107-E3A0-BA4E-A488-3A2B9EC1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7" y="1242353"/>
            <a:ext cx="8024396" cy="43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Preparação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1018DE-A899-A44E-AF80-2131CBCC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43" y="64838"/>
            <a:ext cx="7293577" cy="67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58CAA1-ED69-EC49-BB82-078A7BEFA70A}"/>
              </a:ext>
            </a:extLst>
          </p:cNvPr>
          <p:cNvSpPr txBox="1"/>
          <p:nvPr/>
        </p:nvSpPr>
        <p:spPr>
          <a:xfrm>
            <a:off x="3685415" y="1305341"/>
            <a:ext cx="80934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O sistema deve estar disponível 24 horas por dia;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 startAt="2"/>
            </a:pPr>
            <a:r>
              <a:rPr lang="pt-PT" dirty="0"/>
              <a:t>O sistema deve ser de fácil uso;</a:t>
            </a:r>
          </a:p>
          <a:p>
            <a:pPr marL="342900" indent="-342900">
              <a:buAutoNum type="arabicPeriod" startAt="2"/>
            </a:pPr>
            <a:endParaRPr lang="pt-PT" dirty="0"/>
          </a:p>
          <a:p>
            <a:pPr marL="342900" indent="-342900">
              <a:buAutoNum type="arabicPeriod" startAt="3"/>
            </a:pPr>
            <a:r>
              <a:rPr lang="pt-PT" dirty="0"/>
              <a:t>O sistema deve ser produzido de forma a funcionar corretamente em todos os browsers;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6"/>
            </a:pPr>
            <a:r>
              <a:rPr lang="pt-PT" dirty="0"/>
              <a:t>A aplicação será desenvolvida para web e para mobile;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9"/>
            </a:pPr>
            <a:r>
              <a:rPr lang="pt-PT" dirty="0"/>
              <a:t>O sistema deve recorrer a uma API de mapas para representar a localização do utilizador e a localização de estabelecimentos comerciais de alimentos.</a:t>
            </a:r>
          </a:p>
          <a:p>
            <a:r>
              <a:rPr lang="pt-PT" dirty="0"/>
              <a:t>			(...)</a:t>
            </a:r>
          </a:p>
          <a:p>
            <a:r>
              <a:rPr lang="pt-PT" dirty="0"/>
              <a:t>11. O sistema deve recorrer a um sistema de reconhecimento de voz para</a:t>
            </a:r>
          </a:p>
          <a:p>
            <a:r>
              <a:rPr lang="pt-PT" dirty="0"/>
              <a:t>reconhecer e efetuar as ações ditas pelo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1FD719-0D33-E44E-ABFB-177837871CD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Sistema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não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90172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Modelação em UML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329828" y="2090172"/>
            <a:ext cx="4799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Modelos de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de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Estruturais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1294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479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 de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Atividade</a:t>
            </a:r>
          </a:p>
        </p:txBody>
      </p:sp>
    </p:spTree>
    <p:extLst>
      <p:ext uri="{BB962C8B-B14F-4D97-AF65-F5344CB8AC3E}">
        <p14:creationId xmlns:p14="http://schemas.microsoft.com/office/powerpoint/2010/main" val="2153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1789097" cy="18703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 – Modelo de Domínio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68266A-C507-FB43-8026-F4E20F6F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51" y="924791"/>
            <a:ext cx="911330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299</Words>
  <Application>Microsoft Macintosh PowerPoint</Application>
  <PresentationFormat>Ecrã Panorâmico</PresentationFormat>
  <Paragraphs>109</Paragraphs>
  <Slides>35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</vt:lpstr>
      <vt:lpstr>Tema do Office</vt:lpstr>
      <vt:lpstr>FeelItaly</vt:lpstr>
      <vt:lpstr>Requisitos Funcionais do Utilizador</vt:lpstr>
      <vt:lpstr>Requisitos Funcionais do Utilizador e do Sistema – Listagem de Receitas</vt:lpstr>
      <vt:lpstr>Requisitos Funcionais do Utilizador e do Sistema – Seleção duma Receita</vt:lpstr>
      <vt:lpstr>Requisitos Funcionais do Utilizador e do Sistema – Preparação duma Receita </vt:lpstr>
      <vt:lpstr>Apresentação do PowerPoint</vt:lpstr>
      <vt:lpstr> Modelação em UML </vt:lpstr>
      <vt:lpstr> Modelos de Contexto </vt:lpstr>
      <vt:lpstr>Modelos de Contexto – Modelo de Domínio </vt:lpstr>
      <vt:lpstr>Modelos de Contexto – Diagrama de Atividade </vt:lpstr>
      <vt:lpstr> Modelos de Interação </vt:lpstr>
      <vt:lpstr>Diagrama de Use Cases </vt:lpstr>
      <vt:lpstr>DSS –  Pré-Visualizar Receitas</vt:lpstr>
      <vt:lpstr>DSS –  Filtrar Receitas</vt:lpstr>
      <vt:lpstr>DSS – Selecionar Receita</vt:lpstr>
      <vt:lpstr>DSS –  Preparar Receita</vt:lpstr>
      <vt:lpstr>DSS –  Realizar Passo</vt:lpstr>
      <vt:lpstr> Modelos de Estruturais </vt:lpstr>
      <vt:lpstr> Modelos Estruturais -Diagrama de Classes </vt:lpstr>
      <vt:lpstr> Modelos Estruturais -Diagrama de Classes ORM </vt:lpstr>
      <vt:lpstr> Modelos Comportamentais </vt:lpstr>
      <vt:lpstr> FeelItaly </vt:lpstr>
      <vt:lpstr> Registo </vt:lpstr>
      <vt:lpstr> Preparar Receita </vt:lpstr>
      <vt:lpstr> Adicionar Receita </vt:lpstr>
      <vt:lpstr>Base de Dados</vt:lpstr>
      <vt:lpstr>Modelo Conceptual</vt:lpstr>
      <vt:lpstr>Modelo Lógico</vt:lpstr>
      <vt:lpstr>Mockups –  Página Inicial</vt:lpstr>
      <vt:lpstr>Mockups –  Registar</vt:lpstr>
      <vt:lpstr>Mockups –  Log In</vt:lpstr>
      <vt:lpstr>Mockups –  Listar Receitas</vt:lpstr>
      <vt:lpstr>Mockups –  Selecionar Receita</vt:lpstr>
      <vt:lpstr>Mockups –  Realizar Passo</vt:lpstr>
      <vt:lpstr>FeelItaly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FeelItaly</dc:title>
  <dc:creator>João Pedro Oliveira da Silva</dc:creator>
  <cp:lastModifiedBy>Diogo Filipe Ribeiro Ferreira Braga</cp:lastModifiedBy>
  <cp:revision>36</cp:revision>
  <dcterms:created xsi:type="dcterms:W3CDTF">2019-04-03T16:05:59Z</dcterms:created>
  <dcterms:modified xsi:type="dcterms:W3CDTF">2019-04-03T18:17:37Z</dcterms:modified>
</cp:coreProperties>
</file>