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8E75-A687-4B9F-BE19-8FB99347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160D5-D1BC-4D2E-907C-9EB2D419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41A1B-6234-4D28-8E3D-4179496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C789E8-5586-43F1-93CA-ECC9B38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2F2613-C669-466F-8F6D-4C7026EF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0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341F8-031B-4E8E-BCA5-3E8E6D39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C2931-F31F-4BA4-A936-CE2E16ED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FFB3BF-83C6-44F2-A601-2702F5B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4642AE-6277-427E-89B5-82C277A2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425A-9096-4508-8E61-BB14CD50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5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F6ECD-7933-4CBE-B106-7EE1FAA4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03BD91-8682-4AA1-8B13-FB2C35B0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B4A27-CF70-4C7D-A2D8-2D41C73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372326-32EB-443B-9C09-61456348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7D138-FCFC-4ECE-BF34-872306C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7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6FC2-F253-4B1E-A782-03454492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ACDCA-66A5-4B1C-BF4B-B43BD7C6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D13209-A194-446F-B8D2-C255CB0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3A9344-4CA3-4F37-B4F4-FBC199D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89A672-A4A0-4800-8509-D1DD6A6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719C-FDA1-4817-944F-689E76BB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7EBD8E-9FEF-419A-BA49-075531BE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DB41BC-642D-481B-9526-C0105882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5B1375-E817-4B1A-9F0D-693B00A8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B46662-5013-42C5-9FAC-0D53522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611D-C3C7-44BC-87ED-E947BDCC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DC726D-C24E-48D2-96D9-6ECC2E37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A72BF4-2D78-4ABF-B0E1-DF0ADF27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1F5449-4352-486E-BD49-9031BDA0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81DF97-096A-4AB0-84DE-569FB943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CF851E-B49D-44C6-B124-14CB02E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8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F06E-2D4D-4E3E-AAB0-E4F2F59E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714C8D-321A-485F-BC13-24DCBA97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0C4DFB-A2E7-4006-AA97-5CFDED80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FED896B-8A17-421A-BDB6-C664ADEF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9FF5F49-A223-4E06-A797-022C3CD6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56FF1AB-43AB-4B5E-B5F4-1B8B3E85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946089-49A5-4A62-8E09-F80C164B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749C2EF-1BF4-4F28-A160-1FF61CD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7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AC5D-9596-45AB-B0A9-9F2283A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D71425-51B2-492F-9294-30744E29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EDEB24-BB49-4EFF-90C4-CF21F0B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141DB7-591D-455A-AA03-2F4B09B0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DD4978C-7DEE-4642-8FA3-8F6E141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F80A232-C27E-4AF7-828C-0BF08655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3610DC-0BBE-44B5-AA81-B9147B22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8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874A6-5D69-430F-8170-3CC9917A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762BEC-EF0A-43D5-9C33-93C28BDD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BEC41C-4F88-4914-90ED-310AF320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9FCC38-A30E-4EC1-A526-4D31A9C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AD78E9-8578-403A-A46A-E9668008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406D5B-61C4-4D12-891A-245A7F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8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B769-774C-4792-BE3B-386277A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15EEEA-D5EC-4132-AA09-53819F3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F90F04-2D4B-4C2E-B24F-D1F13368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B17C04-D2CF-4168-9BAF-2FCE8688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C05A85-7BC6-4F89-B9EF-EEA6DCF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720F59-27A8-43C8-AE2B-704DF93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C76798-9122-4E90-96C3-D7DB0FB8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1EF7D4-3777-4A4A-8466-01834C68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17C3B3-649D-4443-8C40-2E7B28EA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C84A-EF8F-4AED-8615-B8876BDAD4DC}" type="datetimeFigureOut">
              <a:rPr lang="pt-PT" smtClean="0"/>
              <a:t>22/02/19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84E732-E528-4B75-BD5D-6737B013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E768AD-997B-4E0B-8AAB-CF75D78BA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7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74B178-EE02-472B-9546-A6405F40C53A}"/>
              </a:ext>
            </a:extLst>
          </p:cNvPr>
          <p:cNvSpPr/>
          <p:nvPr/>
        </p:nvSpPr>
        <p:spPr>
          <a:xfrm>
            <a:off x="4876800" y="2912533"/>
            <a:ext cx="2381956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Network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F773371-EB75-40C2-9DE0-89FB755F0B4C}"/>
              </a:ext>
            </a:extLst>
          </p:cNvPr>
          <p:cNvSpPr/>
          <p:nvPr/>
        </p:nvSpPr>
        <p:spPr>
          <a:xfrm>
            <a:off x="4120444" y="107244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Camada de Negócios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0101BF-9AF2-470E-8B97-8034C0E54943}"/>
              </a:ext>
            </a:extLst>
          </p:cNvPr>
          <p:cNvSpPr/>
          <p:nvPr/>
        </p:nvSpPr>
        <p:spPr>
          <a:xfrm>
            <a:off x="4120444" y="507435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Camada de Negócios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B38A47-CE24-42B0-92D4-6A4BE8CD2575}"/>
              </a:ext>
            </a:extLst>
          </p:cNvPr>
          <p:cNvSpPr/>
          <p:nvPr/>
        </p:nvSpPr>
        <p:spPr>
          <a:xfrm>
            <a:off x="5080000" y="835378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pt-P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Office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EA25ED5-E5F2-489D-9742-BF19E7BC55C6}"/>
              </a:ext>
            </a:extLst>
          </p:cNvPr>
          <p:cNvSpPr/>
          <p:nvPr/>
        </p:nvSpPr>
        <p:spPr>
          <a:xfrm>
            <a:off x="5080000" y="4961467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P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Office</a:t>
            </a:r>
          </a:p>
        </p:txBody>
      </p:sp>
      <p:pic>
        <p:nvPicPr>
          <p:cNvPr id="12" name="Gráfico 11" descr="Portátil">
            <a:extLst>
              <a:ext uri="{FF2B5EF4-FFF2-40B4-BE49-F238E27FC236}">
                <a16:creationId xmlns:a16="http://schemas.microsoft.com/office/drawing/2014/main" id="{411631EE-51CE-4ED7-9763-87045A56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1167" y="303243"/>
            <a:ext cx="1093346" cy="1093346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244D8AC-6074-4C65-AAF5-6DA420C6B04C}"/>
              </a:ext>
            </a:extLst>
          </p:cNvPr>
          <p:cNvSpPr/>
          <p:nvPr/>
        </p:nvSpPr>
        <p:spPr>
          <a:xfrm>
            <a:off x="7112001" y="1072445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pic>
        <p:nvPicPr>
          <p:cNvPr id="15" name="Gráfico 14" descr="Smartphone">
            <a:extLst>
              <a:ext uri="{FF2B5EF4-FFF2-40B4-BE49-F238E27FC236}">
                <a16:creationId xmlns:a16="http://schemas.microsoft.com/office/drawing/2014/main" id="{9BBFC5EE-5F68-4F3A-80B7-0A78FD5F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0856" y="1439333"/>
            <a:ext cx="914400" cy="91440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83AAF88-67FC-44E7-A41B-EAC6C5675A6A}"/>
              </a:ext>
            </a:extLst>
          </p:cNvPr>
          <p:cNvSpPr/>
          <p:nvPr/>
        </p:nvSpPr>
        <p:spPr>
          <a:xfrm rot="435346">
            <a:off x="8319072" y="1506483"/>
            <a:ext cx="940045" cy="300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8CE5DC-CDFB-4171-BA2D-986676A0C789}"/>
              </a:ext>
            </a:extLst>
          </p:cNvPr>
          <p:cNvSpPr txBox="1"/>
          <p:nvPr/>
        </p:nvSpPr>
        <p:spPr>
          <a:xfrm>
            <a:off x="9495084" y="266761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FeelItaly</a:t>
            </a:r>
            <a:endParaRPr lang="pt-PT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B7E6AB2F-4698-4861-BEF7-9F0C1FA41699}"/>
              </a:ext>
            </a:extLst>
          </p:cNvPr>
          <p:cNvSpPr/>
          <p:nvPr/>
        </p:nvSpPr>
        <p:spPr>
          <a:xfrm>
            <a:off x="2539014" y="1231073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348BD-589D-4384-BFA4-D32A24F8F076}"/>
              </a:ext>
            </a:extLst>
          </p:cNvPr>
          <p:cNvSpPr/>
          <p:nvPr/>
        </p:nvSpPr>
        <p:spPr>
          <a:xfrm>
            <a:off x="229172" y="767629"/>
            <a:ext cx="1942383" cy="1411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5D6DAF-7F73-486C-8EA4-369A7F0E8149}"/>
              </a:ext>
            </a:extLst>
          </p:cNvPr>
          <p:cNvSpPr txBox="1"/>
          <p:nvPr/>
        </p:nvSpPr>
        <p:spPr>
          <a:xfrm>
            <a:off x="229171" y="919406"/>
            <a:ext cx="1942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utilizadores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da despensa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preferências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receitas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Reconhecedor de voz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Mapa geográfico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C7E7E5-9056-4116-9CC8-B9CA62082226}"/>
              </a:ext>
            </a:extLst>
          </p:cNvPr>
          <p:cNvSpPr/>
          <p:nvPr/>
        </p:nvSpPr>
        <p:spPr>
          <a:xfrm>
            <a:off x="348554" y="5074355"/>
            <a:ext cx="1942383" cy="6660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5AAF58A1-9612-416D-8C02-8F2656D43A90}"/>
              </a:ext>
            </a:extLst>
          </p:cNvPr>
          <p:cNvSpPr/>
          <p:nvPr/>
        </p:nvSpPr>
        <p:spPr>
          <a:xfrm>
            <a:off x="2524952" y="5244244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CC6E77-7200-4797-A3CF-DFF2098CBD92}"/>
              </a:ext>
            </a:extLst>
          </p:cNvPr>
          <p:cNvSpPr txBox="1"/>
          <p:nvPr/>
        </p:nvSpPr>
        <p:spPr>
          <a:xfrm>
            <a:off x="348555" y="5176543"/>
            <a:ext cx="1942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mercados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receitas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06BEAB4-F595-4801-B8D3-6C3EC12D85A6}"/>
              </a:ext>
            </a:extLst>
          </p:cNvPr>
          <p:cNvSpPr/>
          <p:nvPr/>
        </p:nvSpPr>
        <p:spPr>
          <a:xfrm>
            <a:off x="7104879" y="5074353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Dados</a:t>
            </a:r>
          </a:p>
        </p:txBody>
      </p:sp>
      <p:pic>
        <p:nvPicPr>
          <p:cNvPr id="28" name="Gráfico 27" descr="Base de dados">
            <a:extLst>
              <a:ext uri="{FF2B5EF4-FFF2-40B4-BE49-F238E27FC236}">
                <a16:creationId xmlns:a16="http://schemas.microsoft.com/office/drawing/2014/main" id="{BC0E5826-EE95-47A5-B7BC-9D424B87F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711" y="4610963"/>
            <a:ext cx="1464352" cy="146435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FD85948-A2A6-42F5-BB69-64E38B3ACFC7}"/>
              </a:ext>
            </a:extLst>
          </p:cNvPr>
          <p:cNvSpPr txBox="1"/>
          <p:nvPr/>
        </p:nvSpPr>
        <p:spPr>
          <a:xfrm>
            <a:off x="9333406" y="6096059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2F80E68-8575-4E84-84DA-817BF00E0957}"/>
              </a:ext>
            </a:extLst>
          </p:cNvPr>
          <p:cNvSpPr/>
          <p:nvPr/>
        </p:nvSpPr>
        <p:spPr>
          <a:xfrm rot="20866976">
            <a:off x="8324994" y="943665"/>
            <a:ext cx="940045" cy="300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F156321-90EE-44D8-B655-87D6A9A86BF1}"/>
              </a:ext>
            </a:extLst>
          </p:cNvPr>
          <p:cNvSpPr/>
          <p:nvPr/>
        </p:nvSpPr>
        <p:spPr>
          <a:xfrm rot="10800000">
            <a:off x="8158683" y="5244242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596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Macintosh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Caçador</dc:creator>
  <cp:lastModifiedBy>João Pedro Oliveira da Silva</cp:lastModifiedBy>
  <cp:revision>8</cp:revision>
  <dcterms:created xsi:type="dcterms:W3CDTF">2019-02-17T22:16:47Z</dcterms:created>
  <dcterms:modified xsi:type="dcterms:W3CDTF">2019-02-22T16:25:16Z</dcterms:modified>
</cp:coreProperties>
</file>