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2" r:id="rId4"/>
    <p:sldId id="281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84" r:id="rId17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642"/>
    <a:srgbClr val="F3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912A-D5CC-4915-85DA-B368C8F6670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8C24A-258C-4E60-B531-BAF8B077A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2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C24A-258C-4E60-B531-BAF8B077A5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porte.notacontrol.com.br/glpi/front/ticket.form.php?id=22321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uporte.notacontrol.com.br/glpi/front/ticket.form.php?id=223103" TargetMode="External"/><Relationship Id="rId4" Type="http://schemas.openxmlformats.org/officeDocument/2006/relationships/hyperlink" Target="http://suporte.notacontrol.com.br/glpi/front/ticket.form.php?id=22196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6640"/>
            <a:ext cx="10078200" cy="56415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9" name="Imagem 38"/>
          <p:cNvPicPr/>
          <p:nvPr/>
        </p:nvPicPr>
        <p:blipFill>
          <a:blip r:embed="rId4"/>
          <a:stretch/>
        </p:blipFill>
        <p:spPr>
          <a:xfrm>
            <a:off x="1376640" y="242640"/>
            <a:ext cx="7087680" cy="397656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5"/>
          <a:stretch/>
        </p:blipFill>
        <p:spPr>
          <a:xfrm>
            <a:off x="0" y="5110200"/>
            <a:ext cx="10077840" cy="558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Nota Control - Tecnolog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98" y="4219200"/>
            <a:ext cx="1402292" cy="9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17792" y="3757535"/>
            <a:ext cx="555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SUPORTE AO MUNICÍPIO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00" y="1052944"/>
            <a:ext cx="7986024" cy="42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2" y="923635"/>
            <a:ext cx="9495115" cy="43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6" y="1136073"/>
            <a:ext cx="9602132" cy="40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347"/>
            <a:ext cx="10080625" cy="21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766"/>
            <a:ext cx="10080625" cy="32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" y="1013949"/>
            <a:ext cx="9873673" cy="36426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58041" y="4820805"/>
            <a:ext cx="9225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http://suporte.notacontrol.com.br/glpi/front/ticket.form.php?id=224143</a:t>
            </a:r>
          </a:p>
        </p:txBody>
      </p:sp>
    </p:spTree>
    <p:extLst>
      <p:ext uri="{BB962C8B-B14F-4D97-AF65-F5344CB8AC3E}">
        <p14:creationId xmlns:p14="http://schemas.microsoft.com/office/powerpoint/2010/main" val="13342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519288"/>
            <a:ext cx="9072000" cy="4696179"/>
          </a:xfrm>
        </p:spPr>
        <p:txBody>
          <a:bodyPr/>
          <a:lstStyle/>
          <a:p>
            <a:pPr marL="0" indent="0" algn="ctr">
              <a:buNone/>
            </a:pPr>
            <a:r>
              <a:rPr lang="pt-BR" sz="5000" dirty="0" smtClean="0"/>
              <a:t> VALEU GALERINHA </a:t>
            </a:r>
            <a:r>
              <a:rPr lang="pt-BR" sz="5000" dirty="0"/>
              <a:t>!</a:t>
            </a:r>
          </a:p>
        </p:txBody>
      </p:sp>
      <p:pic>
        <p:nvPicPr>
          <p:cNvPr id="3074" name="Picture 2" descr="Winner Emocionado GIF by Porta Dos Fundo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519288"/>
            <a:ext cx="2677364" cy="15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ank God Yes GIF by Cooler - GIF Your TV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50" y="3310467"/>
            <a:ext cx="2343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gradecer erick jacquin GIF by MasterChef Brasil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3724406"/>
            <a:ext cx="2363378" cy="133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3068074" y="226080"/>
            <a:ext cx="3941692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000" spc="-1" dirty="0" smtClean="0">
                <a:solidFill>
                  <a:srgbClr val="00206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Suporte ao Município</a:t>
            </a:r>
          </a:p>
          <a:p>
            <a:pPr algn="ctr">
              <a:lnSpc>
                <a:spcPct val="100000"/>
              </a:lnSpc>
            </a:pPr>
            <a:endParaRPr lang="pt-BR" sz="3000" b="0" strike="noStrike" spc="-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D38152-71AB-4719-8218-73831880D293}"/>
              </a:ext>
            </a:extLst>
          </p:cNvPr>
          <p:cNvSpPr txBox="1"/>
          <p:nvPr/>
        </p:nvSpPr>
        <p:spPr>
          <a:xfrm>
            <a:off x="194770" y="1053240"/>
            <a:ext cx="95589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Oque é?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Pra que Serve?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Como Funciona?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C:\Users\vitor.almeida\Downloads\a.gif.webp"/>
          <p:cNvSpPr>
            <a:spLocks noChangeAspect="1" noChangeArrowheads="1"/>
          </p:cNvSpPr>
          <p:nvPr/>
        </p:nvSpPr>
        <p:spPr bwMode="auto">
          <a:xfrm>
            <a:off x="6528666" y="31621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C:\Users\vitor.almeida\Downloads\a.gif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76" y="988230"/>
            <a:ext cx="2095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4" y="206045"/>
            <a:ext cx="3941692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 smtClean="0">
                <a:latin typeface="Arial"/>
              </a:rPr>
              <a:t>O que é?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4CEB1-0819-4357-AEE0-F22F1906EDCF}"/>
              </a:ext>
            </a:extLst>
          </p:cNvPr>
          <p:cNvSpPr txBox="1"/>
          <p:nvPr/>
        </p:nvSpPr>
        <p:spPr>
          <a:xfrm>
            <a:off x="142511" y="2075461"/>
            <a:ext cx="9663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Suporte destinado à: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Fiscais;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Colaboradores externos nos municípios atendidos.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4" y="206045"/>
            <a:ext cx="4828118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Pra que Serve?</a:t>
            </a:r>
          </a:p>
          <a:p>
            <a:pPr>
              <a:lnSpc>
                <a:spcPct val="100000"/>
              </a:lnSpc>
            </a:pPr>
            <a:endParaRPr lang="pt-BR" sz="40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3127" y="1170720"/>
            <a:ext cx="9901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Principais Solicitações: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Parametrização de sistema: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suporte.notacontrol.com.br/glpi/front/ticket.form.php?id=223215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Correção de Sistema: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suporte.notacontrol.com.br/glpi/front/ticket.form.php?id=221969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Implementação de Sistema: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suporte.notacontrol.com.br/glpi/front/ticket.form.php?id=223103</a:t>
            </a:r>
            <a:endParaRPr lang="pt-BR" dirty="0" smtClean="0"/>
          </a:p>
          <a:p>
            <a:pPr lvl="2"/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2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3" y="206045"/>
            <a:ext cx="9631718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 smtClean="0">
                <a:solidFill>
                  <a:srgbClr val="002060"/>
                </a:solidFill>
              </a:rPr>
              <a:t>Como Funciona?</a:t>
            </a:r>
            <a:endParaRPr lang="pt-BR" sz="4000" spc="-1" dirty="0">
              <a:solidFill>
                <a:srgbClr val="00206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0585" y="2360678"/>
            <a:ext cx="941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 smtClean="0"/>
              <a:t> MÃO NA MASSA</a:t>
            </a:r>
            <a:r>
              <a:rPr lang="pt-BR" sz="5400" dirty="0"/>
              <a:t>!</a:t>
            </a:r>
            <a:r>
              <a:rPr lang="pt-BR" sz="5000" dirty="0" smtClean="0"/>
              <a:t>  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37138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14429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526"/>
            <a:ext cx="10080625" cy="44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8" y="923636"/>
            <a:ext cx="9137989" cy="44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13" y="979054"/>
            <a:ext cx="6338999" cy="44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pPr algn="ctr"/>
            <a:r>
              <a:rPr lang="pt-BR" spc="-1" dirty="0" smtClean="0">
                <a:solidFill>
                  <a:srgbClr val="002060"/>
                </a:solidFill>
              </a:rPr>
              <a:t>Exercício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623665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77" y="969818"/>
            <a:ext cx="6392671" cy="44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89</Words>
  <Application>Microsoft Office PowerPoint</Application>
  <PresentationFormat>Personalizar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1</vt:lpstr>
      <vt:lpstr>Exercício 2</vt:lpstr>
      <vt:lpstr>Exercício 2</vt:lpstr>
      <vt:lpstr>Exercício 2</vt:lpstr>
      <vt:lpstr>Exercício 3</vt:lpstr>
      <vt:lpstr>Exercício 3</vt:lpstr>
      <vt:lpstr>Exercício 4</vt:lpstr>
      <vt:lpstr>Exercício 5</vt:lpstr>
      <vt:lpstr>Exercício 6</vt:lpstr>
      <vt:lpstr>Exercício 7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Gabriela da Cunha Januario</dc:creator>
  <dc:description/>
  <cp:lastModifiedBy>Vitor Back Garcia de Almeida</cp:lastModifiedBy>
  <cp:revision>157</cp:revision>
  <dcterms:created xsi:type="dcterms:W3CDTF">2020-03-13T08:42:27Z</dcterms:created>
  <dcterms:modified xsi:type="dcterms:W3CDTF">2022-05-03T14:41:59Z</dcterms:modified>
  <dc:language>pt-BR</dc:language>
</cp:coreProperties>
</file>