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BB5572-8E5F-4BBD-9742-AF5E31FF7A9E}">
  <a:tblStyle styleId="{BEBB5572-8E5F-4BBD-9742-AF5E31FF7A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61c8b6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61c8b6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4c1df5c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4c1df5c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4c1df5c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4c1df5c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3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700">
                <a:solidFill>
                  <a:schemeClr val="lt1"/>
                </a:solidFill>
              </a:rPr>
              <a:t>EMPATHY MAPS</a:t>
            </a:r>
            <a:endParaRPr b="1" sz="6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{BEBB5572-8E5F-4BBD-9742-AF5E31FF7A9E}</a:tableStyleId>
              </a:tblPr>
              <a:tblGrid>
                <a:gridCol w="4572000"/>
                <a:gridCol w="4572000"/>
              </a:tblGrid>
              <a:tr h="257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💬</a:t>
                      </a:r>
                      <a:r>
                        <a:rPr b="1" lang="pt-PT" sz="1800"/>
                        <a:t>Say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“I wish the wedding wasn’t so expensive I really wanted to travel this year”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“We really should start looking at the idea of buying our own place”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“I hope I get that raise soon”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“My car is gonna need some new parts”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✋</a:t>
                      </a:r>
                      <a:r>
                        <a:rPr b="1" lang="pt-PT" sz="1800"/>
                        <a:t>Do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Works full time as a Plane Systems Engineer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Shares expenses with her partner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Has started saving again after the expenses they had with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the wedding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Budgets her finances using an Excel Sheet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Has started making her own clothes and thrifting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💭Think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For now we are ok financially but if we want to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have kids we need to start saving as much as we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can.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Maybe we can save by cutting back on some unnecessary expenses like date nights and snacks.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Maybe I shouldn’t stress so much about this we just got married, we have time to think about a house and a kid.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💜</a:t>
                      </a:r>
                      <a:r>
                        <a:rPr b="1" lang="pt-PT" sz="1800"/>
                        <a:t>Feel</a:t>
                      </a:r>
                      <a:r>
                        <a:rPr b="1" lang="pt-PT" sz="1600"/>
                        <a:t> 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300"/>
                        <a:t>          </a:t>
                      </a:r>
                      <a:r>
                        <a:rPr lang="pt-PT" sz="1300"/>
                        <a:t>       Radiant with her marriage and with the new life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they are building together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 bit stressed because they currently have no savings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Excited with the prospects of the future and the idea of starting her own family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42101" l="36164" r="35941" t="4692"/>
          <a:stretch/>
        </p:blipFill>
        <p:spPr>
          <a:xfrm>
            <a:off x="3743325" y="1528750"/>
            <a:ext cx="16573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{BEBB5572-8E5F-4BBD-9742-AF5E31FF7A9E}</a:tableStyleId>
              </a:tblPr>
              <a:tblGrid>
                <a:gridCol w="4572000"/>
                <a:gridCol w="4572000"/>
              </a:tblGrid>
              <a:tr h="257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💬Say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“One day I will own my own Inn”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“I know mom it’s time for me to move out but this way I can save a lot more to put into my dream”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“I have done a lot of research on this and I think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with the government youth programs I can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remodel great-grandma’s old farm into a nice inn”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✋Do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Works full time as a Hostel Receptionist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Has saved substantially in the last years in order to invest in his dream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Has started to put together a proposal for a loan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talked with several accountants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Has started to look for rooms to rent in order to       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move out of his parents place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💭Think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Am I really capable going into business by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myself  and taking on such a large project?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Am I making a mistake? This could go horribly wrong and I will be left in debt.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I haven’t even left my parents house how am I responsible enough for this?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What will I do if don’t get the money to back this up?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💜</a:t>
                      </a:r>
                      <a:r>
                        <a:rPr b="1" lang="pt-PT" sz="1800"/>
                        <a:t>Feel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300"/>
                        <a:t>                 </a:t>
                      </a:r>
                      <a:r>
                        <a:rPr lang="pt-PT" sz="1300"/>
                        <a:t>Hopeful but also scared about the future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Scared with starting such a big endeavour so young especially with the prospect of taking a loan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Nervous about leaving home and living alone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Overwhelmed with all the work he has to do by himself in order to start his own business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19696" l="9998" r="5126" t="9143"/>
          <a:stretch/>
        </p:blipFill>
        <p:spPr>
          <a:xfrm>
            <a:off x="3743325" y="1528763"/>
            <a:ext cx="16573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{BEBB5572-8E5F-4BBD-9742-AF5E31FF7A9E}</a:tableStyleId>
              </a:tblPr>
              <a:tblGrid>
                <a:gridCol w="4572000"/>
                <a:gridCol w="4572000"/>
              </a:tblGrid>
              <a:tr h="257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💬Say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“I’m have no idea how I’m gonna pay my student loans in time”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“You have to understand we can’t keep going out like we used to, we have to save if we want to get a place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of our own”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dk1"/>
                          </a:solidFill>
                        </a:rPr>
                        <a:t>“I just spent all this money in a degree and now I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300">
                          <a:solidFill>
                            <a:schemeClr val="dk1"/>
                          </a:solidFill>
                        </a:rPr>
                        <a:t>can’t even find a job doing what I love”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✋Do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Works part-time at a gym (24 hours a week)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Is looking for a full time job in Graphic Design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Has cut back in all of her hobbies that require </a:t>
                      </a:r>
                      <a:r>
                        <a:rPr lang="pt-PT" sz="1300">
                          <a:solidFill>
                            <a:schemeClr val="dk1"/>
                          </a:solidFill>
                        </a:rPr>
                        <a:t>spending 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dk1"/>
                          </a:solidFill>
                        </a:rPr>
                        <a:t>                 money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Started to pay off her student loans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                 Started saving to move into her own place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💭Think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What do I do if I can’t find a better job?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There’s no way I will be able to save enough to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have my debt clear by the time I am 30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My parents can’t keep sending me money like this, I am an adult now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Maybe I should have gone into engineering like everyone told me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/>
                        <a:t>💜</a:t>
                      </a:r>
                      <a:r>
                        <a:rPr b="1" lang="pt-PT" sz="1800"/>
                        <a:t>Feel</a:t>
                      </a:r>
                      <a:r>
                        <a:rPr b="1" lang="pt-PT" sz="1600"/>
                        <a:t> 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               </a:t>
                      </a:r>
                      <a:r>
                        <a:rPr lang="pt-PT" sz="1300"/>
                        <a:t>Stress about the lack of money and the        --—-------- amount of student loans she still has to pay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Annoyed for having to share her house with so many people and not having her own space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Scared about the future and her job prospects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Guilt by the fact her parents still send her money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19250" l="29122" r="28195" t="0"/>
          <a:stretch/>
        </p:blipFill>
        <p:spPr>
          <a:xfrm>
            <a:off x="3743325" y="1528763"/>
            <a:ext cx="16573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