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96" autoAdjust="0"/>
  </p:normalViewPr>
  <p:slideViewPr>
    <p:cSldViewPr snapToGrid="0" snapToObjects="1">
      <p:cViewPr varScale="1">
        <p:scale>
          <a:sx n="164" d="100"/>
          <a:sy n="164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EEAB1-255F-A44A-92D0-113543DAD3D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428AA4-EE3F-DA4D-AE6E-ABA8BA26F6A0}">
      <dgm:prSet phldrT="[Text]"/>
      <dgm:spPr/>
      <dgm:t>
        <a:bodyPr/>
        <a:lstStyle/>
        <a:p>
          <a:r>
            <a:rPr lang="en-US" dirty="0" smtClean="0"/>
            <a:t>Create Server</a:t>
          </a:r>
          <a:endParaRPr lang="en-US" dirty="0"/>
        </a:p>
      </dgm:t>
    </dgm:pt>
    <dgm:pt modelId="{E3071573-34E8-7244-930E-9C464E419D93}" type="parTrans" cxnId="{9B03FBD7-CA10-B343-A597-65B7A25DF7A5}">
      <dgm:prSet/>
      <dgm:spPr/>
      <dgm:t>
        <a:bodyPr/>
        <a:lstStyle/>
        <a:p>
          <a:endParaRPr lang="en-US"/>
        </a:p>
      </dgm:t>
    </dgm:pt>
    <dgm:pt modelId="{B468F2DB-7D02-824C-AD44-CC31DDBF256E}" type="sibTrans" cxnId="{9B03FBD7-CA10-B343-A597-65B7A25DF7A5}">
      <dgm:prSet/>
      <dgm:spPr/>
      <dgm:t>
        <a:bodyPr/>
        <a:lstStyle/>
        <a:p>
          <a:endParaRPr lang="en-US"/>
        </a:p>
      </dgm:t>
    </dgm:pt>
    <dgm:pt modelId="{4FC6EC28-F565-504B-A08E-670FBCAFA2C0}">
      <dgm:prSet phldrT="[Text]"/>
      <dgm:spPr/>
      <dgm:t>
        <a:bodyPr/>
        <a:lstStyle/>
        <a:p>
          <a:r>
            <a:rPr lang="en-US" dirty="0" smtClean="0"/>
            <a:t>Destroy Server</a:t>
          </a:r>
          <a:endParaRPr lang="en-US" dirty="0"/>
        </a:p>
      </dgm:t>
    </dgm:pt>
    <dgm:pt modelId="{B39A539B-109D-EE42-833A-A84FA79F81AD}" type="parTrans" cxnId="{811511C3-C8E8-2F4B-AFD4-257AC90D4027}">
      <dgm:prSet/>
      <dgm:spPr/>
      <dgm:t>
        <a:bodyPr/>
        <a:lstStyle/>
        <a:p>
          <a:endParaRPr lang="en-US"/>
        </a:p>
      </dgm:t>
    </dgm:pt>
    <dgm:pt modelId="{94D25982-139A-964B-BD58-2C042B47E3E7}" type="sibTrans" cxnId="{811511C3-C8E8-2F4B-AFD4-257AC90D4027}">
      <dgm:prSet/>
      <dgm:spPr/>
      <dgm:t>
        <a:bodyPr/>
        <a:lstStyle/>
        <a:p>
          <a:endParaRPr lang="en-US"/>
        </a:p>
      </dgm:t>
    </dgm:pt>
    <dgm:pt modelId="{F8BA6695-83D4-4F40-A4F0-D233ACABBD49}">
      <dgm:prSet phldrT="[Text]"/>
      <dgm:spPr/>
      <dgm:t>
        <a:bodyPr/>
        <a:lstStyle/>
        <a:p>
          <a:r>
            <a:rPr lang="en-US" dirty="0" smtClean="0"/>
            <a:t>List Servers</a:t>
          </a:r>
          <a:endParaRPr lang="en-US" dirty="0"/>
        </a:p>
      </dgm:t>
    </dgm:pt>
    <dgm:pt modelId="{EA694EDE-7A9F-B940-9578-8F08A80C77FA}" type="parTrans" cxnId="{108AAA43-C9AE-B84F-B7E2-081DF020D7A3}">
      <dgm:prSet/>
      <dgm:spPr/>
      <dgm:t>
        <a:bodyPr/>
        <a:lstStyle/>
        <a:p>
          <a:endParaRPr lang="en-US"/>
        </a:p>
      </dgm:t>
    </dgm:pt>
    <dgm:pt modelId="{EC34760B-7F07-434C-AD7D-8EB4380F830E}" type="sibTrans" cxnId="{108AAA43-C9AE-B84F-B7E2-081DF020D7A3}">
      <dgm:prSet/>
      <dgm:spPr/>
      <dgm:t>
        <a:bodyPr/>
        <a:lstStyle/>
        <a:p>
          <a:endParaRPr lang="en-US"/>
        </a:p>
      </dgm:t>
    </dgm:pt>
    <dgm:pt modelId="{B2155397-0584-F249-AA59-F0B549B7DCA6}" type="pres">
      <dgm:prSet presAssocID="{71DEEAB1-255F-A44A-92D0-113543DAD3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851003-14D6-D046-8BF3-DD27362C12E0}" type="pres">
      <dgm:prSet presAssocID="{AC428AA4-EE3F-DA4D-AE6E-ABA8BA26F6A0}" presName="parentLin" presStyleCnt="0"/>
      <dgm:spPr/>
    </dgm:pt>
    <dgm:pt modelId="{911E6A3E-850D-8D4A-B90C-C2E2D32F388E}" type="pres">
      <dgm:prSet presAssocID="{AC428AA4-EE3F-DA4D-AE6E-ABA8BA26F6A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F582AB9-6CBC-EB48-9CD1-39A60FE144BE}" type="pres">
      <dgm:prSet presAssocID="{AC428AA4-EE3F-DA4D-AE6E-ABA8BA26F6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0B125-EED8-5B45-AEF7-D71B6E83524A}" type="pres">
      <dgm:prSet presAssocID="{AC428AA4-EE3F-DA4D-AE6E-ABA8BA26F6A0}" presName="negativeSpace" presStyleCnt="0"/>
      <dgm:spPr/>
    </dgm:pt>
    <dgm:pt modelId="{3F5964A1-613F-7C4E-A5FC-BAB272E888A4}" type="pres">
      <dgm:prSet presAssocID="{AC428AA4-EE3F-DA4D-AE6E-ABA8BA26F6A0}" presName="childText" presStyleLbl="conFgAcc1" presStyleIdx="0" presStyleCnt="3">
        <dgm:presLayoutVars>
          <dgm:bulletEnabled val="1"/>
        </dgm:presLayoutVars>
      </dgm:prSet>
      <dgm:spPr/>
    </dgm:pt>
    <dgm:pt modelId="{34C46A6B-83BB-FE44-9796-A5D0844E26DB}" type="pres">
      <dgm:prSet presAssocID="{B468F2DB-7D02-824C-AD44-CC31DDBF256E}" presName="spaceBetweenRectangles" presStyleCnt="0"/>
      <dgm:spPr/>
    </dgm:pt>
    <dgm:pt modelId="{16626565-76ED-C646-9A23-B5B2DD7BDF94}" type="pres">
      <dgm:prSet presAssocID="{4FC6EC28-F565-504B-A08E-670FBCAFA2C0}" presName="parentLin" presStyleCnt="0"/>
      <dgm:spPr/>
    </dgm:pt>
    <dgm:pt modelId="{84701AEF-F8CC-7C4D-8E3E-41AE7C006E21}" type="pres">
      <dgm:prSet presAssocID="{4FC6EC28-F565-504B-A08E-670FBCAFA2C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991C9A6-C498-8F49-9FEB-C15A0E054652}" type="pres">
      <dgm:prSet presAssocID="{4FC6EC28-F565-504B-A08E-670FBCAFA2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7EF3E-033B-5142-B3B6-F8173052E3DB}" type="pres">
      <dgm:prSet presAssocID="{4FC6EC28-F565-504B-A08E-670FBCAFA2C0}" presName="negativeSpace" presStyleCnt="0"/>
      <dgm:spPr/>
    </dgm:pt>
    <dgm:pt modelId="{D98B12DF-91A4-0E49-A02C-CF49864E49E1}" type="pres">
      <dgm:prSet presAssocID="{4FC6EC28-F565-504B-A08E-670FBCAFA2C0}" presName="childText" presStyleLbl="conFgAcc1" presStyleIdx="1" presStyleCnt="3">
        <dgm:presLayoutVars>
          <dgm:bulletEnabled val="1"/>
        </dgm:presLayoutVars>
      </dgm:prSet>
      <dgm:spPr/>
    </dgm:pt>
    <dgm:pt modelId="{EF394EC0-A07F-8D48-B728-DF9B027BFBBF}" type="pres">
      <dgm:prSet presAssocID="{94D25982-139A-964B-BD58-2C042B47E3E7}" presName="spaceBetweenRectangles" presStyleCnt="0"/>
      <dgm:spPr/>
    </dgm:pt>
    <dgm:pt modelId="{6C40CA34-D325-EB4B-BDF7-552D62D68459}" type="pres">
      <dgm:prSet presAssocID="{F8BA6695-83D4-4F40-A4F0-D233ACABBD49}" presName="parentLin" presStyleCnt="0"/>
      <dgm:spPr/>
    </dgm:pt>
    <dgm:pt modelId="{5C021D3D-C056-CC4F-96DD-D2DBBB195BD3}" type="pres">
      <dgm:prSet presAssocID="{F8BA6695-83D4-4F40-A4F0-D233ACABBD4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DBB09B6-75E3-144C-ABED-F81457838A65}" type="pres">
      <dgm:prSet presAssocID="{F8BA6695-83D4-4F40-A4F0-D233ACABBD4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9ABF4-51EA-8C40-B726-F040528378C9}" type="pres">
      <dgm:prSet presAssocID="{F8BA6695-83D4-4F40-A4F0-D233ACABBD49}" presName="negativeSpace" presStyleCnt="0"/>
      <dgm:spPr/>
    </dgm:pt>
    <dgm:pt modelId="{58B16890-1636-B748-A0A9-AAB8C06EAA83}" type="pres">
      <dgm:prSet presAssocID="{F8BA6695-83D4-4F40-A4F0-D233ACABBD4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6687CB1-5668-6840-9588-BC6D8E1B522A}" type="presOf" srcId="{4FC6EC28-F565-504B-A08E-670FBCAFA2C0}" destId="{7991C9A6-C498-8F49-9FEB-C15A0E054652}" srcOrd="1" destOrd="0" presId="urn:microsoft.com/office/officeart/2005/8/layout/list1"/>
    <dgm:cxn modelId="{9B03FBD7-CA10-B343-A597-65B7A25DF7A5}" srcId="{71DEEAB1-255F-A44A-92D0-113543DAD3D4}" destId="{AC428AA4-EE3F-DA4D-AE6E-ABA8BA26F6A0}" srcOrd="0" destOrd="0" parTransId="{E3071573-34E8-7244-930E-9C464E419D93}" sibTransId="{B468F2DB-7D02-824C-AD44-CC31DDBF256E}"/>
    <dgm:cxn modelId="{7DE8EE12-8449-6C4E-925A-51A2AF4C66FA}" type="presOf" srcId="{71DEEAB1-255F-A44A-92D0-113543DAD3D4}" destId="{B2155397-0584-F249-AA59-F0B549B7DCA6}" srcOrd="0" destOrd="0" presId="urn:microsoft.com/office/officeart/2005/8/layout/list1"/>
    <dgm:cxn modelId="{7D980D17-707A-334B-B5F5-7746B9C6F572}" type="presOf" srcId="{AC428AA4-EE3F-DA4D-AE6E-ABA8BA26F6A0}" destId="{2F582AB9-6CBC-EB48-9CD1-39A60FE144BE}" srcOrd="1" destOrd="0" presId="urn:microsoft.com/office/officeart/2005/8/layout/list1"/>
    <dgm:cxn modelId="{108AAA43-C9AE-B84F-B7E2-081DF020D7A3}" srcId="{71DEEAB1-255F-A44A-92D0-113543DAD3D4}" destId="{F8BA6695-83D4-4F40-A4F0-D233ACABBD49}" srcOrd="2" destOrd="0" parTransId="{EA694EDE-7A9F-B940-9578-8F08A80C77FA}" sibTransId="{EC34760B-7F07-434C-AD7D-8EB4380F830E}"/>
    <dgm:cxn modelId="{61917315-9F34-2F48-9AE3-8E64D049D44D}" type="presOf" srcId="{AC428AA4-EE3F-DA4D-AE6E-ABA8BA26F6A0}" destId="{911E6A3E-850D-8D4A-B90C-C2E2D32F388E}" srcOrd="0" destOrd="0" presId="urn:microsoft.com/office/officeart/2005/8/layout/list1"/>
    <dgm:cxn modelId="{811511C3-C8E8-2F4B-AFD4-257AC90D4027}" srcId="{71DEEAB1-255F-A44A-92D0-113543DAD3D4}" destId="{4FC6EC28-F565-504B-A08E-670FBCAFA2C0}" srcOrd="1" destOrd="0" parTransId="{B39A539B-109D-EE42-833A-A84FA79F81AD}" sibTransId="{94D25982-139A-964B-BD58-2C042B47E3E7}"/>
    <dgm:cxn modelId="{3AA0E16B-F2AF-504B-AC56-967A1A17AD53}" type="presOf" srcId="{4FC6EC28-F565-504B-A08E-670FBCAFA2C0}" destId="{84701AEF-F8CC-7C4D-8E3E-41AE7C006E21}" srcOrd="0" destOrd="0" presId="urn:microsoft.com/office/officeart/2005/8/layout/list1"/>
    <dgm:cxn modelId="{C1AFDB04-DEFF-9C41-AACF-234D18C0CD41}" type="presOf" srcId="{F8BA6695-83D4-4F40-A4F0-D233ACABBD49}" destId="{5C021D3D-C056-CC4F-96DD-D2DBBB195BD3}" srcOrd="0" destOrd="0" presId="urn:microsoft.com/office/officeart/2005/8/layout/list1"/>
    <dgm:cxn modelId="{AFEB232B-1645-7541-8EFB-D18956C5BA98}" type="presOf" srcId="{F8BA6695-83D4-4F40-A4F0-D233ACABBD49}" destId="{0DBB09B6-75E3-144C-ABED-F81457838A65}" srcOrd="1" destOrd="0" presId="urn:microsoft.com/office/officeart/2005/8/layout/list1"/>
    <dgm:cxn modelId="{2552867C-B278-6948-A446-4EBE76FB6D1F}" type="presParOf" srcId="{B2155397-0584-F249-AA59-F0B549B7DCA6}" destId="{BC851003-14D6-D046-8BF3-DD27362C12E0}" srcOrd="0" destOrd="0" presId="urn:microsoft.com/office/officeart/2005/8/layout/list1"/>
    <dgm:cxn modelId="{84BEC97C-5E08-4448-B74E-2B871C8B597C}" type="presParOf" srcId="{BC851003-14D6-D046-8BF3-DD27362C12E0}" destId="{911E6A3E-850D-8D4A-B90C-C2E2D32F388E}" srcOrd="0" destOrd="0" presId="urn:microsoft.com/office/officeart/2005/8/layout/list1"/>
    <dgm:cxn modelId="{2542E5BB-4018-AA41-AC2A-8E414DAF99C7}" type="presParOf" srcId="{BC851003-14D6-D046-8BF3-DD27362C12E0}" destId="{2F582AB9-6CBC-EB48-9CD1-39A60FE144BE}" srcOrd="1" destOrd="0" presId="urn:microsoft.com/office/officeart/2005/8/layout/list1"/>
    <dgm:cxn modelId="{462B7C77-097B-3141-A4C9-F5F0B3DACB3B}" type="presParOf" srcId="{B2155397-0584-F249-AA59-F0B549B7DCA6}" destId="{1280B125-EED8-5B45-AEF7-D71B6E83524A}" srcOrd="1" destOrd="0" presId="urn:microsoft.com/office/officeart/2005/8/layout/list1"/>
    <dgm:cxn modelId="{DEA5F087-0DC1-7845-A7E0-102F8A9F9AB4}" type="presParOf" srcId="{B2155397-0584-F249-AA59-F0B549B7DCA6}" destId="{3F5964A1-613F-7C4E-A5FC-BAB272E888A4}" srcOrd="2" destOrd="0" presId="urn:microsoft.com/office/officeart/2005/8/layout/list1"/>
    <dgm:cxn modelId="{A21ABEA0-41EB-3649-A43E-6C130AFC78D1}" type="presParOf" srcId="{B2155397-0584-F249-AA59-F0B549B7DCA6}" destId="{34C46A6B-83BB-FE44-9796-A5D0844E26DB}" srcOrd="3" destOrd="0" presId="urn:microsoft.com/office/officeart/2005/8/layout/list1"/>
    <dgm:cxn modelId="{48CECADF-1E4A-6044-885D-09BA19C85EA2}" type="presParOf" srcId="{B2155397-0584-F249-AA59-F0B549B7DCA6}" destId="{16626565-76ED-C646-9A23-B5B2DD7BDF94}" srcOrd="4" destOrd="0" presId="urn:microsoft.com/office/officeart/2005/8/layout/list1"/>
    <dgm:cxn modelId="{3E717506-94CC-4F4B-AE09-E79BADD15D49}" type="presParOf" srcId="{16626565-76ED-C646-9A23-B5B2DD7BDF94}" destId="{84701AEF-F8CC-7C4D-8E3E-41AE7C006E21}" srcOrd="0" destOrd="0" presId="urn:microsoft.com/office/officeart/2005/8/layout/list1"/>
    <dgm:cxn modelId="{8D59C8CF-2121-2741-9934-4625EB275CC1}" type="presParOf" srcId="{16626565-76ED-C646-9A23-B5B2DD7BDF94}" destId="{7991C9A6-C498-8F49-9FEB-C15A0E054652}" srcOrd="1" destOrd="0" presId="urn:microsoft.com/office/officeart/2005/8/layout/list1"/>
    <dgm:cxn modelId="{28D01FAC-E8EA-5146-801E-E778F3633A59}" type="presParOf" srcId="{B2155397-0584-F249-AA59-F0B549B7DCA6}" destId="{27E7EF3E-033B-5142-B3B6-F8173052E3DB}" srcOrd="5" destOrd="0" presId="urn:microsoft.com/office/officeart/2005/8/layout/list1"/>
    <dgm:cxn modelId="{C874C824-7DEB-7D45-B05B-491ACCF56AC5}" type="presParOf" srcId="{B2155397-0584-F249-AA59-F0B549B7DCA6}" destId="{D98B12DF-91A4-0E49-A02C-CF49864E49E1}" srcOrd="6" destOrd="0" presId="urn:microsoft.com/office/officeart/2005/8/layout/list1"/>
    <dgm:cxn modelId="{CEEFD3E0-AAA5-0940-B9FE-BE6BC746B5F1}" type="presParOf" srcId="{B2155397-0584-F249-AA59-F0B549B7DCA6}" destId="{EF394EC0-A07F-8D48-B728-DF9B027BFBBF}" srcOrd="7" destOrd="0" presId="urn:microsoft.com/office/officeart/2005/8/layout/list1"/>
    <dgm:cxn modelId="{5308F12B-5D99-D743-A1D9-225240334199}" type="presParOf" srcId="{B2155397-0584-F249-AA59-F0B549B7DCA6}" destId="{6C40CA34-D325-EB4B-BDF7-552D62D68459}" srcOrd="8" destOrd="0" presId="urn:microsoft.com/office/officeart/2005/8/layout/list1"/>
    <dgm:cxn modelId="{5359818D-4192-2443-BB18-9F11534FB038}" type="presParOf" srcId="{6C40CA34-D325-EB4B-BDF7-552D62D68459}" destId="{5C021D3D-C056-CC4F-96DD-D2DBBB195BD3}" srcOrd="0" destOrd="0" presId="urn:microsoft.com/office/officeart/2005/8/layout/list1"/>
    <dgm:cxn modelId="{5F8F88B3-A87D-5442-9939-76ABFA049399}" type="presParOf" srcId="{6C40CA34-D325-EB4B-BDF7-552D62D68459}" destId="{0DBB09B6-75E3-144C-ABED-F81457838A65}" srcOrd="1" destOrd="0" presId="urn:microsoft.com/office/officeart/2005/8/layout/list1"/>
    <dgm:cxn modelId="{6E45F0C7-4E6C-0543-AB83-7C47C9C78968}" type="presParOf" srcId="{B2155397-0584-F249-AA59-F0B549B7DCA6}" destId="{FEE9ABF4-51EA-8C40-B726-F040528378C9}" srcOrd="9" destOrd="0" presId="urn:microsoft.com/office/officeart/2005/8/layout/list1"/>
    <dgm:cxn modelId="{4EB1C89D-D71B-964A-B090-7413412C1193}" type="presParOf" srcId="{B2155397-0584-F249-AA59-F0B549B7DCA6}" destId="{58B16890-1636-B748-A0A9-AAB8C06EAA8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9A6AA5-3839-D442-8C27-840FCEB2D19E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B20AC-CDB3-8245-9AF4-73BE7E50B135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D30CA194-9CCE-184D-AA89-F77073E7AE96}" type="parTrans" cxnId="{2924F0AD-13DD-DC48-9816-19CF44789EF0}">
      <dgm:prSet/>
      <dgm:spPr/>
      <dgm:t>
        <a:bodyPr/>
        <a:lstStyle/>
        <a:p>
          <a:endParaRPr lang="en-US"/>
        </a:p>
      </dgm:t>
    </dgm:pt>
    <dgm:pt modelId="{3988472D-5567-5A48-A837-6B8043C76684}" type="sibTrans" cxnId="{2924F0AD-13DD-DC48-9816-19CF44789EF0}">
      <dgm:prSet/>
      <dgm:spPr/>
      <dgm:t>
        <a:bodyPr/>
        <a:lstStyle/>
        <a:p>
          <a:endParaRPr lang="en-US"/>
        </a:p>
      </dgm:t>
    </dgm:pt>
    <dgm:pt modelId="{822BFBEB-C8F6-CF4F-A5BE-D20E94078C79}">
      <dgm:prSet phldrT="[Text]"/>
      <dgm:spPr/>
      <dgm:t>
        <a:bodyPr/>
        <a:lstStyle/>
        <a:p>
          <a:r>
            <a:rPr lang="en-US" dirty="0" smtClean="0"/>
            <a:t>Agent		</a:t>
          </a:r>
          <a:endParaRPr lang="en-US" dirty="0"/>
        </a:p>
      </dgm:t>
    </dgm:pt>
    <dgm:pt modelId="{00696CAA-2BCE-9949-9667-6BC1FF7045B1}" type="parTrans" cxnId="{1756ACCA-DA35-1448-809A-930111DF7918}">
      <dgm:prSet/>
      <dgm:spPr/>
      <dgm:t>
        <a:bodyPr/>
        <a:lstStyle/>
        <a:p>
          <a:endParaRPr lang="en-US"/>
        </a:p>
      </dgm:t>
    </dgm:pt>
    <dgm:pt modelId="{B88F2831-4552-EF4E-B572-360BFA0D85CD}" type="sibTrans" cxnId="{1756ACCA-DA35-1448-809A-930111DF7918}">
      <dgm:prSet/>
      <dgm:spPr/>
      <dgm:t>
        <a:bodyPr/>
        <a:lstStyle/>
        <a:p>
          <a:endParaRPr lang="en-US"/>
        </a:p>
      </dgm:t>
    </dgm:pt>
    <dgm:pt modelId="{FA8C7591-E70D-7647-A154-106A63E5C7FB}">
      <dgm:prSet phldrT="[Text]"/>
      <dgm:spPr/>
      <dgm:t>
        <a:bodyPr/>
        <a:lstStyle/>
        <a:p>
          <a:r>
            <a:rPr lang="en-US" dirty="0" smtClean="0"/>
            <a:t>Agent</a:t>
          </a:r>
          <a:endParaRPr lang="en-US" dirty="0"/>
        </a:p>
      </dgm:t>
    </dgm:pt>
    <dgm:pt modelId="{D3C46A48-9AAF-0B41-823E-9A3DB92D4171}" type="parTrans" cxnId="{EC7AF368-8A4A-014F-9E07-3372FDC05636}">
      <dgm:prSet/>
      <dgm:spPr/>
      <dgm:t>
        <a:bodyPr/>
        <a:lstStyle/>
        <a:p>
          <a:endParaRPr lang="en-US"/>
        </a:p>
      </dgm:t>
    </dgm:pt>
    <dgm:pt modelId="{5C3B8BB2-7FDA-A746-8D71-07666044EA1F}" type="sibTrans" cxnId="{EC7AF368-8A4A-014F-9E07-3372FDC05636}">
      <dgm:prSet/>
      <dgm:spPr/>
      <dgm:t>
        <a:bodyPr/>
        <a:lstStyle/>
        <a:p>
          <a:endParaRPr lang="en-US"/>
        </a:p>
      </dgm:t>
    </dgm:pt>
    <dgm:pt modelId="{D6D3F135-52F4-D04F-AD54-3390E98C5E54}">
      <dgm:prSet phldrT="[Text]"/>
      <dgm:spPr/>
      <dgm:t>
        <a:bodyPr/>
        <a:lstStyle/>
        <a:p>
          <a:r>
            <a:rPr lang="en-US" dirty="0" smtClean="0"/>
            <a:t>Agent</a:t>
          </a:r>
          <a:endParaRPr lang="en-US" dirty="0"/>
        </a:p>
      </dgm:t>
    </dgm:pt>
    <dgm:pt modelId="{9D6BA7B1-31EA-3F4D-A7CB-19FDBF072321}" type="parTrans" cxnId="{BB151018-1835-A245-AC18-831DE4E975D9}">
      <dgm:prSet/>
      <dgm:spPr/>
      <dgm:t>
        <a:bodyPr/>
        <a:lstStyle/>
        <a:p>
          <a:endParaRPr lang="en-US"/>
        </a:p>
      </dgm:t>
    </dgm:pt>
    <dgm:pt modelId="{1BE6E086-F0E4-BD46-8D9A-AFAA48511DC3}" type="sibTrans" cxnId="{BB151018-1835-A245-AC18-831DE4E975D9}">
      <dgm:prSet/>
      <dgm:spPr/>
      <dgm:t>
        <a:bodyPr/>
        <a:lstStyle/>
        <a:p>
          <a:endParaRPr lang="en-US"/>
        </a:p>
      </dgm:t>
    </dgm:pt>
    <dgm:pt modelId="{FE5E07BC-2F06-2843-A08C-D01C31813903}" type="pres">
      <dgm:prSet presAssocID="{A19A6AA5-3839-D442-8C27-840FCEB2D19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A5C15D-0B8B-BA42-8F19-73B0D53DC36B}" type="pres">
      <dgm:prSet presAssocID="{953B20AC-CDB3-8245-9AF4-73BE7E50B135}" presName="root1" presStyleCnt="0"/>
      <dgm:spPr/>
    </dgm:pt>
    <dgm:pt modelId="{07DA413C-CAB5-4646-9346-493A540B270C}" type="pres">
      <dgm:prSet presAssocID="{953B20AC-CDB3-8245-9AF4-73BE7E50B13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A695CA-1FBB-5548-97CE-B3ED60D690C6}" type="pres">
      <dgm:prSet presAssocID="{953B20AC-CDB3-8245-9AF4-73BE7E50B135}" presName="level2hierChild" presStyleCnt="0"/>
      <dgm:spPr/>
    </dgm:pt>
    <dgm:pt modelId="{041E4415-BC9B-274C-8DF9-E30A3863E1FB}" type="pres">
      <dgm:prSet presAssocID="{00696CAA-2BCE-9949-9667-6BC1FF7045B1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8887B2C9-C277-9A41-9013-862C1E71BB7C}" type="pres">
      <dgm:prSet presAssocID="{00696CAA-2BCE-9949-9667-6BC1FF7045B1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3CF81AC-4CE8-E84A-BD78-453B93565B0F}" type="pres">
      <dgm:prSet presAssocID="{822BFBEB-C8F6-CF4F-A5BE-D20E94078C79}" presName="root2" presStyleCnt="0"/>
      <dgm:spPr/>
    </dgm:pt>
    <dgm:pt modelId="{1BB5E258-4BCB-774F-A94D-84CC00D1FB49}" type="pres">
      <dgm:prSet presAssocID="{822BFBEB-C8F6-CF4F-A5BE-D20E94078C7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61B99-F47C-BC40-91D5-00835323A4F5}" type="pres">
      <dgm:prSet presAssocID="{822BFBEB-C8F6-CF4F-A5BE-D20E94078C79}" presName="level3hierChild" presStyleCnt="0"/>
      <dgm:spPr/>
    </dgm:pt>
    <dgm:pt modelId="{D8F8AD3A-8DA6-4C48-88CA-438F06899D4F}" type="pres">
      <dgm:prSet presAssocID="{D3C46A48-9AAF-0B41-823E-9A3DB92D4171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8D291648-C432-E54C-B6BC-F883F6CC1CE6}" type="pres">
      <dgm:prSet presAssocID="{D3C46A48-9AAF-0B41-823E-9A3DB92D4171}" presName="connTx" presStyleLbl="parChTrans1D2" presStyleIdx="1" presStyleCnt="3"/>
      <dgm:spPr/>
      <dgm:t>
        <a:bodyPr/>
        <a:lstStyle/>
        <a:p>
          <a:endParaRPr lang="en-US"/>
        </a:p>
      </dgm:t>
    </dgm:pt>
    <dgm:pt modelId="{1116EDAD-0EF1-AC4E-B1EB-EAD52881E872}" type="pres">
      <dgm:prSet presAssocID="{FA8C7591-E70D-7647-A154-106A63E5C7FB}" presName="root2" presStyleCnt="0"/>
      <dgm:spPr/>
    </dgm:pt>
    <dgm:pt modelId="{370CC562-9859-A547-919A-88E3B66EA18A}" type="pres">
      <dgm:prSet presAssocID="{FA8C7591-E70D-7647-A154-106A63E5C7F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3D54A0-DD39-004D-83A2-DCF878B49AC4}" type="pres">
      <dgm:prSet presAssocID="{FA8C7591-E70D-7647-A154-106A63E5C7FB}" presName="level3hierChild" presStyleCnt="0"/>
      <dgm:spPr/>
    </dgm:pt>
    <dgm:pt modelId="{DD3D47B0-11B7-9842-B52E-F567E391B6A5}" type="pres">
      <dgm:prSet presAssocID="{9D6BA7B1-31EA-3F4D-A7CB-19FDBF072321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8EA322C-6785-BC41-A180-B2252D617356}" type="pres">
      <dgm:prSet presAssocID="{9D6BA7B1-31EA-3F4D-A7CB-19FDBF07232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632A7C9-B26A-C24F-8E8E-6DB29CDF9CEC}" type="pres">
      <dgm:prSet presAssocID="{D6D3F135-52F4-D04F-AD54-3390E98C5E54}" presName="root2" presStyleCnt="0"/>
      <dgm:spPr/>
    </dgm:pt>
    <dgm:pt modelId="{EEC549F1-C741-8F42-886A-EE5273B3C88F}" type="pres">
      <dgm:prSet presAssocID="{D6D3F135-52F4-D04F-AD54-3390E98C5E5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956BB-9D88-7240-93CB-31A3745C64B9}" type="pres">
      <dgm:prSet presAssocID="{D6D3F135-52F4-D04F-AD54-3390E98C5E54}" presName="level3hierChild" presStyleCnt="0"/>
      <dgm:spPr/>
    </dgm:pt>
  </dgm:ptLst>
  <dgm:cxnLst>
    <dgm:cxn modelId="{D4A7B614-A30F-7D46-B810-4395408C6562}" type="presOf" srcId="{9D6BA7B1-31EA-3F4D-A7CB-19FDBF072321}" destId="{B8EA322C-6785-BC41-A180-B2252D617356}" srcOrd="1" destOrd="0" presId="urn:microsoft.com/office/officeart/2008/layout/HorizontalMultiLevelHierarchy"/>
    <dgm:cxn modelId="{E0F3C492-78CB-5F4A-87DE-4C66B1E4654F}" type="presOf" srcId="{FA8C7591-E70D-7647-A154-106A63E5C7FB}" destId="{370CC562-9859-A547-919A-88E3B66EA18A}" srcOrd="0" destOrd="0" presId="urn:microsoft.com/office/officeart/2008/layout/HorizontalMultiLevelHierarchy"/>
    <dgm:cxn modelId="{B66448B1-69E5-F34B-8233-C266A2D3FFC8}" type="presOf" srcId="{D3C46A48-9AAF-0B41-823E-9A3DB92D4171}" destId="{8D291648-C432-E54C-B6BC-F883F6CC1CE6}" srcOrd="1" destOrd="0" presId="urn:microsoft.com/office/officeart/2008/layout/HorizontalMultiLevelHierarchy"/>
    <dgm:cxn modelId="{EB4E0E11-041F-8C4A-9BDE-11B5DE48974A}" type="presOf" srcId="{00696CAA-2BCE-9949-9667-6BC1FF7045B1}" destId="{041E4415-BC9B-274C-8DF9-E30A3863E1FB}" srcOrd="0" destOrd="0" presId="urn:microsoft.com/office/officeart/2008/layout/HorizontalMultiLevelHierarchy"/>
    <dgm:cxn modelId="{1756ACCA-DA35-1448-809A-930111DF7918}" srcId="{953B20AC-CDB3-8245-9AF4-73BE7E50B135}" destId="{822BFBEB-C8F6-CF4F-A5BE-D20E94078C79}" srcOrd="0" destOrd="0" parTransId="{00696CAA-2BCE-9949-9667-6BC1FF7045B1}" sibTransId="{B88F2831-4552-EF4E-B572-360BFA0D85CD}"/>
    <dgm:cxn modelId="{C392E6D4-20A0-2547-BE3D-684D879E94CF}" type="presOf" srcId="{953B20AC-CDB3-8245-9AF4-73BE7E50B135}" destId="{07DA413C-CAB5-4646-9346-493A540B270C}" srcOrd="0" destOrd="0" presId="urn:microsoft.com/office/officeart/2008/layout/HorizontalMultiLevelHierarchy"/>
    <dgm:cxn modelId="{EC7AF368-8A4A-014F-9E07-3372FDC05636}" srcId="{953B20AC-CDB3-8245-9AF4-73BE7E50B135}" destId="{FA8C7591-E70D-7647-A154-106A63E5C7FB}" srcOrd="1" destOrd="0" parTransId="{D3C46A48-9AAF-0B41-823E-9A3DB92D4171}" sibTransId="{5C3B8BB2-7FDA-A746-8D71-07666044EA1F}"/>
    <dgm:cxn modelId="{71F9D38C-8DEC-654E-A73B-1AB849BC7D55}" type="presOf" srcId="{9D6BA7B1-31EA-3F4D-A7CB-19FDBF072321}" destId="{DD3D47B0-11B7-9842-B52E-F567E391B6A5}" srcOrd="0" destOrd="0" presId="urn:microsoft.com/office/officeart/2008/layout/HorizontalMultiLevelHierarchy"/>
    <dgm:cxn modelId="{2924F0AD-13DD-DC48-9816-19CF44789EF0}" srcId="{A19A6AA5-3839-D442-8C27-840FCEB2D19E}" destId="{953B20AC-CDB3-8245-9AF4-73BE7E50B135}" srcOrd="0" destOrd="0" parTransId="{D30CA194-9CCE-184D-AA89-F77073E7AE96}" sibTransId="{3988472D-5567-5A48-A837-6B8043C76684}"/>
    <dgm:cxn modelId="{EBF5F7DC-EB22-5645-B031-553D4B7F6105}" type="presOf" srcId="{00696CAA-2BCE-9949-9667-6BC1FF7045B1}" destId="{8887B2C9-C277-9A41-9013-862C1E71BB7C}" srcOrd="1" destOrd="0" presId="urn:microsoft.com/office/officeart/2008/layout/HorizontalMultiLevelHierarchy"/>
    <dgm:cxn modelId="{526B4203-9CD8-EC43-B146-1594BE81F492}" type="presOf" srcId="{D3C46A48-9AAF-0B41-823E-9A3DB92D4171}" destId="{D8F8AD3A-8DA6-4C48-88CA-438F06899D4F}" srcOrd="0" destOrd="0" presId="urn:microsoft.com/office/officeart/2008/layout/HorizontalMultiLevelHierarchy"/>
    <dgm:cxn modelId="{ED62C222-08F0-7C41-BA4F-E2AABC05E6F5}" type="presOf" srcId="{822BFBEB-C8F6-CF4F-A5BE-D20E94078C79}" destId="{1BB5E258-4BCB-774F-A94D-84CC00D1FB49}" srcOrd="0" destOrd="0" presId="urn:microsoft.com/office/officeart/2008/layout/HorizontalMultiLevelHierarchy"/>
    <dgm:cxn modelId="{B988ADC8-3CCE-274B-AFE5-BD7F97BA2876}" type="presOf" srcId="{A19A6AA5-3839-D442-8C27-840FCEB2D19E}" destId="{FE5E07BC-2F06-2843-A08C-D01C31813903}" srcOrd="0" destOrd="0" presId="urn:microsoft.com/office/officeart/2008/layout/HorizontalMultiLevelHierarchy"/>
    <dgm:cxn modelId="{BB151018-1835-A245-AC18-831DE4E975D9}" srcId="{953B20AC-CDB3-8245-9AF4-73BE7E50B135}" destId="{D6D3F135-52F4-D04F-AD54-3390E98C5E54}" srcOrd="2" destOrd="0" parTransId="{9D6BA7B1-31EA-3F4D-A7CB-19FDBF072321}" sibTransId="{1BE6E086-F0E4-BD46-8D9A-AFAA48511DC3}"/>
    <dgm:cxn modelId="{CEDBEDD5-CC4F-8D46-AD29-ED08ED7BC167}" type="presOf" srcId="{D6D3F135-52F4-D04F-AD54-3390E98C5E54}" destId="{EEC549F1-C741-8F42-886A-EE5273B3C88F}" srcOrd="0" destOrd="0" presId="urn:microsoft.com/office/officeart/2008/layout/HorizontalMultiLevelHierarchy"/>
    <dgm:cxn modelId="{A5B8D65C-C1BD-D543-9A3D-85E7163DEE8F}" type="presParOf" srcId="{FE5E07BC-2F06-2843-A08C-D01C31813903}" destId="{B1A5C15D-0B8B-BA42-8F19-73B0D53DC36B}" srcOrd="0" destOrd="0" presId="urn:microsoft.com/office/officeart/2008/layout/HorizontalMultiLevelHierarchy"/>
    <dgm:cxn modelId="{E8F229DF-CA3A-3749-8DF2-63DD5EE34F5D}" type="presParOf" srcId="{B1A5C15D-0B8B-BA42-8F19-73B0D53DC36B}" destId="{07DA413C-CAB5-4646-9346-493A540B270C}" srcOrd="0" destOrd="0" presId="urn:microsoft.com/office/officeart/2008/layout/HorizontalMultiLevelHierarchy"/>
    <dgm:cxn modelId="{51101DB3-906B-3747-9C4E-E535F0DB04B1}" type="presParOf" srcId="{B1A5C15D-0B8B-BA42-8F19-73B0D53DC36B}" destId="{04A695CA-1FBB-5548-97CE-B3ED60D690C6}" srcOrd="1" destOrd="0" presId="urn:microsoft.com/office/officeart/2008/layout/HorizontalMultiLevelHierarchy"/>
    <dgm:cxn modelId="{C8BEFDD9-9DD9-7641-992A-BCAD0770F8AE}" type="presParOf" srcId="{04A695CA-1FBB-5548-97CE-B3ED60D690C6}" destId="{041E4415-BC9B-274C-8DF9-E30A3863E1FB}" srcOrd="0" destOrd="0" presId="urn:microsoft.com/office/officeart/2008/layout/HorizontalMultiLevelHierarchy"/>
    <dgm:cxn modelId="{A8A55016-9933-2145-B96C-6B1D62353968}" type="presParOf" srcId="{041E4415-BC9B-274C-8DF9-E30A3863E1FB}" destId="{8887B2C9-C277-9A41-9013-862C1E71BB7C}" srcOrd="0" destOrd="0" presId="urn:microsoft.com/office/officeart/2008/layout/HorizontalMultiLevelHierarchy"/>
    <dgm:cxn modelId="{F8466C90-A4C8-034A-9FF1-BCEB06E2681F}" type="presParOf" srcId="{04A695CA-1FBB-5548-97CE-B3ED60D690C6}" destId="{93CF81AC-4CE8-E84A-BD78-453B93565B0F}" srcOrd="1" destOrd="0" presId="urn:microsoft.com/office/officeart/2008/layout/HorizontalMultiLevelHierarchy"/>
    <dgm:cxn modelId="{600B878F-ADA0-3545-87F9-F0CE8ED26BD4}" type="presParOf" srcId="{93CF81AC-4CE8-E84A-BD78-453B93565B0F}" destId="{1BB5E258-4BCB-774F-A94D-84CC00D1FB49}" srcOrd="0" destOrd="0" presId="urn:microsoft.com/office/officeart/2008/layout/HorizontalMultiLevelHierarchy"/>
    <dgm:cxn modelId="{7976F528-CB60-184D-9C4B-C14CB55DB3BD}" type="presParOf" srcId="{93CF81AC-4CE8-E84A-BD78-453B93565B0F}" destId="{7C861B99-F47C-BC40-91D5-00835323A4F5}" srcOrd="1" destOrd="0" presId="urn:microsoft.com/office/officeart/2008/layout/HorizontalMultiLevelHierarchy"/>
    <dgm:cxn modelId="{A5C940D2-3D40-1E48-BA7C-C527877D1708}" type="presParOf" srcId="{04A695CA-1FBB-5548-97CE-B3ED60D690C6}" destId="{D8F8AD3A-8DA6-4C48-88CA-438F06899D4F}" srcOrd="2" destOrd="0" presId="urn:microsoft.com/office/officeart/2008/layout/HorizontalMultiLevelHierarchy"/>
    <dgm:cxn modelId="{04AC9CA9-BEA9-1041-93C7-302DD53D9725}" type="presParOf" srcId="{D8F8AD3A-8DA6-4C48-88CA-438F06899D4F}" destId="{8D291648-C432-E54C-B6BC-F883F6CC1CE6}" srcOrd="0" destOrd="0" presId="urn:microsoft.com/office/officeart/2008/layout/HorizontalMultiLevelHierarchy"/>
    <dgm:cxn modelId="{90EB279D-6048-FD48-97D7-D47CBEB2533A}" type="presParOf" srcId="{04A695CA-1FBB-5548-97CE-B3ED60D690C6}" destId="{1116EDAD-0EF1-AC4E-B1EB-EAD52881E872}" srcOrd="3" destOrd="0" presId="urn:microsoft.com/office/officeart/2008/layout/HorizontalMultiLevelHierarchy"/>
    <dgm:cxn modelId="{E5427F0C-B9EF-5B4E-81B6-707FCB3D969E}" type="presParOf" srcId="{1116EDAD-0EF1-AC4E-B1EB-EAD52881E872}" destId="{370CC562-9859-A547-919A-88E3B66EA18A}" srcOrd="0" destOrd="0" presId="urn:microsoft.com/office/officeart/2008/layout/HorizontalMultiLevelHierarchy"/>
    <dgm:cxn modelId="{B0088D62-7A5E-334C-B263-1C636B42EDBE}" type="presParOf" srcId="{1116EDAD-0EF1-AC4E-B1EB-EAD52881E872}" destId="{643D54A0-DD39-004D-83A2-DCF878B49AC4}" srcOrd="1" destOrd="0" presId="urn:microsoft.com/office/officeart/2008/layout/HorizontalMultiLevelHierarchy"/>
    <dgm:cxn modelId="{15BC0A54-C8F9-B242-8D02-6B12D41F49D5}" type="presParOf" srcId="{04A695CA-1FBB-5548-97CE-B3ED60D690C6}" destId="{DD3D47B0-11B7-9842-B52E-F567E391B6A5}" srcOrd="4" destOrd="0" presId="urn:microsoft.com/office/officeart/2008/layout/HorizontalMultiLevelHierarchy"/>
    <dgm:cxn modelId="{6CED3E7F-864D-7E48-88C3-A15DA6EDFE7F}" type="presParOf" srcId="{DD3D47B0-11B7-9842-B52E-F567E391B6A5}" destId="{B8EA322C-6785-BC41-A180-B2252D617356}" srcOrd="0" destOrd="0" presId="urn:microsoft.com/office/officeart/2008/layout/HorizontalMultiLevelHierarchy"/>
    <dgm:cxn modelId="{4545E5FF-067E-AF4C-8446-D7E9E2869B84}" type="presParOf" srcId="{04A695CA-1FBB-5548-97CE-B3ED60D690C6}" destId="{F632A7C9-B26A-C24F-8E8E-6DB29CDF9CEC}" srcOrd="5" destOrd="0" presId="urn:microsoft.com/office/officeart/2008/layout/HorizontalMultiLevelHierarchy"/>
    <dgm:cxn modelId="{125FF115-08D6-1543-BF97-454FD6638768}" type="presParOf" srcId="{F632A7C9-B26A-C24F-8E8E-6DB29CDF9CEC}" destId="{EEC549F1-C741-8F42-886A-EE5273B3C88F}" srcOrd="0" destOrd="0" presId="urn:microsoft.com/office/officeart/2008/layout/HorizontalMultiLevelHierarchy"/>
    <dgm:cxn modelId="{BE8B1B4D-906B-7449-875B-662AEED9B424}" type="presParOf" srcId="{F632A7C9-B26A-C24F-8E8E-6DB29CDF9CEC}" destId="{66E956BB-9D88-7240-93CB-31A3745C64B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964A1-613F-7C4E-A5FC-BAB272E888A4}">
      <dsp:nvSpPr>
        <dsp:cNvPr id="0" name=""/>
        <dsp:cNvSpPr/>
      </dsp:nvSpPr>
      <dsp:spPr>
        <a:xfrm>
          <a:off x="0" y="543261"/>
          <a:ext cx="7467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82AB9-6CBC-EB48-9CD1-39A60FE144BE}">
      <dsp:nvSpPr>
        <dsp:cNvPr id="0" name=""/>
        <dsp:cNvSpPr/>
      </dsp:nvSpPr>
      <dsp:spPr>
        <a:xfrm>
          <a:off x="373380" y="41421"/>
          <a:ext cx="5227320" cy="100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Create Server</a:t>
          </a:r>
          <a:endParaRPr lang="en-US" sz="3400" kern="1200" dirty="0"/>
        </a:p>
      </dsp:txBody>
      <dsp:txXfrm>
        <a:off x="422376" y="90417"/>
        <a:ext cx="5129328" cy="905688"/>
      </dsp:txXfrm>
    </dsp:sp>
    <dsp:sp modelId="{D98B12DF-91A4-0E49-A02C-CF49864E49E1}">
      <dsp:nvSpPr>
        <dsp:cNvPr id="0" name=""/>
        <dsp:cNvSpPr/>
      </dsp:nvSpPr>
      <dsp:spPr>
        <a:xfrm>
          <a:off x="0" y="2085501"/>
          <a:ext cx="7467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1C9A6-C498-8F49-9FEB-C15A0E054652}">
      <dsp:nvSpPr>
        <dsp:cNvPr id="0" name=""/>
        <dsp:cNvSpPr/>
      </dsp:nvSpPr>
      <dsp:spPr>
        <a:xfrm>
          <a:off x="373380" y="1583661"/>
          <a:ext cx="5227320" cy="100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Destroy Server</a:t>
          </a:r>
          <a:endParaRPr lang="en-US" sz="3400" kern="1200" dirty="0"/>
        </a:p>
      </dsp:txBody>
      <dsp:txXfrm>
        <a:off x="422376" y="1632657"/>
        <a:ext cx="5129328" cy="905688"/>
      </dsp:txXfrm>
    </dsp:sp>
    <dsp:sp modelId="{58B16890-1636-B748-A0A9-AAB8C06EAA83}">
      <dsp:nvSpPr>
        <dsp:cNvPr id="0" name=""/>
        <dsp:cNvSpPr/>
      </dsp:nvSpPr>
      <dsp:spPr>
        <a:xfrm>
          <a:off x="0" y="3627741"/>
          <a:ext cx="7467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B09B6-75E3-144C-ABED-F81457838A65}">
      <dsp:nvSpPr>
        <dsp:cNvPr id="0" name=""/>
        <dsp:cNvSpPr/>
      </dsp:nvSpPr>
      <dsp:spPr>
        <a:xfrm>
          <a:off x="373380" y="3125901"/>
          <a:ext cx="5227320" cy="100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List Servers</a:t>
          </a:r>
          <a:endParaRPr lang="en-US" sz="3400" kern="1200" dirty="0"/>
        </a:p>
      </dsp:txBody>
      <dsp:txXfrm>
        <a:off x="422376" y="3174897"/>
        <a:ext cx="5129328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D47B0-11B7-9842-B52E-F567E391B6A5}">
      <dsp:nvSpPr>
        <dsp:cNvPr id="0" name=""/>
        <dsp:cNvSpPr/>
      </dsp:nvSpPr>
      <dsp:spPr>
        <a:xfrm>
          <a:off x="2471418" y="2262981"/>
          <a:ext cx="564116" cy="1074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58" y="0"/>
              </a:lnTo>
              <a:lnTo>
                <a:pt x="282058" y="1074916"/>
              </a:lnTo>
              <a:lnTo>
                <a:pt x="564116" y="107491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23127" y="2770090"/>
        <a:ext cx="60697" cy="60697"/>
      </dsp:txXfrm>
    </dsp:sp>
    <dsp:sp modelId="{D8F8AD3A-8DA6-4C48-88CA-438F06899D4F}">
      <dsp:nvSpPr>
        <dsp:cNvPr id="0" name=""/>
        <dsp:cNvSpPr/>
      </dsp:nvSpPr>
      <dsp:spPr>
        <a:xfrm>
          <a:off x="2471418" y="2217261"/>
          <a:ext cx="5641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4116" y="45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39373" y="2248878"/>
        <a:ext cx="28205" cy="28205"/>
      </dsp:txXfrm>
    </dsp:sp>
    <dsp:sp modelId="{041E4415-BC9B-274C-8DF9-E30A3863E1FB}">
      <dsp:nvSpPr>
        <dsp:cNvPr id="0" name=""/>
        <dsp:cNvSpPr/>
      </dsp:nvSpPr>
      <dsp:spPr>
        <a:xfrm>
          <a:off x="2471418" y="1188065"/>
          <a:ext cx="564116" cy="1074916"/>
        </a:xfrm>
        <a:custGeom>
          <a:avLst/>
          <a:gdLst/>
          <a:ahLst/>
          <a:cxnLst/>
          <a:rect l="0" t="0" r="0" b="0"/>
          <a:pathLst>
            <a:path>
              <a:moveTo>
                <a:pt x="0" y="1074916"/>
              </a:moveTo>
              <a:lnTo>
                <a:pt x="282058" y="1074916"/>
              </a:lnTo>
              <a:lnTo>
                <a:pt x="282058" y="0"/>
              </a:lnTo>
              <a:lnTo>
                <a:pt x="564116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23127" y="1695174"/>
        <a:ext cx="60697" cy="60697"/>
      </dsp:txXfrm>
    </dsp:sp>
    <dsp:sp modelId="{07DA413C-CAB5-4646-9346-493A540B270C}">
      <dsp:nvSpPr>
        <dsp:cNvPr id="0" name=""/>
        <dsp:cNvSpPr/>
      </dsp:nvSpPr>
      <dsp:spPr>
        <a:xfrm rot="16200000">
          <a:off x="-221529" y="1833015"/>
          <a:ext cx="4525963" cy="8599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Master</a:t>
          </a:r>
          <a:endParaRPr lang="en-US" sz="5600" kern="1200" dirty="0"/>
        </a:p>
      </dsp:txBody>
      <dsp:txXfrm>
        <a:off x="-221529" y="1833015"/>
        <a:ext cx="4525963" cy="859932"/>
      </dsp:txXfrm>
    </dsp:sp>
    <dsp:sp modelId="{1BB5E258-4BCB-774F-A94D-84CC00D1FB49}">
      <dsp:nvSpPr>
        <dsp:cNvPr id="0" name=""/>
        <dsp:cNvSpPr/>
      </dsp:nvSpPr>
      <dsp:spPr>
        <a:xfrm>
          <a:off x="3035534" y="758098"/>
          <a:ext cx="2820580" cy="8599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Agent		</a:t>
          </a:r>
          <a:endParaRPr lang="en-US" sz="3100" kern="1200" dirty="0"/>
        </a:p>
      </dsp:txBody>
      <dsp:txXfrm>
        <a:off x="3035534" y="758098"/>
        <a:ext cx="2820580" cy="859932"/>
      </dsp:txXfrm>
    </dsp:sp>
    <dsp:sp modelId="{370CC562-9859-A547-919A-88E3B66EA18A}">
      <dsp:nvSpPr>
        <dsp:cNvPr id="0" name=""/>
        <dsp:cNvSpPr/>
      </dsp:nvSpPr>
      <dsp:spPr>
        <a:xfrm>
          <a:off x="3035534" y="1833015"/>
          <a:ext cx="2820580" cy="8599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Agent</a:t>
          </a:r>
          <a:endParaRPr lang="en-US" sz="3100" kern="1200" dirty="0"/>
        </a:p>
      </dsp:txBody>
      <dsp:txXfrm>
        <a:off x="3035534" y="1833015"/>
        <a:ext cx="2820580" cy="859932"/>
      </dsp:txXfrm>
    </dsp:sp>
    <dsp:sp modelId="{EEC549F1-C741-8F42-886A-EE5273B3C88F}">
      <dsp:nvSpPr>
        <dsp:cNvPr id="0" name=""/>
        <dsp:cNvSpPr/>
      </dsp:nvSpPr>
      <dsp:spPr>
        <a:xfrm>
          <a:off x="3035534" y="2907931"/>
          <a:ext cx="2820580" cy="8599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Agent</a:t>
          </a:r>
          <a:endParaRPr lang="en-US" sz="3100" kern="1200" dirty="0"/>
        </a:p>
      </dsp:txBody>
      <dsp:txXfrm>
        <a:off x="3035534" y="2907931"/>
        <a:ext cx="2820580" cy="859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05B9C-EF0E-3841-8AC6-5BB2F24E1EB0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6ABD-4F9B-C74E-A19D-9EA027E8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/v2/</a:t>
            </a:r>
            <a:r>
              <a:rPr lang="en-US" dirty="0" err="1" smtClean="0"/>
              <a:t>cdos</a:t>
            </a:r>
            <a:r>
              <a:rPr lang="en-US" dirty="0" smtClean="0"/>
              <a:t>/</a:t>
            </a:r>
            <a:r>
              <a:rPr lang="en-US" dirty="0" err="1" smtClean="0"/>
              <a:t>offerings?type</a:t>
            </a:r>
            <a:r>
              <a:rPr lang="en-US" dirty="0" smtClean="0"/>
              <a:t>=TEMPLATE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/v2/</a:t>
            </a:r>
            <a:r>
              <a:rPr lang="en-US" dirty="0" err="1" smtClean="0"/>
              <a:t>cdos</a:t>
            </a:r>
            <a:r>
              <a:rPr lang="en-US" dirty="0" smtClean="0"/>
              <a:t>/</a:t>
            </a:r>
            <a:r>
              <a:rPr lang="en-US" dirty="0" err="1" smtClean="0"/>
              <a:t>offerings?type</a:t>
            </a:r>
            <a:r>
              <a:rPr lang="en-US" dirty="0" smtClean="0"/>
              <a:t>=COMPUTE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/v2/</a:t>
            </a:r>
            <a:r>
              <a:rPr lang="en-US" dirty="0" err="1" smtClean="0"/>
              <a:t>cdos</a:t>
            </a:r>
            <a:r>
              <a:rPr lang="en-US" dirty="0" smtClean="0"/>
              <a:t>/</a:t>
            </a:r>
            <a:r>
              <a:rPr lang="en-US" dirty="0" err="1" smtClean="0"/>
              <a:t>securityzones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POST /v2/</a:t>
            </a:r>
            <a:r>
              <a:rPr lang="en-US" dirty="0" err="1" smtClean="0"/>
              <a:t>cdos</a:t>
            </a:r>
            <a:r>
              <a:rPr lang="en-US" dirty="0" smtClean="0"/>
              <a:t>/</a:t>
            </a:r>
            <a:r>
              <a:rPr lang="en-US" dirty="0" err="1" smtClean="0"/>
              <a:t>resourcegroups</a:t>
            </a:r>
            <a:endParaRPr lang="en-US" dirty="0" smtClean="0"/>
          </a:p>
          <a:p>
            <a:r>
              <a:rPr lang="en-US" dirty="0" smtClean="0"/>
              <a:t>POST /v2/</a:t>
            </a:r>
            <a:r>
              <a:rPr lang="en-US" dirty="0" err="1" smtClean="0"/>
              <a:t>cdos</a:t>
            </a:r>
            <a:r>
              <a:rPr lang="en-US" dirty="0" smtClean="0"/>
              <a:t>/</a:t>
            </a:r>
            <a:r>
              <a:rPr lang="en-US" dirty="0" err="1" smtClean="0"/>
              <a:t>resourcegroups</a:t>
            </a:r>
            <a:r>
              <a:rPr lang="en-US" dirty="0" smtClean="0"/>
              <a:t>/:id/servers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6ABD-4F9B-C74E-A19D-9EA027E8CB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6ABD-4F9B-C74E-A19D-9EA027E8CB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1/28/2014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C3 4.0.2+ </a:t>
            </a:r>
            <a:r>
              <a:rPr lang="en-US" dirty="0" smtClean="0"/>
              <a:t>Puppet orchestration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1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C3 Resource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687867" y="2235837"/>
            <a:ext cx="2605957" cy="254012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7626" y="2738570"/>
            <a:ext cx="1666754" cy="304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18" y="3142340"/>
            <a:ext cx="1666754" cy="304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4518" y="3565700"/>
            <a:ext cx="1666754" cy="304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7746" y="3975830"/>
            <a:ext cx="1666754" cy="304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Zone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3822949" y="1746334"/>
            <a:ext cx="4100746" cy="382341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4537275" y="2593042"/>
            <a:ext cx="1322821" cy="10123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Server001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4438343" y="3803842"/>
            <a:ext cx="1322821" cy="10123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Server002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6210895" y="3023272"/>
            <a:ext cx="1322821" cy="10123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Server003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293824" y="3142340"/>
            <a:ext cx="754008" cy="6615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C3 Resource </a:t>
            </a:r>
            <a:r>
              <a:rPr lang="en-US" dirty="0" smtClean="0"/>
              <a:t>Group Actions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440574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93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Orchestration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644107"/>
              </p:ext>
            </p:extLst>
          </p:nvPr>
        </p:nvGraphicFramePr>
        <p:xfrm>
          <a:off x="457200" y="183252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98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Catalogs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076" y="2222607"/>
            <a:ext cx="2354607" cy="2579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bidder.network.domain</a:t>
            </a:r>
            <a:endParaRPr lang="en-US" sz="1400" dirty="0" smtClean="0"/>
          </a:p>
          <a:p>
            <a:r>
              <a:rPr lang="en-US" sz="1400" dirty="0" err="1" smtClean="0"/>
              <a:t>database.network.domain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Modules:</a:t>
            </a:r>
          </a:p>
          <a:p>
            <a:pPr marL="285750" indent="-285750">
              <a:buFont typeface="Arial"/>
              <a:buChar char="•"/>
            </a:pPr>
            <a:r>
              <a:rPr lang="en-US" sz="1400" u="sng" dirty="0" err="1" smtClean="0"/>
              <a:t>Mongodb</a:t>
            </a:r>
            <a:endParaRPr lang="en-US" sz="1400" u="sng" dirty="0" smtClean="0"/>
          </a:p>
          <a:p>
            <a:pPr marL="285750" indent="-285750">
              <a:buFont typeface="Arial"/>
              <a:buChar char="•"/>
            </a:pPr>
            <a:r>
              <a:rPr lang="en-US" sz="1400" u="sng" dirty="0" err="1" smtClean="0"/>
              <a:t>Mysql</a:t>
            </a:r>
            <a:endParaRPr lang="en-US" sz="1400" u="sng" dirty="0" smtClean="0"/>
          </a:p>
          <a:p>
            <a:pPr marL="285750" indent="-285750">
              <a:buFont typeface="Arial"/>
              <a:buChar char="•"/>
            </a:pPr>
            <a:r>
              <a:rPr lang="en-US" sz="1400" u="sng" dirty="0" smtClean="0"/>
              <a:t>python</a:t>
            </a:r>
            <a:endParaRPr lang="en-US" sz="1400" u="sng" dirty="0"/>
          </a:p>
        </p:txBody>
      </p:sp>
      <p:sp>
        <p:nvSpPr>
          <p:cNvPr id="5" name="Cloud 4"/>
          <p:cNvSpPr/>
          <p:nvPr/>
        </p:nvSpPr>
        <p:spPr>
          <a:xfrm>
            <a:off x="4696014" y="2222607"/>
            <a:ext cx="3121858" cy="277825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3822949" y="1746334"/>
            <a:ext cx="4100746" cy="382341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537275" y="2593042"/>
            <a:ext cx="1322821" cy="10123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Server001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4438343" y="3803842"/>
            <a:ext cx="1322821" cy="10123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Server002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210895" y="3023272"/>
            <a:ext cx="1322821" cy="10123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Server003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227683" y="3023272"/>
            <a:ext cx="912747" cy="5821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121858" y="3803842"/>
            <a:ext cx="846605" cy="60168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35092" y="2593042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Push/Poll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6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Configure puppet master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Create agent base template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Create resource </a:t>
            </a:r>
            <a:r>
              <a:rPr lang="en-US" dirty="0"/>
              <a:t>g</a:t>
            </a:r>
            <a:r>
              <a:rPr lang="en-US" dirty="0" smtClean="0"/>
              <a:t>roup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Create server inside group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Pull catalog from puppet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553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86</TotalTime>
  <Words>120</Words>
  <Application>Microsoft Macintosh PowerPoint</Application>
  <PresentationFormat>On-screen Show (4:3)</PresentationFormat>
  <Paragraphs>46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C3 4.0.2+ Puppet orchestration</vt:lpstr>
      <vt:lpstr>C3 Resource Groups</vt:lpstr>
      <vt:lpstr>C3 Resource Group Actions</vt:lpstr>
      <vt:lpstr>Puppet Orchestration</vt:lpstr>
      <vt:lpstr>Modules Management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 Puppet orchestration</dc:title>
  <dc:creator>Shogun Rua</dc:creator>
  <cp:lastModifiedBy>Shogun Rua</cp:lastModifiedBy>
  <cp:revision>6</cp:revision>
  <dcterms:created xsi:type="dcterms:W3CDTF">2014-01-28T17:49:46Z</dcterms:created>
  <dcterms:modified xsi:type="dcterms:W3CDTF">2014-01-28T21:39:04Z</dcterms:modified>
</cp:coreProperties>
</file>