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57" r:id="rId5"/>
    <p:sldId id="262" r:id="rId6"/>
    <p:sldId id="258" r:id="rId7"/>
    <p:sldId id="263" r:id="rId8"/>
    <p:sldId id="259" r:id="rId9"/>
    <p:sldId id="265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0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11-12-06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887" y="2365248"/>
            <a:ext cx="8226566" cy="978408"/>
          </a:xfrm>
        </p:spPr>
        <p:txBody>
          <a:bodyPr/>
          <a:lstStyle/>
          <a:p>
            <a:r>
              <a:rPr lang="en-US" dirty="0" err="1" smtClean="0"/>
              <a:t>Sobol</a:t>
            </a:r>
            <a:r>
              <a:rPr lang="en-US" dirty="0" smtClean="0"/>
              <a:t> Inc. CMS Unit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1269784"/>
          </a:xfrm>
        </p:spPr>
        <p:txBody>
          <a:bodyPr>
            <a:normAutofit/>
          </a:bodyPr>
          <a:lstStyle/>
          <a:p>
            <a:r>
              <a:rPr lang="en-US" b="1" dirty="0" smtClean="0"/>
              <a:t>BTS 530 – Assignment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9656" y="5266944"/>
            <a:ext cx="3023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Umair</a:t>
            </a:r>
            <a:r>
              <a:rPr lang="en-US" dirty="0"/>
              <a:t> Ali</a:t>
            </a:r>
          </a:p>
          <a:p>
            <a:pPr algn="r"/>
            <a:r>
              <a:rPr lang="en-US" dirty="0"/>
              <a:t>Raffi Derharoutiounian</a:t>
            </a:r>
          </a:p>
          <a:p>
            <a:pPr algn="r"/>
            <a:r>
              <a:rPr lang="en-US" dirty="0" err="1"/>
              <a:t>Diogo</a:t>
            </a:r>
            <a:r>
              <a:rPr lang="en-US" dirty="0"/>
              <a:t> </a:t>
            </a:r>
            <a:r>
              <a:rPr lang="en-US" dirty="0" err="1"/>
              <a:t>Monteiro</a:t>
            </a:r>
            <a:endParaRPr lang="en-US" dirty="0"/>
          </a:p>
          <a:p>
            <a:pPr algn="r"/>
            <a:r>
              <a:rPr lang="en-US" dirty="0"/>
              <a:t>Dennis Domingo </a:t>
            </a:r>
            <a:r>
              <a:rPr lang="en-US" dirty="0" err="1"/>
              <a:t>Villasenor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8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Line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Sub-Context</a:t>
            </a:r>
            <a:r>
              <a:rPr lang="en-US" dirty="0" smtClean="0"/>
              <a:t>: Without a media item</a:t>
            </a:r>
          </a:p>
          <a:p>
            <a:pPr lvl="1"/>
            <a:r>
              <a:rPr lang="en-US" dirty="0" smtClean="0"/>
              <a:t>Test 1: After adding media item, </a:t>
            </a:r>
            <a:r>
              <a:rPr lang="en-US" dirty="0" err="1" smtClean="0"/>
              <a:t>MediaSet</a:t>
            </a:r>
            <a:r>
              <a:rPr lang="en-US" dirty="0" smtClean="0"/>
              <a:t> length should be 1</a:t>
            </a:r>
          </a:p>
          <a:p>
            <a:pPr lvl="1"/>
            <a:r>
              <a:rPr lang="en-US" dirty="0" smtClean="0"/>
              <a:t>Test 2: Attempt to add another media item, </a:t>
            </a:r>
            <a:r>
              <a:rPr lang="en-US" dirty="0" err="1" smtClean="0"/>
              <a:t>MediaSet</a:t>
            </a:r>
            <a:r>
              <a:rPr lang="en-US" dirty="0" smtClean="0"/>
              <a:t> length should still be </a:t>
            </a:r>
            <a:r>
              <a:rPr lang="en-US" dirty="0" smtClean="0"/>
              <a:t>1</a:t>
            </a:r>
          </a:p>
          <a:p>
            <a:pPr lvl="2"/>
            <a:r>
              <a:rPr lang="en-US" dirty="0" smtClean="0"/>
              <a:t>Line </a:t>
            </a:r>
            <a:r>
              <a:rPr lang="en-US" dirty="0" smtClean="0"/>
              <a:t>Items can only have 1 media </a:t>
            </a:r>
            <a:r>
              <a:rPr lang="en-US" dirty="0" smtClean="0"/>
              <a:t>item</a:t>
            </a:r>
            <a:endParaRPr lang="en-US" dirty="0" smtClean="0"/>
          </a:p>
          <a:p>
            <a:r>
              <a:rPr lang="en-US" dirty="0"/>
              <a:t>Sub-Context</a:t>
            </a:r>
            <a:r>
              <a:rPr lang="en-US" dirty="0" smtClean="0"/>
              <a:t>: With one item costing $10</a:t>
            </a:r>
          </a:p>
          <a:p>
            <a:pPr lvl="1"/>
            <a:r>
              <a:rPr lang="en-US" dirty="0" smtClean="0"/>
              <a:t>Test 1: Total should be $10</a:t>
            </a:r>
          </a:p>
          <a:p>
            <a:pPr lvl="1"/>
            <a:r>
              <a:rPr lang="en-US" dirty="0" smtClean="0"/>
              <a:t>Test 2: Add another item worth $10, total should be $20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4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841" y="300262"/>
            <a:ext cx="1732678" cy="4257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0" dirty="0" smtClean="0"/>
              <a:t>?</a:t>
            </a:r>
            <a:endParaRPr lang="en-US" sz="40000" dirty="0"/>
          </a:p>
        </p:txBody>
      </p:sp>
    </p:spTree>
    <p:extLst>
      <p:ext uri="{BB962C8B-B14F-4D97-AF65-F5344CB8AC3E}">
        <p14:creationId xmlns:p14="http://schemas.microsoft.com/office/powerpoint/2010/main" val="15697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00783"/>
            <a:ext cx="7770813" cy="4725380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Server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Node.js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Framework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Express</a:t>
            </a:r>
          </a:p>
          <a:p>
            <a:pPr>
              <a:buFont typeface="Arial"/>
              <a:buChar char="•"/>
            </a:pPr>
            <a:r>
              <a:rPr lang="en-US" dirty="0" smtClean="0"/>
              <a:t>Database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MongoDB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Memcache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Testing Framework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Vows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Zombie.js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Template Engine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Jade</a:t>
            </a:r>
          </a:p>
        </p:txBody>
      </p:sp>
    </p:spTree>
    <p:extLst>
      <p:ext uri="{BB962C8B-B14F-4D97-AF65-F5344CB8AC3E}">
        <p14:creationId xmlns:p14="http://schemas.microsoft.com/office/powerpoint/2010/main" val="57642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4" y="1428799"/>
            <a:ext cx="8572062" cy="4697364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Write some vows, execute them, make sure you kept your word</a:t>
            </a:r>
          </a:p>
          <a:p>
            <a:pPr>
              <a:buFont typeface="Arial"/>
              <a:buChar char="•"/>
            </a:pPr>
            <a:r>
              <a:rPr lang="en-US" dirty="0" smtClean="0"/>
              <a:t>Batch </a:t>
            </a:r>
            <a:r>
              <a:rPr lang="en-US" dirty="0" smtClean="0"/>
              <a:t>(sequential)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Context (parallel)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Sub-context</a:t>
            </a:r>
            <a:endParaRPr lang="en-US" dirty="0" smtClean="0"/>
          </a:p>
          <a:p>
            <a:pPr lvl="3">
              <a:buFont typeface="Arial"/>
              <a:buChar char="•"/>
            </a:pPr>
            <a:r>
              <a:rPr lang="en-US" dirty="0" smtClean="0"/>
              <a:t>Topic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Vows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vows.describe</a:t>
            </a:r>
            <a:r>
              <a:rPr lang="en-US" dirty="0" smtClean="0"/>
              <a:t>(‘Array’).</a:t>
            </a:r>
            <a:r>
              <a:rPr lang="en-US" dirty="0" err="1" smtClean="0"/>
              <a:t>addBatch</a:t>
            </a:r>
            <a:r>
              <a:rPr lang="en-US" dirty="0" smtClean="0"/>
              <a:t>({			// Batch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‘An array’: {					// Context</a:t>
            </a:r>
            <a:br>
              <a:rPr lang="en-US" dirty="0" smtClean="0"/>
            </a:br>
            <a:r>
              <a:rPr lang="en-US" dirty="0" smtClean="0"/>
              <a:t>	    ‘with 3 elements’: {				// Sub-Context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topic: [1,2,3],				// Topic</a:t>
            </a:r>
            <a:br>
              <a:rPr lang="en-US" dirty="0" smtClean="0"/>
            </a:br>
            <a:r>
              <a:rPr lang="en-US" dirty="0" smtClean="0"/>
              <a:t>		‘has a length of 3’: function(topic) {	// Vow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assert.equal</a:t>
            </a:r>
            <a:r>
              <a:rPr lang="en-US" dirty="0" smtClean="0"/>
              <a:t>(</a:t>
            </a:r>
            <a:r>
              <a:rPr lang="en-US" dirty="0" err="1" smtClean="0"/>
              <a:t>topic.length</a:t>
            </a:r>
            <a:r>
              <a:rPr lang="en-US" dirty="0" smtClean="0"/>
              <a:t>, 3);</a:t>
            </a:r>
          </a:p>
        </p:txBody>
      </p:sp>
    </p:spTree>
    <p:extLst>
      <p:ext uri="{BB962C8B-B14F-4D97-AF65-F5344CB8AC3E}">
        <p14:creationId xmlns:p14="http://schemas.microsoft.com/office/powerpoint/2010/main" val="377393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Sub-Context</a:t>
            </a:r>
            <a:r>
              <a:rPr lang="en-US" dirty="0" smtClean="0"/>
              <a:t>: With 3 Jobs</a:t>
            </a:r>
          </a:p>
          <a:p>
            <a:pPr lvl="1"/>
            <a:r>
              <a:rPr lang="en-US" dirty="0" smtClean="0"/>
              <a:t>Test 1</a:t>
            </a:r>
            <a:r>
              <a:rPr lang="en-US" dirty="0" smtClean="0"/>
              <a:t>: </a:t>
            </a:r>
            <a:r>
              <a:rPr lang="en-US" dirty="0" err="1" smtClean="0"/>
              <a:t>JobSet</a:t>
            </a:r>
            <a:r>
              <a:rPr lang="en-US" dirty="0" smtClean="0"/>
              <a:t> has a length of 3</a:t>
            </a:r>
          </a:p>
          <a:p>
            <a:pPr lvl="1"/>
            <a:r>
              <a:rPr lang="en-US" dirty="0" smtClean="0"/>
              <a:t>Test 2: After adding one, </a:t>
            </a:r>
            <a:r>
              <a:rPr lang="en-US" dirty="0" err="1" smtClean="0"/>
              <a:t>JobSet</a:t>
            </a:r>
            <a:r>
              <a:rPr lang="en-US" dirty="0" smtClean="0"/>
              <a:t> has a length of 4</a:t>
            </a:r>
          </a:p>
          <a:p>
            <a:pPr lvl="1"/>
            <a:r>
              <a:rPr lang="en-US" dirty="0" smtClean="0"/>
              <a:t>Test 3: After deleting one, </a:t>
            </a:r>
            <a:r>
              <a:rPr lang="en-US" dirty="0" err="1" smtClean="0"/>
              <a:t>JobSet</a:t>
            </a:r>
            <a:r>
              <a:rPr lang="en-US" dirty="0" smtClean="0"/>
              <a:t> again has length of 3</a:t>
            </a:r>
          </a:p>
          <a:p>
            <a:r>
              <a:rPr lang="en-US" dirty="0" smtClean="0"/>
              <a:t>Sub-Context</a:t>
            </a:r>
            <a:r>
              <a:rPr lang="en-US" dirty="0" smtClean="0"/>
              <a:t>: With 0 Notes</a:t>
            </a:r>
          </a:p>
          <a:p>
            <a:pPr lvl="1"/>
            <a:r>
              <a:rPr lang="en-US" dirty="0" smtClean="0"/>
              <a:t>Test 1: </a:t>
            </a:r>
            <a:r>
              <a:rPr lang="en-US" dirty="0" err="1" smtClean="0"/>
              <a:t>NoteSet</a:t>
            </a:r>
            <a:r>
              <a:rPr lang="en-US" dirty="0" smtClean="0"/>
              <a:t> has a length of 0</a:t>
            </a:r>
          </a:p>
          <a:p>
            <a:pPr lvl="1"/>
            <a:r>
              <a:rPr lang="en-US" dirty="0" smtClean="0"/>
              <a:t>Test 2: </a:t>
            </a:r>
            <a:r>
              <a:rPr lang="en-US" dirty="0"/>
              <a:t>After adding one, </a:t>
            </a:r>
            <a:r>
              <a:rPr lang="en-US" dirty="0" err="1" smtClean="0"/>
              <a:t>NoteSet</a:t>
            </a:r>
            <a:r>
              <a:rPr lang="en-US" dirty="0" smtClean="0"/>
              <a:t> has </a:t>
            </a:r>
            <a:r>
              <a:rPr lang="en-US" dirty="0"/>
              <a:t>a length of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/>
              <a:t>Test 3: After deleting one, </a:t>
            </a:r>
            <a:r>
              <a:rPr lang="en-US" dirty="0" err="1" smtClean="0"/>
              <a:t>NoteSet</a:t>
            </a:r>
            <a:r>
              <a:rPr lang="en-US" dirty="0" smtClean="0"/>
              <a:t> again </a:t>
            </a:r>
            <a:r>
              <a:rPr lang="en-US" dirty="0"/>
              <a:t>has length of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Sub-Context</a:t>
            </a:r>
            <a:r>
              <a:rPr lang="en-US" dirty="0" smtClean="0"/>
              <a:t>: With an archived status and 0 jobs</a:t>
            </a:r>
          </a:p>
          <a:p>
            <a:pPr lvl="1"/>
            <a:r>
              <a:rPr lang="en-US" dirty="0" smtClean="0"/>
              <a:t>Test 1: Should not be able to add a new job (</a:t>
            </a:r>
            <a:r>
              <a:rPr lang="en-US" dirty="0" err="1" smtClean="0"/>
              <a:t>JobSet</a:t>
            </a:r>
            <a:r>
              <a:rPr lang="en-US" dirty="0" smtClean="0"/>
              <a:t> length should be 0)</a:t>
            </a:r>
          </a:p>
          <a:p>
            <a:r>
              <a:rPr lang="en-US" dirty="0"/>
              <a:t>Sub-Context</a:t>
            </a:r>
            <a:r>
              <a:rPr lang="en-US" dirty="0" smtClean="0"/>
              <a:t>: With 1 job containing 1 estimate</a:t>
            </a:r>
          </a:p>
          <a:p>
            <a:pPr lvl="1"/>
            <a:r>
              <a:rPr lang="en-US" dirty="0" smtClean="0"/>
              <a:t>Test 1: Should not be able to delete a job because of estimate (</a:t>
            </a:r>
            <a:r>
              <a:rPr lang="en-US" dirty="0" err="1" smtClean="0"/>
              <a:t>JobSet</a:t>
            </a:r>
            <a:r>
              <a:rPr lang="en-US" dirty="0" smtClean="0"/>
              <a:t> length should be 1)</a:t>
            </a:r>
          </a:p>
        </p:txBody>
      </p:sp>
    </p:spTree>
    <p:extLst>
      <p:ext uri="{BB962C8B-B14F-4D97-AF65-F5344CB8AC3E}">
        <p14:creationId xmlns:p14="http://schemas.microsoft.com/office/powerpoint/2010/main" val="147335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869141"/>
            <a:ext cx="8119707" cy="4257022"/>
          </a:xfrm>
        </p:spPr>
        <p:txBody>
          <a:bodyPr/>
          <a:lstStyle/>
          <a:p>
            <a:r>
              <a:rPr lang="en-US" dirty="0"/>
              <a:t>Sub-Context</a:t>
            </a:r>
            <a:r>
              <a:rPr lang="en-US" dirty="0" smtClean="0"/>
              <a:t>: With no estimates and status Active</a:t>
            </a:r>
          </a:p>
          <a:p>
            <a:pPr lvl="1"/>
            <a:r>
              <a:rPr lang="en-US" dirty="0" smtClean="0"/>
              <a:t>Test 1: Should allow new estimate to be </a:t>
            </a:r>
            <a:r>
              <a:rPr lang="en-US" dirty="0" smtClean="0"/>
              <a:t>added because job is Active</a:t>
            </a:r>
            <a:endParaRPr lang="en-US" dirty="0" smtClean="0"/>
          </a:p>
          <a:p>
            <a:r>
              <a:rPr lang="en-US" dirty="0"/>
              <a:t>Sub-Context</a:t>
            </a:r>
            <a:r>
              <a:rPr lang="en-US" dirty="0" smtClean="0"/>
              <a:t>: With no estimates and status Completed</a:t>
            </a:r>
          </a:p>
          <a:p>
            <a:pPr lvl="1"/>
            <a:r>
              <a:rPr lang="en-US" dirty="0" smtClean="0"/>
              <a:t>Test 1: Should not allow new estimate to be added</a:t>
            </a:r>
          </a:p>
          <a:p>
            <a:pPr lvl="2"/>
            <a:r>
              <a:rPr lang="en-US" dirty="0" smtClean="0"/>
              <a:t>When job status is Completed, it is in a “lock” state</a:t>
            </a:r>
          </a:p>
          <a:p>
            <a:r>
              <a:rPr lang="en-US" dirty="0"/>
              <a:t>Sub-Context</a:t>
            </a:r>
            <a:r>
              <a:rPr lang="en-US" dirty="0" smtClean="0"/>
              <a:t>: With no estimates and status Cancelled</a:t>
            </a:r>
          </a:p>
          <a:p>
            <a:pPr lvl="1"/>
            <a:r>
              <a:rPr lang="en-US" dirty="0" smtClean="0"/>
              <a:t>Test 1: </a:t>
            </a:r>
            <a:r>
              <a:rPr lang="en-US" dirty="0"/>
              <a:t>Should not allow new estimate to be added</a:t>
            </a:r>
          </a:p>
          <a:p>
            <a:pPr lvl="2"/>
            <a:r>
              <a:rPr lang="en-US" dirty="0"/>
              <a:t>When job status is </a:t>
            </a:r>
            <a:r>
              <a:rPr lang="en-US" dirty="0" smtClean="0"/>
              <a:t>Cancelled, </a:t>
            </a:r>
            <a:r>
              <a:rPr lang="en-US" dirty="0"/>
              <a:t>it is in a “lock”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Sub-Context</a:t>
            </a:r>
            <a:r>
              <a:rPr lang="en-US" dirty="0" smtClean="0"/>
              <a:t>: With no scheduled jobs in the future</a:t>
            </a:r>
          </a:p>
          <a:p>
            <a:pPr lvl="1"/>
            <a:r>
              <a:rPr lang="en-US" dirty="0" smtClean="0"/>
              <a:t>Test 1: Should be allowed to set Job status to Completed</a:t>
            </a:r>
          </a:p>
          <a:p>
            <a:r>
              <a:rPr lang="en-US" dirty="0"/>
              <a:t>Sub-Context</a:t>
            </a:r>
            <a:r>
              <a:rPr lang="en-US" dirty="0" smtClean="0"/>
              <a:t>: With scheduled job in the future</a:t>
            </a:r>
          </a:p>
          <a:p>
            <a:pPr lvl="1"/>
            <a:r>
              <a:rPr lang="en-US" dirty="0" smtClean="0"/>
              <a:t>Test 1: Should not be allowed to set Job status to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1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Sub-Context: With four line items, deleting 2</a:t>
            </a:r>
          </a:p>
          <a:p>
            <a:pPr lvl="1"/>
            <a:r>
              <a:rPr lang="en-US" dirty="0" smtClean="0"/>
              <a:t>Test 1: Should have 2 line items after deleting 2</a:t>
            </a:r>
          </a:p>
          <a:p>
            <a:pPr lvl="1"/>
            <a:r>
              <a:rPr lang="en-US" dirty="0" smtClean="0"/>
              <a:t>Test 2: Should have Subtotal of 10</a:t>
            </a:r>
          </a:p>
          <a:p>
            <a:pPr lvl="1"/>
            <a:r>
              <a:rPr lang="en-US" dirty="0" smtClean="0"/>
              <a:t>Test 3: Should have </a:t>
            </a:r>
            <a:r>
              <a:rPr lang="en-US" dirty="0" err="1" smtClean="0"/>
              <a:t>FinalTotal</a:t>
            </a:r>
            <a:r>
              <a:rPr lang="en-US" dirty="0" smtClean="0"/>
              <a:t> of 11.50</a:t>
            </a:r>
          </a:p>
          <a:p>
            <a:r>
              <a:rPr lang="en-US" dirty="0" smtClean="0"/>
              <a:t>Sub-Context: With two line items, deleting 1</a:t>
            </a:r>
          </a:p>
          <a:p>
            <a:pPr lvl="1"/>
            <a:r>
              <a:rPr lang="en-US" dirty="0" smtClean="0"/>
              <a:t>Test 1: Should have one 1 line item left after deleting</a:t>
            </a:r>
          </a:p>
          <a:p>
            <a:pPr lvl="1"/>
            <a:r>
              <a:rPr lang="en-US" dirty="0" smtClean="0"/>
              <a:t>Test 2: Should have Subtotal of 5</a:t>
            </a:r>
          </a:p>
          <a:p>
            <a:pPr lvl="1"/>
            <a:r>
              <a:rPr lang="en-US" dirty="0" smtClean="0"/>
              <a:t>Test 3: Should have </a:t>
            </a:r>
            <a:r>
              <a:rPr lang="en-US" dirty="0" err="1" smtClean="0"/>
              <a:t>FinalTotal</a:t>
            </a:r>
            <a:r>
              <a:rPr lang="en-US" dirty="0" smtClean="0"/>
              <a:t> of 5.75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Sub-Context: With one line item, adding 1</a:t>
            </a:r>
          </a:p>
          <a:p>
            <a:pPr lvl="1"/>
            <a:r>
              <a:rPr lang="en-US" dirty="0" smtClean="0"/>
              <a:t>Test 1: Should have 2 line items after adding 1</a:t>
            </a:r>
          </a:p>
          <a:p>
            <a:pPr lvl="1"/>
            <a:r>
              <a:rPr lang="en-US" dirty="0" smtClean="0"/>
              <a:t>Test 2: Should have a Subtotal of 10</a:t>
            </a:r>
          </a:p>
          <a:p>
            <a:pPr lvl="1"/>
            <a:r>
              <a:rPr lang="en-US" dirty="0" smtClean="0"/>
              <a:t>Test 3: Should have a </a:t>
            </a:r>
            <a:r>
              <a:rPr lang="en-US" dirty="0" err="1" smtClean="0"/>
              <a:t>FinalTotal</a:t>
            </a:r>
            <a:r>
              <a:rPr lang="en-US" dirty="0" smtClean="0"/>
              <a:t> of 11.50</a:t>
            </a:r>
          </a:p>
          <a:p>
            <a:r>
              <a:rPr lang="en-US" dirty="0" smtClean="0"/>
              <a:t>Sub-Context: With two line items, adding 2</a:t>
            </a:r>
          </a:p>
          <a:p>
            <a:pPr lvl="1"/>
            <a:r>
              <a:rPr lang="en-US" dirty="0" smtClean="0"/>
              <a:t>Test 1: Should have 4 line items after adding 2</a:t>
            </a:r>
          </a:p>
          <a:p>
            <a:pPr lvl="1"/>
            <a:r>
              <a:rPr lang="en-US" dirty="0" smtClean="0"/>
              <a:t>Test 2: Should have Subtotal of 20</a:t>
            </a:r>
          </a:p>
          <a:p>
            <a:pPr lvl="1"/>
            <a:r>
              <a:rPr lang="en-US" dirty="0" smtClean="0"/>
              <a:t>Test 3: Should have </a:t>
            </a:r>
            <a:r>
              <a:rPr lang="en-US" dirty="0" err="1" smtClean="0"/>
              <a:t>FinalTotal</a:t>
            </a:r>
            <a:r>
              <a:rPr lang="en-US" dirty="0" smtClean="0"/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243871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118</TotalTime>
  <Words>600</Words>
  <Application>Microsoft Macintosh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Story</vt:lpstr>
      <vt:lpstr>Sobol Inc. CMS Unit Tests</vt:lpstr>
      <vt:lpstr>Platform</vt:lpstr>
      <vt:lpstr>Vows</vt:lpstr>
      <vt:lpstr>Customer</vt:lpstr>
      <vt:lpstr>Customer</vt:lpstr>
      <vt:lpstr>Job</vt:lpstr>
      <vt:lpstr>Job</vt:lpstr>
      <vt:lpstr>Estimate</vt:lpstr>
      <vt:lpstr>Estimate</vt:lpstr>
      <vt:lpstr>Estimate Line Item</vt:lpstr>
      <vt:lpstr>PowerPoint Presentation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Sobol Inc. CMS Unit Tests</dc:title>
  <dc:creator>Raffi Derharoutiounian</dc:creator>
  <cp:lastModifiedBy>Raffi Derharoutiounian</cp:lastModifiedBy>
  <cp:revision>12</cp:revision>
  <dcterms:created xsi:type="dcterms:W3CDTF">2011-12-06T05:43:01Z</dcterms:created>
  <dcterms:modified xsi:type="dcterms:W3CDTF">2011-12-06T19:51:37Z</dcterms:modified>
</cp:coreProperties>
</file>