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DEDED"/>
    <a:srgbClr val="D0CDE1"/>
    <a:srgbClr val="009EE5"/>
    <a:srgbClr val="2F2E41"/>
    <a:srgbClr val="3F3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3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8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57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97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F350-AD62-4FBE-AAC5-55AE6B97C30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8DA7-6061-482E-AE71-A4AC4A681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3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A5A23FB-FC88-4BD5-91E7-12473E9FC53A}"/>
              </a:ext>
            </a:extLst>
          </p:cNvPr>
          <p:cNvGrpSpPr/>
          <p:nvPr/>
        </p:nvGrpSpPr>
        <p:grpSpPr>
          <a:xfrm>
            <a:off x="745526" y="2159253"/>
            <a:ext cx="10692564" cy="6181095"/>
            <a:chOff x="745526" y="2159253"/>
            <a:chExt cx="10692564" cy="6181095"/>
          </a:xfr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444FA294-CFD6-420C-B209-410B87FA0DC4}"/>
                </a:ext>
              </a:extLst>
            </p:cNvPr>
            <p:cNvSpPr/>
            <p:nvPr/>
          </p:nvSpPr>
          <p:spPr>
            <a:xfrm>
              <a:off x="9432337" y="2860712"/>
              <a:ext cx="2005753" cy="54796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7CD3DD97-61BB-4AAB-8400-71B37085D65B}"/>
                </a:ext>
              </a:extLst>
            </p:cNvPr>
            <p:cNvSpPr/>
            <p:nvPr/>
          </p:nvSpPr>
          <p:spPr>
            <a:xfrm>
              <a:off x="745526" y="2860711"/>
              <a:ext cx="2005753" cy="54796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87530B90-25B6-4F09-B960-24675F2C9816}"/>
                </a:ext>
              </a:extLst>
            </p:cNvPr>
            <p:cNvSpPr/>
            <p:nvPr/>
          </p:nvSpPr>
          <p:spPr>
            <a:xfrm>
              <a:off x="9432337" y="2160397"/>
              <a:ext cx="2005753" cy="609626"/>
            </a:xfrm>
            <a:prstGeom prst="roundRect">
              <a:avLst>
                <a:gd name="adj" fmla="val 384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USUÁRIOS</a:t>
              </a: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3732F05A-2310-4DB9-A1ED-7E0ED561F63D}"/>
                </a:ext>
              </a:extLst>
            </p:cNvPr>
            <p:cNvSpPr/>
            <p:nvPr/>
          </p:nvSpPr>
          <p:spPr>
            <a:xfrm>
              <a:off x="745526" y="2160397"/>
              <a:ext cx="2005753" cy="609626"/>
            </a:xfrm>
            <a:prstGeom prst="roundRect">
              <a:avLst>
                <a:gd name="adj" fmla="val 384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FONTES DE DADOS</a:t>
              </a: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5B8FC9E2-94BE-4652-AD5D-CE15DB7915C0}"/>
                </a:ext>
              </a:extLst>
            </p:cNvPr>
            <p:cNvSpPr/>
            <p:nvPr/>
          </p:nvSpPr>
          <p:spPr>
            <a:xfrm>
              <a:off x="3046730" y="2860711"/>
              <a:ext cx="2005753" cy="54796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744B1726-C26B-4ACD-988E-43858D53E819}"/>
                </a:ext>
              </a:extLst>
            </p:cNvPr>
            <p:cNvSpPr/>
            <p:nvPr/>
          </p:nvSpPr>
          <p:spPr>
            <a:xfrm>
              <a:off x="5402272" y="2860710"/>
              <a:ext cx="2602840" cy="54796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F00A5F03-A5C8-4B6B-A4D7-16AE87488E33}"/>
                </a:ext>
              </a:extLst>
            </p:cNvPr>
            <p:cNvSpPr/>
            <p:nvPr/>
          </p:nvSpPr>
          <p:spPr>
            <a:xfrm>
              <a:off x="5434853" y="2160877"/>
              <a:ext cx="2570260" cy="609626"/>
            </a:xfrm>
            <a:prstGeom prst="roundRect">
              <a:avLst>
                <a:gd name="adj" fmla="val 384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DW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3E48463E-766B-4A81-A1FA-110D387199FB}"/>
                </a:ext>
              </a:extLst>
            </p:cNvPr>
            <p:cNvSpPr/>
            <p:nvPr/>
          </p:nvSpPr>
          <p:spPr>
            <a:xfrm>
              <a:off x="3045704" y="2159253"/>
              <a:ext cx="2005753" cy="609626"/>
            </a:xfrm>
            <a:prstGeom prst="roundRect">
              <a:avLst>
                <a:gd name="adj" fmla="val 384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STAGING</a:t>
              </a:r>
            </a:p>
          </p:txBody>
        </p:sp>
      </p:grpSp>
      <p:sp>
        <p:nvSpPr>
          <p:cNvPr id="55" name="Título 3">
            <a:extLst>
              <a:ext uri="{FF2B5EF4-FFF2-40B4-BE49-F238E27FC236}">
                <a16:creationId xmlns:a16="http://schemas.microsoft.com/office/drawing/2014/main" id="{A24DBEFF-7044-4E00-9F74-FA40EDF83372}"/>
              </a:ext>
            </a:extLst>
          </p:cNvPr>
          <p:cNvSpPr txBox="1">
            <a:spLocks/>
          </p:cNvSpPr>
          <p:nvPr/>
        </p:nvSpPr>
        <p:spPr>
          <a:xfrm>
            <a:off x="1243611" y="506790"/>
            <a:ext cx="9696397" cy="1152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ARQUITETURA DE UM DW COM UMA ÁREA DE STAGING</a:t>
            </a:r>
          </a:p>
        </p:txBody>
      </p:sp>
      <p:sp>
        <p:nvSpPr>
          <p:cNvPr id="68" name="Título 3">
            <a:extLst>
              <a:ext uri="{FF2B5EF4-FFF2-40B4-BE49-F238E27FC236}">
                <a16:creationId xmlns:a16="http://schemas.microsoft.com/office/drawing/2014/main" id="{9CBC9D89-3DB1-40E2-B744-DBE3F7D834B1}"/>
              </a:ext>
            </a:extLst>
          </p:cNvPr>
          <p:cNvSpPr txBox="1">
            <a:spLocks/>
          </p:cNvSpPr>
          <p:nvPr/>
        </p:nvSpPr>
        <p:spPr>
          <a:xfrm>
            <a:off x="4376606" y="1401601"/>
            <a:ext cx="34304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 DE DATAWAREHOUSE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E5184DD-8167-4B69-BBD4-53B2FE4B9469}"/>
              </a:ext>
            </a:extLst>
          </p:cNvPr>
          <p:cNvGrpSpPr/>
          <p:nvPr/>
        </p:nvGrpSpPr>
        <p:grpSpPr>
          <a:xfrm>
            <a:off x="9525746" y="6625668"/>
            <a:ext cx="1800001" cy="1587404"/>
            <a:chOff x="9113466" y="4573337"/>
            <a:chExt cx="1800001" cy="1587404"/>
          </a:xfrm>
        </p:grpSpPr>
        <p:pic>
          <p:nvPicPr>
            <p:cNvPr id="72" name="Gráfico 71">
              <a:extLst>
                <a:ext uri="{FF2B5EF4-FFF2-40B4-BE49-F238E27FC236}">
                  <a16:creationId xmlns:a16="http://schemas.microsoft.com/office/drawing/2014/main" id="{D5B566DD-D8E7-4D7A-BA05-366ED9A5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13467" y="4573337"/>
              <a:ext cx="1800000" cy="1218072"/>
            </a:xfrm>
            <a:prstGeom prst="rect">
              <a:avLst/>
            </a:prstGeom>
          </p:spPr>
        </p:pic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6CEE2E1-D33C-4F24-9F43-9BBBF8C34F6F}"/>
                </a:ext>
              </a:extLst>
            </p:cNvPr>
            <p:cNvSpPr txBox="1"/>
            <p:nvPr/>
          </p:nvSpPr>
          <p:spPr>
            <a:xfrm>
              <a:off x="9113466" y="5791409"/>
              <a:ext cx="1799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505498A8-56EC-42B2-B123-D9305787146F}"/>
              </a:ext>
            </a:extLst>
          </p:cNvPr>
          <p:cNvGrpSpPr/>
          <p:nvPr/>
        </p:nvGrpSpPr>
        <p:grpSpPr>
          <a:xfrm>
            <a:off x="9479040" y="4806476"/>
            <a:ext cx="1846703" cy="1538158"/>
            <a:chOff x="9066762" y="2610809"/>
            <a:chExt cx="1846703" cy="1538158"/>
          </a:xfrm>
        </p:grpSpPr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16B8F6DE-21CB-4E41-9185-A6B50D845AB9}"/>
                </a:ext>
              </a:extLst>
            </p:cNvPr>
            <p:cNvSpPr txBox="1"/>
            <p:nvPr/>
          </p:nvSpPr>
          <p:spPr>
            <a:xfrm>
              <a:off x="9113466" y="3779635"/>
              <a:ext cx="179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RELATÓRIOS</a:t>
              </a:r>
            </a:p>
          </p:txBody>
        </p:sp>
        <p:pic>
          <p:nvPicPr>
            <p:cNvPr id="76" name="Gráfico 75">
              <a:extLst>
                <a:ext uri="{FF2B5EF4-FFF2-40B4-BE49-F238E27FC236}">
                  <a16:creationId xmlns:a16="http://schemas.microsoft.com/office/drawing/2014/main" id="{F31B10C6-7180-4F25-B434-A117C5E9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6762" y="2610809"/>
              <a:ext cx="1800000" cy="1172057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146F3662-6A05-4030-9E56-8DA82B20AA33}"/>
              </a:ext>
            </a:extLst>
          </p:cNvPr>
          <p:cNvGrpSpPr/>
          <p:nvPr/>
        </p:nvGrpSpPr>
        <p:grpSpPr>
          <a:xfrm>
            <a:off x="9525743" y="3158396"/>
            <a:ext cx="1800001" cy="1367049"/>
            <a:chOff x="9113466" y="838946"/>
            <a:chExt cx="1800001" cy="1367049"/>
          </a:xfrm>
        </p:grpSpPr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B4D91480-706D-434A-8B8A-E951079C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13467" y="838946"/>
              <a:ext cx="1800000" cy="981392"/>
            </a:xfrm>
            <a:prstGeom prst="rect">
              <a:avLst/>
            </a:prstGeom>
          </p:spPr>
        </p:pic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4512945-F5B9-4B41-ADEC-C2CE648C2D10}"/>
                </a:ext>
              </a:extLst>
            </p:cNvPr>
            <p:cNvSpPr txBox="1"/>
            <p:nvPr/>
          </p:nvSpPr>
          <p:spPr>
            <a:xfrm>
              <a:off x="9113466" y="1836663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ANÁLISES</a:t>
              </a:r>
            </a:p>
          </p:txBody>
        </p:sp>
      </p:grp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0E9DBA75-19ED-4421-9D58-8037898D09E2}"/>
              </a:ext>
            </a:extLst>
          </p:cNvPr>
          <p:cNvCxnSpPr>
            <a:cxnSpLocks/>
          </p:cNvCxnSpPr>
          <p:nvPr/>
        </p:nvCxnSpPr>
        <p:spPr>
          <a:xfrm flipV="1">
            <a:off x="8005114" y="3889341"/>
            <a:ext cx="1427223" cy="7974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BFC30004-580C-4D50-B8B4-15BDF525415D}"/>
              </a:ext>
            </a:extLst>
          </p:cNvPr>
          <p:cNvCxnSpPr>
            <a:cxnSpLocks/>
          </p:cNvCxnSpPr>
          <p:nvPr/>
        </p:nvCxnSpPr>
        <p:spPr>
          <a:xfrm>
            <a:off x="8005114" y="5442582"/>
            <a:ext cx="1403871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2895FEC-0BD3-4563-A20E-3C635439A760}"/>
              </a:ext>
            </a:extLst>
          </p:cNvPr>
          <p:cNvCxnSpPr>
            <a:cxnSpLocks/>
          </p:cNvCxnSpPr>
          <p:nvPr/>
        </p:nvCxnSpPr>
        <p:spPr>
          <a:xfrm>
            <a:off x="8005114" y="6179600"/>
            <a:ext cx="1427223" cy="6965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400813A-7BA4-446C-8C42-3FBA88E33BE9}"/>
              </a:ext>
            </a:extLst>
          </p:cNvPr>
          <p:cNvSpPr txBox="1"/>
          <p:nvPr/>
        </p:nvSpPr>
        <p:spPr>
          <a:xfrm>
            <a:off x="848401" y="394707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.CSV .TXT</a:t>
            </a:r>
          </a:p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(FLAT FILES)</a:t>
            </a:r>
          </a:p>
        </p:txBody>
      </p:sp>
      <p:pic>
        <p:nvPicPr>
          <p:cNvPr id="87" name="Gráfico 86">
            <a:extLst>
              <a:ext uri="{FF2B5EF4-FFF2-40B4-BE49-F238E27FC236}">
                <a16:creationId xmlns:a16="http://schemas.microsoft.com/office/drawing/2014/main" id="{D4BCAC73-91B0-46DF-AC3A-1EE9AC5DC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9302" y="3211645"/>
            <a:ext cx="778198" cy="778198"/>
          </a:xfrm>
          <a:prstGeom prst="rect">
            <a:avLst/>
          </a:prstGeom>
        </p:spPr>
      </p:pic>
      <p:sp>
        <p:nvSpPr>
          <p:cNvPr id="88" name="Fluxograma: Disco Magnético 87">
            <a:extLst>
              <a:ext uri="{FF2B5EF4-FFF2-40B4-BE49-F238E27FC236}">
                <a16:creationId xmlns:a16="http://schemas.microsoft.com/office/drawing/2014/main" id="{293BAAD9-676C-4257-B34E-EE0C6A165161}"/>
              </a:ext>
            </a:extLst>
          </p:cNvPr>
          <p:cNvSpPr/>
          <p:nvPr/>
        </p:nvSpPr>
        <p:spPr>
          <a:xfrm>
            <a:off x="1378418" y="4696796"/>
            <a:ext cx="732990" cy="745785"/>
          </a:xfrm>
          <a:prstGeom prst="flowChartMagneticDisk">
            <a:avLst/>
          </a:prstGeom>
          <a:solidFill>
            <a:srgbClr val="3F3D56">
              <a:alpha val="0"/>
            </a:srgbClr>
          </a:solidFill>
          <a:ln w="63500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FD9AEEE-CA47-4FB3-A9D9-FE099FE4FFD6}"/>
              </a:ext>
            </a:extLst>
          </p:cNvPr>
          <p:cNvSpPr txBox="1"/>
          <p:nvPr/>
        </p:nvSpPr>
        <p:spPr>
          <a:xfrm>
            <a:off x="844913" y="553326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ERP</a:t>
            </a:r>
          </a:p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(SISTEMAS)</a:t>
            </a:r>
          </a:p>
        </p:txBody>
      </p:sp>
      <p:sp>
        <p:nvSpPr>
          <p:cNvPr id="90" name="Fluxograma: Disco Magnético 89">
            <a:extLst>
              <a:ext uri="{FF2B5EF4-FFF2-40B4-BE49-F238E27FC236}">
                <a16:creationId xmlns:a16="http://schemas.microsoft.com/office/drawing/2014/main" id="{A49A47CA-CAE6-4E98-A48A-8B6979D82976}"/>
              </a:ext>
            </a:extLst>
          </p:cNvPr>
          <p:cNvSpPr/>
          <p:nvPr/>
        </p:nvSpPr>
        <p:spPr>
          <a:xfrm>
            <a:off x="1378418" y="6287256"/>
            <a:ext cx="732990" cy="810873"/>
          </a:xfrm>
          <a:prstGeom prst="flowChartMagneticDisk">
            <a:avLst/>
          </a:prstGeom>
          <a:solidFill>
            <a:srgbClr val="3F3D56">
              <a:alpha val="0"/>
            </a:srgbClr>
          </a:solidFill>
          <a:ln w="63500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7953F6B2-569F-4F5E-9331-78B295A1F431}"/>
              </a:ext>
            </a:extLst>
          </p:cNvPr>
          <p:cNvSpPr txBox="1"/>
          <p:nvPr/>
        </p:nvSpPr>
        <p:spPr>
          <a:xfrm>
            <a:off x="844913" y="7205786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OUTRAS FONTES</a:t>
            </a:r>
          </a:p>
        </p:txBody>
      </p: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20531DC7-9D10-4FD0-8592-77C89728E731}"/>
              </a:ext>
            </a:extLst>
          </p:cNvPr>
          <p:cNvCxnSpPr>
            <a:cxnSpLocks/>
          </p:cNvCxnSpPr>
          <p:nvPr/>
        </p:nvCxnSpPr>
        <p:spPr>
          <a:xfrm flipH="1">
            <a:off x="2585944" y="5464596"/>
            <a:ext cx="6451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E56A0BF0-4DBD-40CC-88DB-7558A226ABB1}"/>
              </a:ext>
            </a:extLst>
          </p:cNvPr>
          <p:cNvCxnSpPr>
            <a:cxnSpLocks/>
          </p:cNvCxnSpPr>
          <p:nvPr/>
        </p:nvCxnSpPr>
        <p:spPr>
          <a:xfrm flipH="1">
            <a:off x="4900972" y="5472001"/>
            <a:ext cx="64519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áfico 97">
            <a:extLst>
              <a:ext uri="{FF2B5EF4-FFF2-40B4-BE49-F238E27FC236}">
                <a16:creationId xmlns:a16="http://schemas.microsoft.com/office/drawing/2014/main" id="{C662E01B-D536-4FC0-A46E-5BD6BBDA1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04" y="4241897"/>
            <a:ext cx="1166389" cy="1166389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58E70850-2F66-4E2F-A6AE-50816D8D2B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0146" y="4811510"/>
            <a:ext cx="1166389" cy="1166389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45EB32C9-ED43-4C3A-A016-56BAA64EE5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52320" y="5028612"/>
            <a:ext cx="1166389" cy="1166389"/>
          </a:xfrm>
          <a:prstGeom prst="rect">
            <a:avLst/>
          </a:prstGeom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ADA1976-28DD-45D0-98D4-C1ECA0F912E7}"/>
              </a:ext>
            </a:extLst>
          </p:cNvPr>
          <p:cNvSpPr txBox="1"/>
          <p:nvPr/>
        </p:nvSpPr>
        <p:spPr>
          <a:xfrm>
            <a:off x="5171232" y="604277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METADADOS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02877F3-CD52-4151-84B9-37CE7BB98412}"/>
              </a:ext>
            </a:extLst>
          </p:cNvPr>
          <p:cNvSpPr txBox="1"/>
          <p:nvPr/>
        </p:nvSpPr>
        <p:spPr>
          <a:xfrm>
            <a:off x="6241650" y="635926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NÃO PROCESSADOS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41DDEA9-043C-4F34-99CA-F14791EEC651}"/>
              </a:ext>
            </a:extLst>
          </p:cNvPr>
          <p:cNvSpPr txBox="1"/>
          <p:nvPr/>
        </p:nvSpPr>
        <p:spPr>
          <a:xfrm>
            <a:off x="5928097" y="3566175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SUMARIZADOS</a:t>
            </a:r>
          </a:p>
        </p:txBody>
      </p:sp>
      <p:pic>
        <p:nvPicPr>
          <p:cNvPr id="104" name="Gráfico 103">
            <a:extLst>
              <a:ext uri="{FF2B5EF4-FFF2-40B4-BE49-F238E27FC236}">
                <a16:creationId xmlns:a16="http://schemas.microsoft.com/office/drawing/2014/main" id="{EA4538A1-639C-4545-82C0-3C94F6F4F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5434" y="4859387"/>
            <a:ext cx="1166389" cy="11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43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Gonçalves</dc:creator>
  <cp:lastModifiedBy>Diogo Gonçalves</cp:lastModifiedBy>
  <cp:revision>11</cp:revision>
  <dcterms:created xsi:type="dcterms:W3CDTF">2021-06-17T14:02:25Z</dcterms:created>
  <dcterms:modified xsi:type="dcterms:W3CDTF">2021-06-17T17:32:54Z</dcterms:modified>
</cp:coreProperties>
</file>