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384" r:id="rId3"/>
    <p:sldId id="388" r:id="rId4"/>
    <p:sldId id="395" r:id="rId5"/>
    <p:sldId id="396" r:id="rId6"/>
    <p:sldId id="397" r:id="rId7"/>
    <p:sldId id="398" r:id="rId8"/>
    <p:sldId id="389" r:id="rId9"/>
    <p:sldId id="391" r:id="rId10"/>
    <p:sldId id="385" r:id="rId11"/>
    <p:sldId id="386" r:id="rId12"/>
    <p:sldId id="3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E5672-BAC6-4C96-BB85-0483E0971BB4}" v="6" dt="2023-10-22T09:15:57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434" autoAdjust="0"/>
  </p:normalViewPr>
  <p:slideViewPr>
    <p:cSldViewPr snapToGrid="0">
      <p:cViewPr varScale="1">
        <p:scale>
          <a:sx n="155" d="100"/>
          <a:sy n="155" d="100"/>
        </p:scale>
        <p:origin x="492" y="-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m Pinto" userId="e7f438d1-5fdc-467f-be07-ed438e83a121" providerId="ADAL" clId="{5C6BF79D-9406-44AB-A4FC-0AD9E43BA35C}"/>
    <pc:docChg chg="undo custSel addSld modSld sldOrd">
      <pc:chgData name="Joaquim Pinto" userId="e7f438d1-5fdc-467f-be07-ed438e83a121" providerId="ADAL" clId="{5C6BF79D-9406-44AB-A4FC-0AD9E43BA35C}" dt="2021-11-15T14:38:04.005" v="702" actId="20577"/>
      <pc:docMkLst>
        <pc:docMk/>
      </pc:docMkLst>
      <pc:sldChg chg="modSp mod">
        <pc:chgData name="Joaquim Pinto" userId="e7f438d1-5fdc-467f-be07-ed438e83a121" providerId="ADAL" clId="{5C6BF79D-9406-44AB-A4FC-0AD9E43BA35C}" dt="2021-11-13T19:03:02.195" v="0" actId="20577"/>
        <pc:sldMkLst>
          <pc:docMk/>
          <pc:sldMk cId="4107347148" sldId="256"/>
        </pc:sldMkLst>
        <pc:spChg chg="mod">
          <ac:chgData name="Joaquim Pinto" userId="e7f438d1-5fdc-467f-be07-ed438e83a121" providerId="ADAL" clId="{5C6BF79D-9406-44AB-A4FC-0AD9E43BA35C}" dt="2021-11-13T19:03:02.195" v="0" actId="20577"/>
          <ac:spMkLst>
            <pc:docMk/>
            <pc:sldMk cId="4107347148" sldId="256"/>
            <ac:spMk id="3" creationId="{00000000-0000-0000-0000-000000000000}"/>
          </ac:spMkLst>
        </pc:spChg>
      </pc:sldChg>
      <pc:sldChg chg="addSp delSp modSp mod">
        <pc:chgData name="Joaquim Pinto" userId="e7f438d1-5fdc-467f-be07-ed438e83a121" providerId="ADAL" clId="{5C6BF79D-9406-44AB-A4FC-0AD9E43BA35C}" dt="2021-11-13T19:06:04.967" v="10" actId="1076"/>
        <pc:sldMkLst>
          <pc:docMk/>
          <pc:sldMk cId="3439994724" sldId="384"/>
        </pc:sldMkLst>
        <pc:spChg chg="mod">
          <ac:chgData name="Joaquim Pinto" userId="e7f438d1-5fdc-467f-be07-ed438e83a121" providerId="ADAL" clId="{5C6BF79D-9406-44AB-A4FC-0AD9E43BA35C}" dt="2021-11-13T19:04:20.304" v="2" actId="404"/>
          <ac:spMkLst>
            <pc:docMk/>
            <pc:sldMk cId="3439994724" sldId="384"/>
            <ac:spMk id="3" creationId="{00000000-0000-0000-0000-000000000000}"/>
          </ac:spMkLst>
        </pc:spChg>
        <pc:spChg chg="del mod">
          <ac:chgData name="Joaquim Pinto" userId="e7f438d1-5fdc-467f-be07-ed438e83a121" providerId="ADAL" clId="{5C6BF79D-9406-44AB-A4FC-0AD9E43BA35C}" dt="2021-11-13T19:04:40.627" v="4" actId="478"/>
          <ac:spMkLst>
            <pc:docMk/>
            <pc:sldMk cId="3439994724" sldId="384"/>
            <ac:spMk id="7" creationId="{00000000-0000-0000-0000-000000000000}"/>
          </ac:spMkLst>
        </pc:spChg>
        <pc:spChg chg="add mod">
          <ac:chgData name="Joaquim Pinto" userId="e7f438d1-5fdc-467f-be07-ed438e83a121" providerId="ADAL" clId="{5C6BF79D-9406-44AB-A4FC-0AD9E43BA35C}" dt="2021-11-13T19:06:04.967" v="10" actId="1076"/>
          <ac:spMkLst>
            <pc:docMk/>
            <pc:sldMk cId="3439994724" sldId="384"/>
            <ac:spMk id="9" creationId="{C10909A6-C354-4973-8C5D-41DA359CC9E5}"/>
          </ac:spMkLst>
        </pc:spChg>
      </pc:sldChg>
      <pc:sldChg chg="addSp delSp modSp mod">
        <pc:chgData name="Joaquim Pinto" userId="e7f438d1-5fdc-467f-be07-ed438e83a121" providerId="ADAL" clId="{5C6BF79D-9406-44AB-A4FC-0AD9E43BA35C}" dt="2021-11-13T19:06:36.921" v="19" actId="1076"/>
        <pc:sldMkLst>
          <pc:docMk/>
          <pc:sldMk cId="1914000018" sldId="388"/>
        </pc:sldMkLst>
        <pc:spChg chg="del">
          <ac:chgData name="Joaquim Pinto" userId="e7f438d1-5fdc-467f-be07-ed438e83a121" providerId="ADAL" clId="{5C6BF79D-9406-44AB-A4FC-0AD9E43BA35C}" dt="2021-11-13T19:06:13.173" v="11" actId="478"/>
          <ac:spMkLst>
            <pc:docMk/>
            <pc:sldMk cId="1914000018" sldId="388"/>
            <ac:spMk id="7" creationId="{00000000-0000-0000-0000-000000000000}"/>
          </ac:spMkLst>
        </pc:spChg>
        <pc:spChg chg="add mod">
          <ac:chgData name="Joaquim Pinto" userId="e7f438d1-5fdc-467f-be07-ed438e83a121" providerId="ADAL" clId="{5C6BF79D-9406-44AB-A4FC-0AD9E43BA35C}" dt="2021-11-13T19:06:36.921" v="19" actId="1076"/>
          <ac:spMkLst>
            <pc:docMk/>
            <pc:sldMk cId="1914000018" sldId="388"/>
            <ac:spMk id="9" creationId="{6212C1ED-6634-4DD9-A2C5-064644B43A72}"/>
          </ac:spMkLst>
        </pc:spChg>
      </pc:sldChg>
      <pc:sldChg chg="addSp delSp modSp mod ord">
        <pc:chgData name="Joaquim Pinto" userId="e7f438d1-5fdc-467f-be07-ed438e83a121" providerId="ADAL" clId="{5C6BF79D-9406-44AB-A4FC-0AD9E43BA35C}" dt="2021-11-13T19:35:34.213" v="682"/>
        <pc:sldMkLst>
          <pc:docMk/>
          <pc:sldMk cId="753864123" sldId="389"/>
        </pc:sldMkLst>
        <pc:spChg chg="add del">
          <ac:chgData name="Joaquim Pinto" userId="e7f438d1-5fdc-467f-be07-ed438e83a121" providerId="ADAL" clId="{5C6BF79D-9406-44AB-A4FC-0AD9E43BA35C}" dt="2021-11-13T19:18:45.535" v="370"/>
          <ac:spMkLst>
            <pc:docMk/>
            <pc:sldMk cId="753864123" sldId="389"/>
            <ac:spMk id="3" creationId="{19AB5AE6-B26F-40F9-8A71-2533AF977EE9}"/>
          </ac:spMkLst>
        </pc:spChg>
        <pc:spChg chg="add del">
          <ac:chgData name="Joaquim Pinto" userId="e7f438d1-5fdc-467f-be07-ed438e83a121" providerId="ADAL" clId="{5C6BF79D-9406-44AB-A4FC-0AD9E43BA35C}" dt="2021-11-13T19:19:23.414" v="382"/>
          <ac:spMkLst>
            <pc:docMk/>
            <pc:sldMk cId="753864123" sldId="389"/>
            <ac:spMk id="7" creationId="{B3D14E38-45C2-4A2A-83B7-60639B0F4714}"/>
          </ac:spMkLst>
        </pc:spChg>
        <pc:spChg chg="add del mod">
          <ac:chgData name="Joaquim Pinto" userId="e7f438d1-5fdc-467f-be07-ed438e83a121" providerId="ADAL" clId="{5C6BF79D-9406-44AB-A4FC-0AD9E43BA35C}" dt="2021-11-13T19:19:22.879" v="381"/>
          <ac:spMkLst>
            <pc:docMk/>
            <pc:sldMk cId="753864123" sldId="389"/>
            <ac:spMk id="8" creationId="{F42EAF54-181F-491B-943A-5C54E612E142}"/>
          </ac:spMkLst>
        </pc:spChg>
        <pc:spChg chg="add del mod">
          <ac:chgData name="Joaquim Pinto" userId="e7f438d1-5fdc-467f-be07-ed438e83a121" providerId="ADAL" clId="{5C6BF79D-9406-44AB-A4FC-0AD9E43BA35C}" dt="2021-11-13T19:23:09.961" v="433" actId="20577"/>
          <ac:spMkLst>
            <pc:docMk/>
            <pc:sldMk cId="753864123" sldId="389"/>
            <ac:spMk id="9" creationId="{00000000-0000-0000-0000-000000000000}"/>
          </ac:spMkLst>
        </pc:spChg>
      </pc:sldChg>
      <pc:sldChg chg="modSp mod">
        <pc:chgData name="Joaquim Pinto" userId="e7f438d1-5fdc-467f-be07-ed438e83a121" providerId="ADAL" clId="{5C6BF79D-9406-44AB-A4FC-0AD9E43BA35C}" dt="2021-11-13T19:17:55.731" v="365" actId="20577"/>
        <pc:sldMkLst>
          <pc:docMk/>
          <pc:sldMk cId="282062223" sldId="390"/>
        </pc:sldMkLst>
        <pc:spChg chg="mod">
          <ac:chgData name="Joaquim Pinto" userId="e7f438d1-5fdc-467f-be07-ed438e83a121" providerId="ADAL" clId="{5C6BF79D-9406-44AB-A4FC-0AD9E43BA35C}" dt="2021-11-13T19:17:55.731" v="365" actId="20577"/>
          <ac:spMkLst>
            <pc:docMk/>
            <pc:sldMk cId="282062223" sldId="390"/>
            <ac:spMk id="7" creationId="{00000000-0000-0000-0000-000000000000}"/>
          </ac:spMkLst>
        </pc:spChg>
      </pc:sldChg>
      <pc:sldChg chg="modSp mod">
        <pc:chgData name="Joaquim Pinto" userId="e7f438d1-5fdc-467f-be07-ed438e83a121" providerId="ADAL" clId="{5C6BF79D-9406-44AB-A4FC-0AD9E43BA35C}" dt="2021-11-13T19:17:39.796" v="360" actId="20577"/>
        <pc:sldMkLst>
          <pc:docMk/>
          <pc:sldMk cId="796137113" sldId="392"/>
        </pc:sldMkLst>
        <pc:spChg chg="mod">
          <ac:chgData name="Joaquim Pinto" userId="e7f438d1-5fdc-467f-be07-ed438e83a121" providerId="ADAL" clId="{5C6BF79D-9406-44AB-A4FC-0AD9E43BA35C}" dt="2021-11-13T19:17:39.796" v="360" actId="20577"/>
          <ac:spMkLst>
            <pc:docMk/>
            <pc:sldMk cId="796137113" sldId="392"/>
            <ac:spMk id="8" creationId="{00000000-0000-0000-0000-000000000000}"/>
          </ac:spMkLst>
        </pc:spChg>
      </pc:sldChg>
      <pc:sldChg chg="addSp delSp modSp mod">
        <pc:chgData name="Joaquim Pinto" userId="e7f438d1-5fdc-467f-be07-ed438e83a121" providerId="ADAL" clId="{5C6BF79D-9406-44AB-A4FC-0AD9E43BA35C}" dt="2021-11-13T19:12:44.342" v="167" actId="1076"/>
        <pc:sldMkLst>
          <pc:docMk/>
          <pc:sldMk cId="810408215" sldId="393"/>
        </pc:sldMkLst>
        <pc:spChg chg="del">
          <ac:chgData name="Joaquim Pinto" userId="e7f438d1-5fdc-467f-be07-ed438e83a121" providerId="ADAL" clId="{5C6BF79D-9406-44AB-A4FC-0AD9E43BA35C}" dt="2021-11-13T19:10:19.981" v="35" actId="478"/>
          <ac:spMkLst>
            <pc:docMk/>
            <pc:sldMk cId="810408215" sldId="393"/>
            <ac:spMk id="2" creationId="{5AC14D64-3526-4E93-974F-1E04EC4F1CF2}"/>
          </ac:spMkLst>
        </pc:spChg>
        <pc:spChg chg="add del mod">
          <ac:chgData name="Joaquim Pinto" userId="e7f438d1-5fdc-467f-be07-ed438e83a121" providerId="ADAL" clId="{5C6BF79D-9406-44AB-A4FC-0AD9E43BA35C}" dt="2021-11-13T19:10:42.451" v="56" actId="20577"/>
          <ac:spMkLst>
            <pc:docMk/>
            <pc:sldMk cId="810408215" sldId="393"/>
            <ac:spMk id="3" creationId="{29D30D65-286F-4AAA-BC93-495509F343BB}"/>
          </ac:spMkLst>
        </pc:spChg>
        <pc:spChg chg="add del mod">
          <ac:chgData name="Joaquim Pinto" userId="e7f438d1-5fdc-467f-be07-ed438e83a121" providerId="ADAL" clId="{5C6BF79D-9406-44AB-A4FC-0AD9E43BA35C}" dt="2021-11-13T19:10:10.576" v="32" actId="478"/>
          <ac:spMkLst>
            <pc:docMk/>
            <pc:sldMk cId="810408215" sldId="393"/>
            <ac:spMk id="12" creationId="{A477EB39-9578-468B-9110-80A5A5263D69}"/>
          </ac:spMkLst>
        </pc:spChg>
        <pc:spChg chg="add del mod">
          <ac:chgData name="Joaquim Pinto" userId="e7f438d1-5fdc-467f-be07-ed438e83a121" providerId="ADAL" clId="{5C6BF79D-9406-44AB-A4FC-0AD9E43BA35C}" dt="2021-11-13T19:10:16.906" v="34" actId="478"/>
          <ac:spMkLst>
            <pc:docMk/>
            <pc:sldMk cId="810408215" sldId="393"/>
            <ac:spMk id="14" creationId="{A910CDC4-092E-42D8-B08F-EA5421D901FA}"/>
          </ac:spMkLst>
        </pc:spChg>
        <pc:picChg chg="del">
          <ac:chgData name="Joaquim Pinto" userId="e7f438d1-5fdc-467f-be07-ed438e83a121" providerId="ADAL" clId="{5C6BF79D-9406-44AB-A4FC-0AD9E43BA35C}" dt="2021-11-13T19:07:05.340" v="20" actId="478"/>
          <ac:picMkLst>
            <pc:docMk/>
            <pc:sldMk cId="810408215" sldId="393"/>
            <ac:picMk id="8" creationId="{C9E68879-0756-4871-BC44-08E45FF82409}"/>
          </ac:picMkLst>
        </pc:picChg>
        <pc:picChg chg="add mod">
          <ac:chgData name="Joaquim Pinto" userId="e7f438d1-5fdc-467f-be07-ed438e83a121" providerId="ADAL" clId="{5C6BF79D-9406-44AB-A4FC-0AD9E43BA35C}" dt="2021-11-13T19:11:58.814" v="63" actId="14100"/>
          <ac:picMkLst>
            <pc:docMk/>
            <pc:sldMk cId="810408215" sldId="393"/>
            <ac:picMk id="9" creationId="{45C39133-3A1C-4AEA-8D3A-41F07466AFC8}"/>
          </ac:picMkLst>
        </pc:picChg>
        <pc:picChg chg="del">
          <ac:chgData name="Joaquim Pinto" userId="e7f438d1-5fdc-467f-be07-ed438e83a121" providerId="ADAL" clId="{5C6BF79D-9406-44AB-A4FC-0AD9E43BA35C}" dt="2021-11-13T19:07:06.109" v="21" actId="478"/>
          <ac:picMkLst>
            <pc:docMk/>
            <pc:sldMk cId="810408215" sldId="393"/>
            <ac:picMk id="10" creationId="{42724100-5576-47CF-B9A4-12C840CD9C50}"/>
          </ac:picMkLst>
        </pc:picChg>
        <pc:picChg chg="add mod">
          <ac:chgData name="Joaquim Pinto" userId="e7f438d1-5fdc-467f-be07-ed438e83a121" providerId="ADAL" clId="{5C6BF79D-9406-44AB-A4FC-0AD9E43BA35C}" dt="2021-11-13T19:12:08.822" v="114" actId="1076"/>
          <ac:picMkLst>
            <pc:docMk/>
            <pc:sldMk cId="810408215" sldId="393"/>
            <ac:picMk id="16" creationId="{E9BC70D3-28B4-40DF-9DEF-F97EA8E36200}"/>
          </ac:picMkLst>
        </pc:picChg>
        <pc:picChg chg="add mod">
          <ac:chgData name="Joaquim Pinto" userId="e7f438d1-5fdc-467f-be07-ed438e83a121" providerId="ADAL" clId="{5C6BF79D-9406-44AB-A4FC-0AD9E43BA35C}" dt="2021-11-13T19:12:44.342" v="167" actId="1076"/>
          <ac:picMkLst>
            <pc:docMk/>
            <pc:sldMk cId="810408215" sldId="393"/>
            <ac:picMk id="18" creationId="{767F80E1-0529-42F4-A900-D61C49684FD5}"/>
          </ac:picMkLst>
        </pc:picChg>
      </pc:sldChg>
      <pc:sldChg chg="addSp delSp modSp mod">
        <pc:chgData name="Joaquim Pinto" userId="e7f438d1-5fdc-467f-be07-ed438e83a121" providerId="ADAL" clId="{5C6BF79D-9406-44AB-A4FC-0AD9E43BA35C}" dt="2021-11-13T19:16:51.007" v="283" actId="14100"/>
        <pc:sldMkLst>
          <pc:docMk/>
          <pc:sldMk cId="1580853554" sldId="394"/>
        </pc:sldMkLst>
        <pc:spChg chg="mod">
          <ac:chgData name="Joaquim Pinto" userId="e7f438d1-5fdc-467f-be07-ed438e83a121" providerId="ADAL" clId="{5C6BF79D-9406-44AB-A4FC-0AD9E43BA35C}" dt="2021-11-13T19:16:44.127" v="282" actId="14100"/>
          <ac:spMkLst>
            <pc:docMk/>
            <pc:sldMk cId="1580853554" sldId="394"/>
            <ac:spMk id="12" creationId="{FC29CA1B-D3E6-4674-AEC1-8DB6B8CCB8A1}"/>
          </ac:spMkLst>
        </pc:spChg>
        <pc:spChg chg="mod">
          <ac:chgData name="Joaquim Pinto" userId="e7f438d1-5fdc-467f-be07-ed438e83a121" providerId="ADAL" clId="{5C6BF79D-9406-44AB-A4FC-0AD9E43BA35C}" dt="2021-11-13T19:16:51.007" v="283" actId="14100"/>
          <ac:spMkLst>
            <pc:docMk/>
            <pc:sldMk cId="1580853554" sldId="394"/>
            <ac:spMk id="15" creationId="{8D4CF1D5-1D89-48E1-8EB0-F1DF0E320092}"/>
          </ac:spMkLst>
        </pc:spChg>
        <pc:picChg chg="del">
          <ac:chgData name="Joaquim Pinto" userId="e7f438d1-5fdc-467f-be07-ed438e83a121" providerId="ADAL" clId="{5C6BF79D-9406-44AB-A4FC-0AD9E43BA35C}" dt="2021-11-13T19:14:40.941" v="168" actId="478"/>
          <ac:picMkLst>
            <pc:docMk/>
            <pc:sldMk cId="1580853554" sldId="394"/>
            <ac:picMk id="8" creationId="{7B24E1DE-A53A-4461-B8EC-B608B144D8F4}"/>
          </ac:picMkLst>
        </pc:picChg>
        <pc:picChg chg="add mod">
          <ac:chgData name="Joaquim Pinto" userId="e7f438d1-5fdc-467f-be07-ed438e83a121" providerId="ADAL" clId="{5C6BF79D-9406-44AB-A4FC-0AD9E43BA35C}" dt="2021-11-13T19:14:52.630" v="206" actId="1076"/>
          <ac:picMkLst>
            <pc:docMk/>
            <pc:sldMk cId="1580853554" sldId="394"/>
            <ac:picMk id="9" creationId="{B74347DB-D057-4F55-8439-0AEA76683A8A}"/>
          </ac:picMkLst>
        </pc:picChg>
        <pc:picChg chg="del">
          <ac:chgData name="Joaquim Pinto" userId="e7f438d1-5fdc-467f-be07-ed438e83a121" providerId="ADAL" clId="{5C6BF79D-9406-44AB-A4FC-0AD9E43BA35C}" dt="2021-11-13T19:14:56.858" v="207" actId="478"/>
          <ac:picMkLst>
            <pc:docMk/>
            <pc:sldMk cId="1580853554" sldId="394"/>
            <ac:picMk id="10" creationId="{471B7C65-3634-4284-9FEA-248BEC46B52A}"/>
          </ac:picMkLst>
        </pc:picChg>
        <pc:picChg chg="add mod">
          <ac:chgData name="Joaquim Pinto" userId="e7f438d1-5fdc-467f-be07-ed438e83a121" providerId="ADAL" clId="{5C6BF79D-9406-44AB-A4FC-0AD9E43BA35C}" dt="2021-11-13T19:15:44.717" v="243" actId="1076"/>
          <ac:picMkLst>
            <pc:docMk/>
            <pc:sldMk cId="1580853554" sldId="394"/>
            <ac:picMk id="13" creationId="{9B306840-3F03-48A6-9790-A32650B388B6}"/>
          </ac:picMkLst>
        </pc:picChg>
        <pc:picChg chg="add mod">
          <ac:chgData name="Joaquim Pinto" userId="e7f438d1-5fdc-467f-be07-ed438e83a121" providerId="ADAL" clId="{5C6BF79D-9406-44AB-A4FC-0AD9E43BA35C}" dt="2021-11-13T19:16:27.509" v="279" actId="1076"/>
          <ac:picMkLst>
            <pc:docMk/>
            <pc:sldMk cId="1580853554" sldId="394"/>
            <ac:picMk id="16" creationId="{5D5F4B43-0F62-476E-B1BB-C2BB8B116446}"/>
          </ac:picMkLst>
        </pc:picChg>
      </pc:sldChg>
      <pc:sldChg chg="modSp add mod ord">
        <pc:chgData name="Joaquim Pinto" userId="e7f438d1-5fdc-467f-be07-ed438e83a121" providerId="ADAL" clId="{5C6BF79D-9406-44AB-A4FC-0AD9E43BA35C}" dt="2021-11-13T19:24:05.411" v="439" actId="20577"/>
        <pc:sldMkLst>
          <pc:docMk/>
          <pc:sldMk cId="2020613668" sldId="395"/>
        </pc:sldMkLst>
        <pc:spChg chg="mod">
          <ac:chgData name="Joaquim Pinto" userId="e7f438d1-5fdc-467f-be07-ed438e83a121" providerId="ADAL" clId="{5C6BF79D-9406-44AB-A4FC-0AD9E43BA35C}" dt="2021-11-13T19:24:05.411" v="439" actId="20577"/>
          <ac:spMkLst>
            <pc:docMk/>
            <pc:sldMk cId="2020613668" sldId="395"/>
            <ac:spMk id="8" creationId="{00000000-0000-0000-0000-000000000000}"/>
          </ac:spMkLst>
        </pc:spChg>
      </pc:sldChg>
      <pc:sldChg chg="addSp delSp modSp add mod ord">
        <pc:chgData name="Joaquim Pinto" userId="e7f438d1-5fdc-467f-be07-ed438e83a121" providerId="ADAL" clId="{5C6BF79D-9406-44AB-A4FC-0AD9E43BA35C}" dt="2021-11-15T14:38:04.005" v="702" actId="20577"/>
        <pc:sldMkLst>
          <pc:docMk/>
          <pc:sldMk cId="1264559743" sldId="396"/>
        </pc:sldMkLst>
        <pc:spChg chg="mod">
          <ac:chgData name="Joaquim Pinto" userId="e7f438d1-5fdc-467f-be07-ed438e83a121" providerId="ADAL" clId="{5C6BF79D-9406-44AB-A4FC-0AD9E43BA35C}" dt="2021-11-13T19:31:42.253" v="538" actId="20577"/>
          <ac:spMkLst>
            <pc:docMk/>
            <pc:sldMk cId="1264559743" sldId="396"/>
            <ac:spMk id="3" creationId="{29D30D65-286F-4AAA-BC93-495509F343BB}"/>
          </ac:spMkLst>
        </pc:spChg>
        <pc:spChg chg="add mod">
          <ac:chgData name="Joaquim Pinto" userId="e7f438d1-5fdc-467f-be07-ed438e83a121" providerId="ADAL" clId="{5C6BF79D-9406-44AB-A4FC-0AD9E43BA35C}" dt="2021-11-15T14:38:04.005" v="702" actId="20577"/>
          <ac:spMkLst>
            <pc:docMk/>
            <pc:sldMk cId="1264559743" sldId="396"/>
            <ac:spMk id="10" creationId="{0F0BE125-4D44-40FE-BB4C-44906069D204}"/>
          </ac:spMkLst>
        </pc:spChg>
        <pc:spChg chg="add mod">
          <ac:chgData name="Joaquim Pinto" userId="e7f438d1-5fdc-467f-be07-ed438e83a121" providerId="ADAL" clId="{5C6BF79D-9406-44AB-A4FC-0AD9E43BA35C}" dt="2021-11-13T19:33:03.117" v="584" actId="1076"/>
          <ac:spMkLst>
            <pc:docMk/>
            <pc:sldMk cId="1264559743" sldId="396"/>
            <ac:spMk id="15" creationId="{756D761C-FE97-4CDD-A15F-08725A272A03}"/>
          </ac:spMkLst>
        </pc:spChg>
        <pc:spChg chg="add mod">
          <ac:chgData name="Joaquim Pinto" userId="e7f438d1-5fdc-467f-be07-ed438e83a121" providerId="ADAL" clId="{5C6BF79D-9406-44AB-A4FC-0AD9E43BA35C}" dt="2021-11-13T19:32:56.996" v="583" actId="14100"/>
          <ac:spMkLst>
            <pc:docMk/>
            <pc:sldMk cId="1264559743" sldId="396"/>
            <ac:spMk id="17" creationId="{B9D8BB08-D62F-4520-B9E6-5FE1C381BE8D}"/>
          </ac:spMkLst>
        </pc:spChg>
        <pc:picChg chg="add mod ord">
          <ac:chgData name="Joaquim Pinto" userId="e7f438d1-5fdc-467f-be07-ed438e83a121" providerId="ADAL" clId="{5C6BF79D-9406-44AB-A4FC-0AD9E43BA35C}" dt="2021-11-13T19:32:29.738" v="576" actId="166"/>
          <ac:picMkLst>
            <pc:docMk/>
            <pc:sldMk cId="1264559743" sldId="396"/>
            <ac:picMk id="8" creationId="{3E0A21CA-6067-42A3-83E3-00A844D74F26}"/>
          </ac:picMkLst>
        </pc:picChg>
        <pc:picChg chg="del">
          <ac:chgData name="Joaquim Pinto" userId="e7f438d1-5fdc-467f-be07-ed438e83a121" providerId="ADAL" clId="{5C6BF79D-9406-44AB-A4FC-0AD9E43BA35C}" dt="2021-11-13T19:28:19.402" v="487" actId="478"/>
          <ac:picMkLst>
            <pc:docMk/>
            <pc:sldMk cId="1264559743" sldId="396"/>
            <ac:picMk id="9" creationId="{45C39133-3A1C-4AEA-8D3A-41F07466AFC8}"/>
          </ac:picMkLst>
        </pc:picChg>
        <pc:picChg chg="add mod">
          <ac:chgData name="Joaquim Pinto" userId="e7f438d1-5fdc-467f-be07-ed438e83a121" providerId="ADAL" clId="{5C6BF79D-9406-44AB-A4FC-0AD9E43BA35C}" dt="2021-11-13T19:32:33.895" v="580" actId="1035"/>
          <ac:picMkLst>
            <pc:docMk/>
            <pc:sldMk cId="1264559743" sldId="396"/>
            <ac:picMk id="12" creationId="{CC64E583-03C3-4C98-9367-0C8B79F0762C}"/>
          </ac:picMkLst>
        </pc:picChg>
        <pc:picChg chg="del">
          <ac:chgData name="Joaquim Pinto" userId="e7f438d1-5fdc-467f-be07-ed438e83a121" providerId="ADAL" clId="{5C6BF79D-9406-44AB-A4FC-0AD9E43BA35C}" dt="2021-11-13T19:25:03.827" v="446" actId="478"/>
          <ac:picMkLst>
            <pc:docMk/>
            <pc:sldMk cId="1264559743" sldId="396"/>
            <ac:picMk id="16" creationId="{E9BC70D3-28B4-40DF-9DEF-F97EA8E36200}"/>
          </ac:picMkLst>
        </pc:picChg>
        <pc:picChg chg="del">
          <ac:chgData name="Joaquim Pinto" userId="e7f438d1-5fdc-467f-be07-ed438e83a121" providerId="ADAL" clId="{5C6BF79D-9406-44AB-A4FC-0AD9E43BA35C}" dt="2021-11-13T19:25:03.068" v="445" actId="478"/>
          <ac:picMkLst>
            <pc:docMk/>
            <pc:sldMk cId="1264559743" sldId="396"/>
            <ac:picMk id="18" creationId="{767F80E1-0529-42F4-A900-D61C49684FD5}"/>
          </ac:picMkLst>
        </pc:picChg>
      </pc:sldChg>
      <pc:sldChg chg="modSp add mod ord">
        <pc:chgData name="Joaquim Pinto" userId="e7f438d1-5fdc-467f-be07-ed438e83a121" providerId="ADAL" clId="{5C6BF79D-9406-44AB-A4FC-0AD9E43BA35C}" dt="2021-11-13T19:34:45.177" v="646" actId="20577"/>
        <pc:sldMkLst>
          <pc:docMk/>
          <pc:sldMk cId="3024322653" sldId="397"/>
        </pc:sldMkLst>
        <pc:spChg chg="mod">
          <ac:chgData name="Joaquim Pinto" userId="e7f438d1-5fdc-467f-be07-ed438e83a121" providerId="ADAL" clId="{5C6BF79D-9406-44AB-A4FC-0AD9E43BA35C}" dt="2021-11-13T19:34:45.177" v="646" actId="20577"/>
          <ac:spMkLst>
            <pc:docMk/>
            <pc:sldMk cId="3024322653" sldId="397"/>
            <ac:spMk id="7" creationId="{00000000-0000-0000-0000-000000000000}"/>
          </ac:spMkLst>
        </pc:spChg>
      </pc:sldChg>
      <pc:sldChg chg="modSp add mod ord">
        <pc:chgData name="Joaquim Pinto" userId="e7f438d1-5fdc-467f-be07-ed438e83a121" providerId="ADAL" clId="{5C6BF79D-9406-44AB-A4FC-0AD9E43BA35C}" dt="2021-11-13T19:35:45.906" v="688" actId="20577"/>
        <pc:sldMkLst>
          <pc:docMk/>
          <pc:sldMk cId="548995251" sldId="398"/>
        </pc:sldMkLst>
        <pc:spChg chg="mod">
          <ac:chgData name="Joaquim Pinto" userId="e7f438d1-5fdc-467f-be07-ed438e83a121" providerId="ADAL" clId="{5C6BF79D-9406-44AB-A4FC-0AD9E43BA35C}" dt="2021-11-13T19:35:45.906" v="688" actId="20577"/>
          <ac:spMkLst>
            <pc:docMk/>
            <pc:sldMk cId="548995251" sldId="398"/>
            <ac:spMk id="8" creationId="{00000000-0000-0000-0000-000000000000}"/>
          </ac:spMkLst>
        </pc:spChg>
      </pc:sldChg>
    </pc:docChg>
  </pc:docChgLst>
  <pc:docChgLst>
    <pc:chgData name="Joaquim" userId="e7f438d1-5fdc-467f-be07-ed438e83a121" providerId="ADAL" clId="{ADEDDA46-0866-4620-87F2-55C85E919D61}"/>
    <pc:docChg chg="undo custSel addSld delSld modSld">
      <pc:chgData name="Joaquim" userId="e7f438d1-5fdc-467f-be07-ed438e83a121" providerId="ADAL" clId="{ADEDDA46-0866-4620-87F2-55C85E919D61}" dt="2020-10-26T10:22:49.641" v="851" actId="20577"/>
      <pc:docMkLst>
        <pc:docMk/>
      </pc:docMkLst>
      <pc:sldChg chg="modSp mod">
        <pc:chgData name="Joaquim" userId="e7f438d1-5fdc-467f-be07-ed438e83a121" providerId="ADAL" clId="{ADEDDA46-0866-4620-87F2-55C85E919D61}" dt="2020-10-26T09:26:23.687" v="171" actId="20577"/>
        <pc:sldMkLst>
          <pc:docMk/>
          <pc:sldMk cId="3439994724" sldId="384"/>
        </pc:sldMkLst>
        <pc:spChg chg="mod">
          <ac:chgData name="Joaquim" userId="e7f438d1-5fdc-467f-be07-ed438e83a121" providerId="ADAL" clId="{ADEDDA46-0866-4620-87F2-55C85E919D61}" dt="2020-10-26T09:26:23.687" v="171" actId="20577"/>
          <ac:spMkLst>
            <pc:docMk/>
            <pc:sldMk cId="3439994724" sldId="384"/>
            <ac:spMk id="2" creationId="{00000000-0000-0000-0000-000000000000}"/>
          </ac:spMkLst>
        </pc:spChg>
      </pc:sldChg>
      <pc:sldChg chg="addSp delSp modSp mod">
        <pc:chgData name="Joaquim" userId="e7f438d1-5fdc-467f-be07-ed438e83a121" providerId="ADAL" clId="{ADEDDA46-0866-4620-87F2-55C85E919D61}" dt="2020-10-26T10:21:47.788" v="843" actId="1076"/>
        <pc:sldMkLst>
          <pc:docMk/>
          <pc:sldMk cId="3539129603" sldId="385"/>
        </pc:sldMkLst>
        <pc:spChg chg="del">
          <ac:chgData name="Joaquim" userId="e7f438d1-5fdc-467f-be07-ed438e83a121" providerId="ADAL" clId="{ADEDDA46-0866-4620-87F2-55C85E919D61}" dt="2020-10-26T09:55:37.646" v="443" actId="478"/>
          <ac:spMkLst>
            <pc:docMk/>
            <pc:sldMk cId="3539129603" sldId="385"/>
            <ac:spMk id="2" creationId="{00000000-0000-0000-0000-000000000000}"/>
          </ac:spMkLst>
        </pc:spChg>
        <pc:spChg chg="mod">
          <ac:chgData name="Joaquim" userId="e7f438d1-5fdc-467f-be07-ed438e83a121" providerId="ADAL" clId="{ADEDDA46-0866-4620-87F2-55C85E919D61}" dt="2020-10-26T09:54:49.471" v="411" actId="20577"/>
          <ac:spMkLst>
            <pc:docMk/>
            <pc:sldMk cId="3539129603" sldId="385"/>
            <ac:spMk id="12" creationId="{00000000-0000-0000-0000-000000000000}"/>
          </ac:spMkLst>
        </pc:spChg>
        <pc:spChg chg="del">
          <ac:chgData name="Joaquim" userId="e7f438d1-5fdc-467f-be07-ed438e83a121" providerId="ADAL" clId="{ADEDDA46-0866-4620-87F2-55C85E919D61}" dt="2020-10-26T09:54:35.227" v="393" actId="478"/>
          <ac:spMkLst>
            <pc:docMk/>
            <pc:sldMk cId="3539129603" sldId="385"/>
            <ac:spMk id="13" creationId="{00000000-0000-0000-0000-000000000000}"/>
          </ac:spMkLst>
        </pc:spChg>
        <pc:spChg chg="add mod">
          <ac:chgData name="Joaquim" userId="e7f438d1-5fdc-467f-be07-ed438e83a121" providerId="ADAL" clId="{ADEDDA46-0866-4620-87F2-55C85E919D61}" dt="2020-10-26T10:21:47.788" v="843" actId="1076"/>
          <ac:spMkLst>
            <pc:docMk/>
            <pc:sldMk cId="3539129603" sldId="385"/>
            <ac:spMk id="16" creationId="{44813D31-5B04-4102-B3D9-35F41DF1E4B3}"/>
          </ac:spMkLst>
        </pc:spChg>
        <pc:picChg chg="add mod">
          <ac:chgData name="Joaquim" userId="e7f438d1-5fdc-467f-be07-ed438e83a121" providerId="ADAL" clId="{ADEDDA46-0866-4620-87F2-55C85E919D61}" dt="2020-10-26T09:57:04.582" v="450" actId="1076"/>
          <ac:picMkLst>
            <pc:docMk/>
            <pc:sldMk cId="3539129603" sldId="385"/>
            <ac:picMk id="7" creationId="{A7048EFB-C9A5-4B31-969D-CEB7CEE209B7}"/>
          </ac:picMkLst>
        </pc:picChg>
        <pc:picChg chg="add mod">
          <ac:chgData name="Joaquim" userId="e7f438d1-5fdc-467f-be07-ed438e83a121" providerId="ADAL" clId="{ADEDDA46-0866-4620-87F2-55C85E919D61}" dt="2020-10-26T09:57:04.582" v="450" actId="1076"/>
          <ac:picMkLst>
            <pc:docMk/>
            <pc:sldMk cId="3539129603" sldId="385"/>
            <ac:picMk id="9" creationId="{3ED3574E-2E21-416C-ACE2-6748E5FB6D93}"/>
          </ac:picMkLst>
        </pc:picChg>
        <pc:picChg chg="del">
          <ac:chgData name="Joaquim" userId="e7f438d1-5fdc-467f-be07-ed438e83a121" providerId="ADAL" clId="{ADEDDA46-0866-4620-87F2-55C85E919D61}" dt="2020-10-26T09:54:31.652" v="392" actId="478"/>
          <ac:picMkLst>
            <pc:docMk/>
            <pc:sldMk cId="3539129603" sldId="385"/>
            <ac:picMk id="11" creationId="{00000000-0000-0000-0000-000000000000}"/>
          </ac:picMkLst>
        </pc:picChg>
        <pc:picChg chg="del">
          <ac:chgData name="Joaquim" userId="e7f438d1-5fdc-467f-be07-ed438e83a121" providerId="ADAL" clId="{ADEDDA46-0866-4620-87F2-55C85E919D61}" dt="2020-10-26T09:54:54.388" v="412" actId="478"/>
          <ac:picMkLst>
            <pc:docMk/>
            <pc:sldMk cId="3539129603" sldId="385"/>
            <ac:picMk id="15" creationId="{00000000-0000-0000-0000-000000000000}"/>
          </ac:picMkLst>
        </pc:picChg>
      </pc:sldChg>
      <pc:sldChg chg="addSp delSp modSp mod">
        <pc:chgData name="Joaquim" userId="e7f438d1-5fdc-467f-be07-ed438e83a121" providerId="ADAL" clId="{ADEDDA46-0866-4620-87F2-55C85E919D61}" dt="2020-10-26T10:21:55.990" v="845" actId="22"/>
        <pc:sldMkLst>
          <pc:docMk/>
          <pc:sldMk cId="2872908022" sldId="386"/>
        </pc:sldMkLst>
        <pc:spChg chg="mod">
          <ac:chgData name="Joaquim" userId="e7f438d1-5fdc-467f-be07-ed438e83a121" providerId="ADAL" clId="{ADEDDA46-0866-4620-87F2-55C85E919D61}" dt="2020-10-26T10:01:23.695" v="556" actId="20577"/>
          <ac:spMkLst>
            <pc:docMk/>
            <pc:sldMk cId="2872908022" sldId="386"/>
            <ac:spMk id="2" creationId="{00000000-0000-0000-0000-000000000000}"/>
          </ac:spMkLst>
        </pc:spChg>
        <pc:picChg chg="del">
          <ac:chgData name="Joaquim" userId="e7f438d1-5fdc-467f-be07-ed438e83a121" providerId="ADAL" clId="{ADEDDA46-0866-4620-87F2-55C85E919D61}" dt="2020-10-26T09:58:00.601" v="451" actId="478"/>
          <ac:picMkLst>
            <pc:docMk/>
            <pc:sldMk cId="2872908022" sldId="386"/>
            <ac:picMk id="7" creationId="{00000000-0000-0000-0000-000000000000}"/>
          </ac:picMkLst>
        </pc:picChg>
        <pc:picChg chg="del">
          <ac:chgData name="Joaquim" userId="e7f438d1-5fdc-467f-be07-ed438e83a121" providerId="ADAL" clId="{ADEDDA46-0866-4620-87F2-55C85E919D61}" dt="2020-10-26T10:00:10.114" v="486" actId="478"/>
          <ac:picMkLst>
            <pc:docMk/>
            <pc:sldMk cId="2872908022" sldId="386"/>
            <ac:picMk id="8" creationId="{00000000-0000-0000-0000-000000000000}"/>
          </ac:picMkLst>
        </pc:picChg>
        <pc:picChg chg="del">
          <ac:chgData name="Joaquim" userId="e7f438d1-5fdc-467f-be07-ed438e83a121" providerId="ADAL" clId="{ADEDDA46-0866-4620-87F2-55C85E919D61}" dt="2020-10-26T09:58:28.477" v="485" actId="478"/>
          <ac:picMkLst>
            <pc:docMk/>
            <pc:sldMk cId="2872908022" sldId="386"/>
            <ac:picMk id="9" creationId="{00000000-0000-0000-0000-000000000000}"/>
          </ac:picMkLst>
        </pc:picChg>
        <pc:picChg chg="add del mod">
          <ac:chgData name="Joaquim" userId="e7f438d1-5fdc-467f-be07-ed438e83a121" providerId="ADAL" clId="{ADEDDA46-0866-4620-87F2-55C85E919D61}" dt="2020-10-26T10:03:02.852" v="619" actId="478"/>
          <ac:picMkLst>
            <pc:docMk/>
            <pc:sldMk cId="2872908022" sldId="386"/>
            <ac:picMk id="11" creationId="{C13D0D7B-CB55-4D91-8B01-3E868F0941D7}"/>
          </ac:picMkLst>
        </pc:picChg>
        <pc:picChg chg="add del mod">
          <ac:chgData name="Joaquim" userId="e7f438d1-5fdc-467f-be07-ed438e83a121" providerId="ADAL" clId="{ADEDDA46-0866-4620-87F2-55C85E919D61}" dt="2020-10-26T10:02:14.864" v="588" actId="478"/>
          <ac:picMkLst>
            <pc:docMk/>
            <pc:sldMk cId="2872908022" sldId="386"/>
            <ac:picMk id="13" creationId="{27322761-3186-4977-A597-431998726EEC}"/>
          </ac:picMkLst>
        </pc:picChg>
        <pc:picChg chg="add del mod">
          <ac:chgData name="Joaquim" userId="e7f438d1-5fdc-467f-be07-ed438e83a121" providerId="ADAL" clId="{ADEDDA46-0866-4620-87F2-55C85E919D61}" dt="2020-10-26T10:01:56.090" v="557" actId="478"/>
          <ac:picMkLst>
            <pc:docMk/>
            <pc:sldMk cId="2872908022" sldId="386"/>
            <ac:picMk id="15" creationId="{A69E50CC-F4BA-475F-9746-653A9EDB41A3}"/>
          </ac:picMkLst>
        </pc:picChg>
        <pc:picChg chg="add mod">
          <ac:chgData name="Joaquim" userId="e7f438d1-5fdc-467f-be07-ed438e83a121" providerId="ADAL" clId="{ADEDDA46-0866-4620-87F2-55C85E919D61}" dt="2020-10-26T10:03:20.144" v="651" actId="1076"/>
          <ac:picMkLst>
            <pc:docMk/>
            <pc:sldMk cId="2872908022" sldId="386"/>
            <ac:picMk id="17" creationId="{634B6777-A20E-4E93-AB2C-763AEBF48855}"/>
          </ac:picMkLst>
        </pc:picChg>
        <pc:picChg chg="add mod">
          <ac:chgData name="Joaquim" userId="e7f438d1-5fdc-467f-be07-ed438e83a121" providerId="ADAL" clId="{ADEDDA46-0866-4620-87F2-55C85E919D61}" dt="2020-10-26T10:03:25.289" v="652" actId="1076"/>
          <ac:picMkLst>
            <pc:docMk/>
            <pc:sldMk cId="2872908022" sldId="386"/>
            <ac:picMk id="19" creationId="{8DCA2CB1-1AA9-4A6D-BC44-DB60E2BBE601}"/>
          </ac:picMkLst>
        </pc:picChg>
        <pc:picChg chg="add mod">
          <ac:chgData name="Joaquim" userId="e7f438d1-5fdc-467f-be07-ed438e83a121" providerId="ADAL" clId="{ADEDDA46-0866-4620-87F2-55C85E919D61}" dt="2020-10-26T10:03:15.721" v="649" actId="1076"/>
          <ac:picMkLst>
            <pc:docMk/>
            <pc:sldMk cId="2872908022" sldId="386"/>
            <ac:picMk id="21" creationId="{9BF3C52A-BCDC-453F-9EA7-021B1B4B1D9B}"/>
          </ac:picMkLst>
        </pc:picChg>
        <pc:picChg chg="add del">
          <ac:chgData name="Joaquim" userId="e7f438d1-5fdc-467f-be07-ed438e83a121" providerId="ADAL" clId="{ADEDDA46-0866-4620-87F2-55C85E919D61}" dt="2020-10-26T10:21:55.990" v="845" actId="22"/>
          <ac:picMkLst>
            <pc:docMk/>
            <pc:sldMk cId="2872908022" sldId="386"/>
            <ac:picMk id="23" creationId="{68B8CB8C-9F25-4580-A1E3-61876170BA51}"/>
          </ac:picMkLst>
        </pc:picChg>
      </pc:sldChg>
      <pc:sldChg chg="addSp delSp modSp mod">
        <pc:chgData name="Joaquim" userId="e7f438d1-5fdc-467f-be07-ed438e83a121" providerId="ADAL" clId="{ADEDDA46-0866-4620-87F2-55C85E919D61}" dt="2020-10-26T10:22:49.641" v="851" actId="20577"/>
        <pc:sldMkLst>
          <pc:docMk/>
          <pc:sldMk cId="3995771418" sldId="387"/>
        </pc:sldMkLst>
        <pc:spChg chg="mod">
          <ac:chgData name="Joaquim" userId="e7f438d1-5fdc-467f-be07-ed438e83a121" providerId="ADAL" clId="{ADEDDA46-0866-4620-87F2-55C85E919D61}" dt="2020-10-26T10:22:49.641" v="851" actId="20577"/>
          <ac:spMkLst>
            <pc:docMk/>
            <pc:sldMk cId="3995771418" sldId="387"/>
            <ac:spMk id="2" creationId="{00000000-0000-0000-0000-000000000000}"/>
          </ac:spMkLst>
        </pc:spChg>
        <pc:spChg chg="mod">
          <ac:chgData name="Joaquim" userId="e7f438d1-5fdc-467f-be07-ed438e83a121" providerId="ADAL" clId="{ADEDDA46-0866-4620-87F2-55C85E919D61}" dt="2020-10-26T10:21:34.427" v="842" actId="1076"/>
          <ac:spMkLst>
            <pc:docMk/>
            <pc:sldMk cId="3995771418" sldId="387"/>
            <ac:spMk id="9" creationId="{00000000-0000-0000-0000-000000000000}"/>
          </ac:spMkLst>
        </pc:spChg>
        <pc:picChg chg="add mod">
          <ac:chgData name="Joaquim" userId="e7f438d1-5fdc-467f-be07-ed438e83a121" providerId="ADAL" clId="{ADEDDA46-0866-4620-87F2-55C85E919D61}" dt="2020-10-26T10:20:33.177" v="790" actId="1076"/>
          <ac:picMkLst>
            <pc:docMk/>
            <pc:sldMk cId="3995771418" sldId="387"/>
            <ac:picMk id="8" creationId="{FBE635C8-5000-4F55-8582-BEFBF28CA4EA}"/>
          </ac:picMkLst>
        </pc:picChg>
        <pc:picChg chg="del">
          <ac:chgData name="Joaquim" userId="e7f438d1-5fdc-467f-be07-ed438e83a121" providerId="ADAL" clId="{ADEDDA46-0866-4620-87F2-55C85E919D61}" dt="2020-10-26T10:18:34.650" v="691" actId="478"/>
          <ac:picMkLst>
            <pc:docMk/>
            <pc:sldMk cId="3995771418" sldId="387"/>
            <ac:picMk id="10" creationId="{00000000-0000-0000-0000-000000000000}"/>
          </ac:picMkLst>
        </pc:picChg>
        <pc:picChg chg="del">
          <ac:chgData name="Joaquim" userId="e7f438d1-5fdc-467f-be07-ed438e83a121" providerId="ADAL" clId="{ADEDDA46-0866-4620-87F2-55C85E919D61}" dt="2020-10-26T10:18:32.650" v="690" actId="478"/>
          <ac:picMkLst>
            <pc:docMk/>
            <pc:sldMk cId="3995771418" sldId="387"/>
            <ac:picMk id="11" creationId="{00000000-0000-0000-0000-000000000000}"/>
          </ac:picMkLst>
        </pc:picChg>
        <pc:picChg chg="add del mod">
          <ac:chgData name="Joaquim" userId="e7f438d1-5fdc-467f-be07-ed438e83a121" providerId="ADAL" clId="{ADEDDA46-0866-4620-87F2-55C85E919D61}" dt="2020-10-26T10:20:48.200" v="792" actId="478"/>
          <ac:picMkLst>
            <pc:docMk/>
            <pc:sldMk cId="3995771418" sldId="387"/>
            <ac:picMk id="13" creationId="{7B4E1EC5-2DCC-475B-9960-9CB0B9C31CBA}"/>
          </ac:picMkLst>
        </pc:picChg>
        <pc:picChg chg="add mod">
          <ac:chgData name="Joaquim" userId="e7f438d1-5fdc-467f-be07-ed438e83a121" providerId="ADAL" clId="{ADEDDA46-0866-4620-87F2-55C85E919D61}" dt="2020-10-26T10:21:16.223" v="841" actId="1076"/>
          <ac:picMkLst>
            <pc:docMk/>
            <pc:sldMk cId="3995771418" sldId="387"/>
            <ac:picMk id="15" creationId="{680BCD99-CB77-4072-B2AF-DD893110A26F}"/>
          </ac:picMkLst>
        </pc:picChg>
      </pc:sldChg>
      <pc:sldChg chg="modSp mod">
        <pc:chgData name="Joaquim" userId="e7f438d1-5fdc-467f-be07-ed438e83a121" providerId="ADAL" clId="{ADEDDA46-0866-4620-87F2-55C85E919D61}" dt="2020-10-26T09:27:28.306" v="212" actId="20577"/>
        <pc:sldMkLst>
          <pc:docMk/>
          <pc:sldMk cId="753864123" sldId="389"/>
        </pc:sldMkLst>
        <pc:spChg chg="mod">
          <ac:chgData name="Joaquim" userId="e7f438d1-5fdc-467f-be07-ed438e83a121" providerId="ADAL" clId="{ADEDDA46-0866-4620-87F2-55C85E919D61}" dt="2020-10-26T09:27:28.306" v="212" actId="20577"/>
          <ac:spMkLst>
            <pc:docMk/>
            <pc:sldMk cId="753864123" sldId="389"/>
            <ac:spMk id="2" creationId="{00000000-0000-0000-0000-000000000000}"/>
          </ac:spMkLst>
        </pc:spChg>
        <pc:spChg chg="mod">
          <ac:chgData name="Joaquim" userId="e7f438d1-5fdc-467f-be07-ed438e83a121" providerId="ADAL" clId="{ADEDDA46-0866-4620-87F2-55C85E919D61}" dt="2020-10-25T15:55:22.999" v="162" actId="6549"/>
          <ac:spMkLst>
            <pc:docMk/>
            <pc:sldMk cId="753864123" sldId="389"/>
            <ac:spMk id="9" creationId="{00000000-0000-0000-0000-000000000000}"/>
          </ac:spMkLst>
        </pc:spChg>
      </pc:sldChg>
      <pc:sldChg chg="modSp mod">
        <pc:chgData name="Joaquim" userId="e7f438d1-5fdc-467f-be07-ed438e83a121" providerId="ADAL" clId="{ADEDDA46-0866-4620-87F2-55C85E919D61}" dt="2020-10-26T09:27:20.170" v="199" actId="6549"/>
        <pc:sldMkLst>
          <pc:docMk/>
          <pc:sldMk cId="282062223" sldId="390"/>
        </pc:sldMkLst>
        <pc:spChg chg="mod">
          <ac:chgData name="Joaquim" userId="e7f438d1-5fdc-467f-be07-ed438e83a121" providerId="ADAL" clId="{ADEDDA46-0866-4620-87F2-55C85E919D61}" dt="2020-10-26T09:27:20.170" v="199" actId="6549"/>
          <ac:spMkLst>
            <pc:docMk/>
            <pc:sldMk cId="282062223" sldId="390"/>
            <ac:spMk id="2" creationId="{00000000-0000-0000-0000-000000000000}"/>
          </ac:spMkLst>
        </pc:spChg>
        <pc:spChg chg="mod">
          <ac:chgData name="Joaquim" userId="e7f438d1-5fdc-467f-be07-ed438e83a121" providerId="ADAL" clId="{ADEDDA46-0866-4620-87F2-55C85E919D61}" dt="2020-10-25T15:56:41.837" v="164" actId="255"/>
          <ac:spMkLst>
            <pc:docMk/>
            <pc:sldMk cId="282062223" sldId="390"/>
            <ac:spMk id="7" creationId="{00000000-0000-0000-0000-000000000000}"/>
          </ac:spMkLst>
        </pc:spChg>
      </pc:sldChg>
      <pc:sldChg chg="modSp mod">
        <pc:chgData name="Joaquim" userId="e7f438d1-5fdc-467f-be07-ed438e83a121" providerId="ADAL" clId="{ADEDDA46-0866-4620-87F2-55C85E919D61}" dt="2020-10-25T15:48:17.256" v="115" actId="14100"/>
        <pc:sldMkLst>
          <pc:docMk/>
          <pc:sldMk cId="796137113" sldId="392"/>
        </pc:sldMkLst>
        <pc:spChg chg="mod">
          <ac:chgData name="Joaquim" userId="e7f438d1-5fdc-467f-be07-ed438e83a121" providerId="ADAL" clId="{ADEDDA46-0866-4620-87F2-55C85E919D61}" dt="2020-10-25T15:48:17.256" v="115" actId="14100"/>
          <ac:spMkLst>
            <pc:docMk/>
            <pc:sldMk cId="796137113" sldId="392"/>
            <ac:spMk id="8" creationId="{00000000-0000-0000-0000-000000000000}"/>
          </ac:spMkLst>
        </pc:spChg>
      </pc:sldChg>
      <pc:sldChg chg="addSp modSp new mod">
        <pc:chgData name="Joaquim" userId="e7f438d1-5fdc-467f-be07-ed438e83a121" providerId="ADAL" clId="{ADEDDA46-0866-4620-87F2-55C85E919D61}" dt="2020-10-25T15:47:57.245" v="109" actId="1076"/>
        <pc:sldMkLst>
          <pc:docMk/>
          <pc:sldMk cId="810408215" sldId="393"/>
        </pc:sldMkLst>
        <pc:spChg chg="mod">
          <ac:chgData name="Joaquim" userId="e7f438d1-5fdc-467f-be07-ed438e83a121" providerId="ADAL" clId="{ADEDDA46-0866-4620-87F2-55C85E919D61}" dt="2020-10-25T15:46:44.298" v="105" actId="5793"/>
          <ac:spMkLst>
            <pc:docMk/>
            <pc:sldMk cId="810408215" sldId="393"/>
            <ac:spMk id="3" creationId="{29D30D65-286F-4AAA-BC93-495509F343BB}"/>
          </ac:spMkLst>
        </pc:spChg>
        <pc:picChg chg="add mod">
          <ac:chgData name="Joaquim" userId="e7f438d1-5fdc-467f-be07-ed438e83a121" providerId="ADAL" clId="{ADEDDA46-0866-4620-87F2-55C85E919D61}" dt="2020-10-25T15:46:40.602" v="104" actId="1076"/>
          <ac:picMkLst>
            <pc:docMk/>
            <pc:sldMk cId="810408215" sldId="393"/>
            <ac:picMk id="8" creationId="{C9E68879-0756-4871-BC44-08E45FF82409}"/>
          </ac:picMkLst>
        </pc:picChg>
        <pc:picChg chg="add mod">
          <ac:chgData name="Joaquim" userId="e7f438d1-5fdc-467f-be07-ed438e83a121" providerId="ADAL" clId="{ADEDDA46-0866-4620-87F2-55C85E919D61}" dt="2020-10-25T15:47:57.245" v="109" actId="1076"/>
          <ac:picMkLst>
            <pc:docMk/>
            <pc:sldMk cId="810408215" sldId="393"/>
            <ac:picMk id="10" creationId="{42724100-5576-47CF-B9A4-12C840CD9C50}"/>
          </ac:picMkLst>
        </pc:picChg>
      </pc:sldChg>
      <pc:sldChg chg="addSp delSp modSp new mod">
        <pc:chgData name="Joaquim" userId="e7f438d1-5fdc-467f-be07-ed438e83a121" providerId="ADAL" clId="{ADEDDA46-0866-4620-87F2-55C85E919D61}" dt="2020-10-25T15:51:37.241" v="151" actId="208"/>
        <pc:sldMkLst>
          <pc:docMk/>
          <pc:sldMk cId="1580853554" sldId="394"/>
        </pc:sldMkLst>
        <pc:spChg chg="mod">
          <ac:chgData name="Joaquim" userId="e7f438d1-5fdc-467f-be07-ed438e83a121" providerId="ADAL" clId="{ADEDDA46-0866-4620-87F2-55C85E919D61}" dt="2020-10-25T15:49:09.342" v="122" actId="20577"/>
          <ac:spMkLst>
            <pc:docMk/>
            <pc:sldMk cId="1580853554" sldId="394"/>
            <ac:spMk id="3" creationId="{C7C517DD-40B0-4DA1-A768-B6EB5F730D06}"/>
          </ac:spMkLst>
        </pc:spChg>
        <pc:spChg chg="add del mod">
          <ac:chgData name="Joaquim" userId="e7f438d1-5fdc-467f-be07-ed438e83a121" providerId="ADAL" clId="{ADEDDA46-0866-4620-87F2-55C85E919D61}" dt="2020-10-25T15:50:37.279" v="139" actId="478"/>
          <ac:spMkLst>
            <pc:docMk/>
            <pc:sldMk cId="1580853554" sldId="394"/>
            <ac:spMk id="11" creationId="{939F9A24-50D4-4973-AAF9-8F7774816D39}"/>
          </ac:spMkLst>
        </pc:spChg>
        <pc:spChg chg="add mod">
          <ac:chgData name="Joaquim" userId="e7f438d1-5fdc-467f-be07-ed438e83a121" providerId="ADAL" clId="{ADEDDA46-0866-4620-87F2-55C85E919D61}" dt="2020-10-25T15:51:33.975" v="150" actId="208"/>
          <ac:spMkLst>
            <pc:docMk/>
            <pc:sldMk cId="1580853554" sldId="394"/>
            <ac:spMk id="12" creationId="{FC29CA1B-D3E6-4674-AEC1-8DB6B8CCB8A1}"/>
          </ac:spMkLst>
        </pc:spChg>
        <pc:spChg chg="add del mod">
          <ac:chgData name="Joaquim" userId="e7f438d1-5fdc-467f-be07-ed438e83a121" providerId="ADAL" clId="{ADEDDA46-0866-4620-87F2-55C85E919D61}" dt="2020-10-25T15:51:15.959" v="147" actId="478"/>
          <ac:spMkLst>
            <pc:docMk/>
            <pc:sldMk cId="1580853554" sldId="394"/>
            <ac:spMk id="14" creationId="{3F4F5EA5-E7D7-4346-9C0F-9888553735A4}"/>
          </ac:spMkLst>
        </pc:spChg>
        <pc:spChg chg="add mod">
          <ac:chgData name="Joaquim" userId="e7f438d1-5fdc-467f-be07-ed438e83a121" providerId="ADAL" clId="{ADEDDA46-0866-4620-87F2-55C85E919D61}" dt="2020-10-25T15:51:37.241" v="151" actId="208"/>
          <ac:spMkLst>
            <pc:docMk/>
            <pc:sldMk cId="1580853554" sldId="394"/>
            <ac:spMk id="15" creationId="{8D4CF1D5-1D89-48E1-8EB0-F1DF0E320092}"/>
          </ac:spMkLst>
        </pc:spChg>
        <pc:picChg chg="add mod">
          <ac:chgData name="Joaquim" userId="e7f438d1-5fdc-467f-be07-ed438e83a121" providerId="ADAL" clId="{ADEDDA46-0866-4620-87F2-55C85E919D61}" dt="2020-10-25T15:49:22.651" v="126" actId="1076"/>
          <ac:picMkLst>
            <pc:docMk/>
            <pc:sldMk cId="1580853554" sldId="394"/>
            <ac:picMk id="8" creationId="{7B24E1DE-A53A-4461-B8EC-B608B144D8F4}"/>
          </ac:picMkLst>
        </pc:picChg>
        <pc:picChg chg="add mod">
          <ac:chgData name="Joaquim" userId="e7f438d1-5fdc-467f-be07-ed438e83a121" providerId="ADAL" clId="{ADEDDA46-0866-4620-87F2-55C85E919D61}" dt="2020-10-25T15:50:19.124" v="136" actId="208"/>
          <ac:picMkLst>
            <pc:docMk/>
            <pc:sldMk cId="1580853554" sldId="394"/>
            <ac:picMk id="10" creationId="{471B7C65-3634-4284-9FEA-248BEC46B52A}"/>
          </ac:picMkLst>
        </pc:picChg>
        <pc:picChg chg="add del mod">
          <ac:chgData name="Joaquim" userId="e7f438d1-5fdc-467f-be07-ed438e83a121" providerId="ADAL" clId="{ADEDDA46-0866-4620-87F2-55C85E919D61}" dt="2020-10-25T15:51:15.959" v="147" actId="478"/>
          <ac:picMkLst>
            <pc:docMk/>
            <pc:sldMk cId="1580853554" sldId="394"/>
            <ac:picMk id="13" creationId="{CC54D322-CA3B-4457-9D6D-8E1FE9671B63}"/>
          </ac:picMkLst>
        </pc:picChg>
      </pc:sldChg>
      <pc:sldChg chg="new del">
        <pc:chgData name="Joaquim" userId="e7f438d1-5fdc-467f-be07-ed438e83a121" providerId="ADAL" clId="{ADEDDA46-0866-4620-87F2-55C85E919D61}" dt="2020-10-25T15:51:44.277" v="152" actId="47"/>
        <pc:sldMkLst>
          <pc:docMk/>
          <pc:sldMk cId="2418593772" sldId="395"/>
        </pc:sldMkLst>
      </pc:sldChg>
    </pc:docChg>
  </pc:docChgLst>
  <pc:docChgLst>
    <pc:chgData name="Joaquim Pinto" userId="e7f438d1-5fdc-467f-be07-ed438e83a121" providerId="ADAL" clId="{5F523850-AD94-4A0E-8791-E060E79BF02F}"/>
    <pc:docChg chg="undo custSel delSld modSld">
      <pc:chgData name="Joaquim Pinto" userId="e7f438d1-5fdc-467f-be07-ed438e83a121" providerId="ADAL" clId="{5F523850-AD94-4A0E-8791-E060E79BF02F}" dt="2022-10-21T10:55:58.850" v="166" actId="20577"/>
      <pc:docMkLst>
        <pc:docMk/>
      </pc:docMkLst>
      <pc:sldChg chg="modSp mod">
        <pc:chgData name="Joaquim Pinto" userId="e7f438d1-5fdc-467f-be07-ed438e83a121" providerId="ADAL" clId="{5F523850-AD94-4A0E-8791-E060E79BF02F}" dt="2022-10-21T07:18:35.371" v="5" actId="20577"/>
        <pc:sldMkLst>
          <pc:docMk/>
          <pc:sldMk cId="3439994724" sldId="384"/>
        </pc:sldMkLst>
        <pc:spChg chg="mod">
          <ac:chgData name="Joaquim Pinto" userId="e7f438d1-5fdc-467f-be07-ed438e83a121" providerId="ADAL" clId="{5F523850-AD94-4A0E-8791-E060E79BF02F}" dt="2022-10-21T07:18:35.371" v="5" actId="20577"/>
          <ac:spMkLst>
            <pc:docMk/>
            <pc:sldMk cId="3439994724" sldId="384"/>
            <ac:spMk id="3" creationId="{00000000-0000-0000-0000-000000000000}"/>
          </ac:spMkLst>
        </pc:spChg>
      </pc:sldChg>
      <pc:sldChg chg="modSp mod">
        <pc:chgData name="Joaquim Pinto" userId="e7f438d1-5fdc-467f-be07-ed438e83a121" providerId="ADAL" clId="{5F523850-AD94-4A0E-8791-E060E79BF02F}" dt="2022-10-21T10:55:58.850" v="166" actId="20577"/>
        <pc:sldMkLst>
          <pc:docMk/>
          <pc:sldMk cId="3539129603" sldId="385"/>
        </pc:sldMkLst>
        <pc:spChg chg="mod">
          <ac:chgData name="Joaquim Pinto" userId="e7f438d1-5fdc-467f-be07-ed438e83a121" providerId="ADAL" clId="{5F523850-AD94-4A0E-8791-E060E79BF02F}" dt="2022-10-21T10:55:58.850" v="166" actId="20577"/>
          <ac:spMkLst>
            <pc:docMk/>
            <pc:sldMk cId="3539129603" sldId="385"/>
            <ac:spMk id="12" creationId="{00000000-0000-0000-0000-000000000000}"/>
          </ac:spMkLst>
        </pc:spChg>
      </pc:sldChg>
      <pc:sldChg chg="modSp mod">
        <pc:chgData name="Joaquim Pinto" userId="e7f438d1-5fdc-467f-be07-ed438e83a121" providerId="ADAL" clId="{5F523850-AD94-4A0E-8791-E060E79BF02F}" dt="2022-10-21T07:18:46.884" v="11" actId="20577"/>
        <pc:sldMkLst>
          <pc:docMk/>
          <pc:sldMk cId="1914000018" sldId="388"/>
        </pc:sldMkLst>
        <pc:spChg chg="mod">
          <ac:chgData name="Joaquim Pinto" userId="e7f438d1-5fdc-467f-be07-ed438e83a121" providerId="ADAL" clId="{5F523850-AD94-4A0E-8791-E060E79BF02F}" dt="2022-10-21T07:18:46.884" v="11" actId="20577"/>
          <ac:spMkLst>
            <pc:docMk/>
            <pc:sldMk cId="1914000018" sldId="388"/>
            <ac:spMk id="3" creationId="{00000000-0000-0000-0000-000000000000}"/>
          </ac:spMkLst>
        </pc:spChg>
      </pc:sldChg>
      <pc:sldChg chg="addSp modSp mod">
        <pc:chgData name="Joaquim Pinto" userId="e7f438d1-5fdc-467f-be07-ed438e83a121" providerId="ADAL" clId="{5F523850-AD94-4A0E-8791-E060E79BF02F}" dt="2022-10-21T10:55:35.616" v="160" actId="20577"/>
        <pc:sldMkLst>
          <pc:docMk/>
          <pc:sldMk cId="753864123" sldId="389"/>
        </pc:sldMkLst>
        <pc:spChg chg="mod">
          <ac:chgData name="Joaquim Pinto" userId="e7f438d1-5fdc-467f-be07-ed438e83a121" providerId="ADAL" clId="{5F523850-AD94-4A0E-8791-E060E79BF02F}" dt="2022-10-21T10:55:35.616" v="160" actId="20577"/>
          <ac:spMkLst>
            <pc:docMk/>
            <pc:sldMk cId="753864123" sldId="389"/>
            <ac:spMk id="2" creationId="{00000000-0000-0000-0000-000000000000}"/>
          </ac:spMkLst>
        </pc:spChg>
        <pc:spChg chg="add mod">
          <ac:chgData name="Joaquim Pinto" userId="e7f438d1-5fdc-467f-be07-ed438e83a121" providerId="ADAL" clId="{5F523850-AD94-4A0E-8791-E060E79BF02F}" dt="2022-10-21T07:23:41.592" v="27" actId="20577"/>
          <ac:spMkLst>
            <pc:docMk/>
            <pc:sldMk cId="753864123" sldId="389"/>
            <ac:spMk id="7" creationId="{45101002-B445-A0E7-BD9B-429B72E92281}"/>
          </ac:spMkLst>
        </pc:spChg>
        <pc:spChg chg="mod">
          <ac:chgData name="Joaquim Pinto" userId="e7f438d1-5fdc-467f-be07-ed438e83a121" providerId="ADAL" clId="{5F523850-AD94-4A0E-8791-E060E79BF02F}" dt="2022-10-21T10:55:23.861" v="158" actId="1076"/>
          <ac:spMkLst>
            <pc:docMk/>
            <pc:sldMk cId="753864123" sldId="389"/>
            <ac:spMk id="9" creationId="{00000000-0000-0000-0000-000000000000}"/>
          </ac:spMkLst>
        </pc:spChg>
      </pc:sldChg>
      <pc:sldChg chg="del">
        <pc:chgData name="Joaquim Pinto" userId="e7f438d1-5fdc-467f-be07-ed438e83a121" providerId="ADAL" clId="{5F523850-AD94-4A0E-8791-E060E79BF02F}" dt="2022-10-21T07:20:19.171" v="23" actId="47"/>
        <pc:sldMkLst>
          <pc:docMk/>
          <pc:sldMk cId="282062223" sldId="390"/>
        </pc:sldMkLst>
      </pc:sldChg>
      <pc:sldChg chg="modSp del mod">
        <pc:chgData name="Joaquim Pinto" userId="e7f438d1-5fdc-467f-be07-ed438e83a121" providerId="ADAL" clId="{5F523850-AD94-4A0E-8791-E060E79BF02F}" dt="2022-10-21T07:20:19.171" v="23" actId="47"/>
        <pc:sldMkLst>
          <pc:docMk/>
          <pc:sldMk cId="796137113" sldId="392"/>
        </pc:sldMkLst>
        <pc:spChg chg="mod">
          <ac:chgData name="Joaquim Pinto" userId="e7f438d1-5fdc-467f-be07-ed438e83a121" providerId="ADAL" clId="{5F523850-AD94-4A0E-8791-E060E79BF02F}" dt="2022-10-21T07:19:39.695" v="17" actId="20577"/>
          <ac:spMkLst>
            <pc:docMk/>
            <pc:sldMk cId="796137113" sldId="392"/>
            <ac:spMk id="8" creationId="{00000000-0000-0000-0000-000000000000}"/>
          </ac:spMkLst>
        </pc:spChg>
      </pc:sldChg>
      <pc:sldChg chg="del">
        <pc:chgData name="Joaquim Pinto" userId="e7f438d1-5fdc-467f-be07-ed438e83a121" providerId="ADAL" clId="{5F523850-AD94-4A0E-8791-E060E79BF02F}" dt="2022-10-21T07:20:19.171" v="23" actId="47"/>
        <pc:sldMkLst>
          <pc:docMk/>
          <pc:sldMk cId="810408215" sldId="393"/>
        </pc:sldMkLst>
      </pc:sldChg>
      <pc:sldChg chg="del">
        <pc:chgData name="Joaquim Pinto" userId="e7f438d1-5fdc-467f-be07-ed438e83a121" providerId="ADAL" clId="{5F523850-AD94-4A0E-8791-E060E79BF02F}" dt="2022-10-21T07:20:19.171" v="23" actId="47"/>
        <pc:sldMkLst>
          <pc:docMk/>
          <pc:sldMk cId="1580853554" sldId="394"/>
        </pc:sldMkLst>
      </pc:sldChg>
      <pc:sldChg chg="modSp mod">
        <pc:chgData name="Joaquim Pinto" userId="e7f438d1-5fdc-467f-be07-ed438e83a121" providerId="ADAL" clId="{5F523850-AD94-4A0E-8791-E060E79BF02F}" dt="2022-10-21T07:20:27.980" v="24" actId="20577"/>
        <pc:sldMkLst>
          <pc:docMk/>
          <pc:sldMk cId="2020613668" sldId="395"/>
        </pc:sldMkLst>
        <pc:spChg chg="mod">
          <ac:chgData name="Joaquim Pinto" userId="e7f438d1-5fdc-467f-be07-ed438e83a121" providerId="ADAL" clId="{5F523850-AD94-4A0E-8791-E060E79BF02F}" dt="2022-10-21T07:20:27.980" v="24" actId="20577"/>
          <ac:spMkLst>
            <pc:docMk/>
            <pc:sldMk cId="2020613668" sldId="395"/>
            <ac:spMk id="8" creationId="{00000000-0000-0000-0000-000000000000}"/>
          </ac:spMkLst>
        </pc:spChg>
      </pc:sldChg>
      <pc:sldChg chg="addSp delSp modSp mod">
        <pc:chgData name="Joaquim Pinto" userId="e7f438d1-5fdc-467f-be07-ed438e83a121" providerId="ADAL" clId="{5F523850-AD94-4A0E-8791-E060E79BF02F}" dt="2022-10-21T10:47:07.328" v="131" actId="693"/>
        <pc:sldMkLst>
          <pc:docMk/>
          <pc:sldMk cId="1264559743" sldId="396"/>
        </pc:sldMkLst>
        <pc:spChg chg="add mod">
          <ac:chgData name="Joaquim Pinto" userId="e7f438d1-5fdc-467f-be07-ed438e83a121" providerId="ADAL" clId="{5F523850-AD94-4A0E-8791-E060E79BF02F}" dt="2022-10-21T10:47:07.328" v="131" actId="693"/>
          <ac:spMkLst>
            <pc:docMk/>
            <pc:sldMk cId="1264559743" sldId="396"/>
            <ac:spMk id="2" creationId="{33D14387-EC68-CAFE-C63F-FC150F5FC26B}"/>
          </ac:spMkLst>
        </pc:spChg>
        <pc:spChg chg="mod">
          <ac:chgData name="Joaquim Pinto" userId="e7f438d1-5fdc-467f-be07-ed438e83a121" providerId="ADAL" clId="{5F523850-AD94-4A0E-8791-E060E79BF02F}" dt="2022-10-21T07:29:42.170" v="63" actId="404"/>
          <ac:spMkLst>
            <pc:docMk/>
            <pc:sldMk cId="1264559743" sldId="396"/>
            <ac:spMk id="10" creationId="{0F0BE125-4D44-40FE-BB4C-44906069D204}"/>
          </ac:spMkLst>
        </pc:spChg>
        <pc:spChg chg="add del mod ord">
          <ac:chgData name="Joaquim Pinto" userId="e7f438d1-5fdc-467f-be07-ed438e83a121" providerId="ADAL" clId="{5F523850-AD94-4A0E-8791-E060E79BF02F}" dt="2022-10-21T07:33:28.132" v="113" actId="14100"/>
          <ac:spMkLst>
            <pc:docMk/>
            <pc:sldMk cId="1264559743" sldId="396"/>
            <ac:spMk id="15" creationId="{756D761C-FE97-4CDD-A15F-08725A272A03}"/>
          </ac:spMkLst>
        </pc:spChg>
        <pc:spChg chg="mod ord">
          <ac:chgData name="Joaquim Pinto" userId="e7f438d1-5fdc-467f-be07-ed438e83a121" providerId="ADAL" clId="{5F523850-AD94-4A0E-8791-E060E79BF02F}" dt="2022-10-21T07:33:44.739" v="117" actId="14100"/>
          <ac:spMkLst>
            <pc:docMk/>
            <pc:sldMk cId="1264559743" sldId="396"/>
            <ac:spMk id="17" creationId="{B9D8BB08-D62F-4520-B9E6-5FE1C381BE8D}"/>
          </ac:spMkLst>
        </pc:spChg>
        <pc:picChg chg="add mod">
          <ac:chgData name="Joaquim Pinto" userId="e7f438d1-5fdc-467f-be07-ed438e83a121" providerId="ADAL" clId="{5F523850-AD94-4A0E-8791-E060E79BF02F}" dt="2022-10-21T07:32:58.881" v="109" actId="1076"/>
          <ac:picMkLst>
            <pc:docMk/>
            <pc:sldMk cId="1264559743" sldId="396"/>
            <ac:picMk id="7" creationId="{27D08CDE-A082-2141-B87F-7E0B16DCAFAC}"/>
          </ac:picMkLst>
        </pc:picChg>
        <pc:picChg chg="del">
          <ac:chgData name="Joaquim Pinto" userId="e7f438d1-5fdc-467f-be07-ed438e83a121" providerId="ADAL" clId="{5F523850-AD94-4A0E-8791-E060E79BF02F}" dt="2022-10-21T07:30:20.273" v="64" actId="478"/>
          <ac:picMkLst>
            <pc:docMk/>
            <pc:sldMk cId="1264559743" sldId="396"/>
            <ac:picMk id="8" creationId="{3E0A21CA-6067-42A3-83E3-00A844D74F26}"/>
          </ac:picMkLst>
        </pc:picChg>
        <pc:picChg chg="add mod">
          <ac:chgData name="Joaquim Pinto" userId="e7f438d1-5fdc-467f-be07-ed438e83a121" providerId="ADAL" clId="{5F523850-AD94-4A0E-8791-E060E79BF02F}" dt="2022-10-21T07:33:05.522" v="110" actId="1076"/>
          <ac:picMkLst>
            <pc:docMk/>
            <pc:sldMk cId="1264559743" sldId="396"/>
            <ac:picMk id="11" creationId="{A60DFF8D-86E7-5ACD-536F-88C0D365730B}"/>
          </ac:picMkLst>
        </pc:picChg>
        <pc:picChg chg="del">
          <ac:chgData name="Joaquim Pinto" userId="e7f438d1-5fdc-467f-be07-ed438e83a121" providerId="ADAL" clId="{5F523850-AD94-4A0E-8791-E060E79BF02F}" dt="2022-10-21T07:30:39.586" v="69" actId="478"/>
          <ac:picMkLst>
            <pc:docMk/>
            <pc:sldMk cId="1264559743" sldId="396"/>
            <ac:picMk id="12" creationId="{CC64E583-03C3-4C98-9367-0C8B79F0762C}"/>
          </ac:picMkLst>
        </pc:picChg>
      </pc:sldChg>
      <pc:sldChg chg="modSp mod">
        <pc:chgData name="Joaquim Pinto" userId="e7f438d1-5fdc-467f-be07-ed438e83a121" providerId="ADAL" clId="{5F523850-AD94-4A0E-8791-E060E79BF02F}" dt="2022-10-21T10:53:59.434" v="155" actId="20577"/>
        <pc:sldMkLst>
          <pc:docMk/>
          <pc:sldMk cId="3024322653" sldId="397"/>
        </pc:sldMkLst>
        <pc:spChg chg="mod">
          <ac:chgData name="Joaquim Pinto" userId="e7f438d1-5fdc-467f-be07-ed438e83a121" providerId="ADAL" clId="{5F523850-AD94-4A0E-8791-E060E79BF02F}" dt="2022-10-21T10:53:05.428" v="149" actId="20577"/>
          <ac:spMkLst>
            <pc:docMk/>
            <pc:sldMk cId="3024322653" sldId="397"/>
            <ac:spMk id="2" creationId="{00000000-0000-0000-0000-000000000000}"/>
          </ac:spMkLst>
        </pc:spChg>
        <pc:spChg chg="mod">
          <ac:chgData name="Joaquim Pinto" userId="e7f438d1-5fdc-467f-be07-ed438e83a121" providerId="ADAL" clId="{5F523850-AD94-4A0E-8791-E060E79BF02F}" dt="2022-10-21T10:53:59.434" v="155" actId="20577"/>
          <ac:spMkLst>
            <pc:docMk/>
            <pc:sldMk cId="3024322653" sldId="397"/>
            <ac:spMk id="7" creationId="{00000000-0000-0000-0000-000000000000}"/>
          </ac:spMkLst>
        </pc:spChg>
      </pc:sldChg>
    </pc:docChg>
  </pc:docChgLst>
  <pc:docChgLst>
    <pc:chgData name="Joaquim Pinto" userId="e7f438d1-5fdc-467f-be07-ed438e83a121" providerId="ADAL" clId="{DF1E5672-BAC6-4C96-BB85-0483E0971BB4}"/>
    <pc:docChg chg="custSel modSld">
      <pc:chgData name="Joaquim Pinto" userId="e7f438d1-5fdc-467f-be07-ed438e83a121" providerId="ADAL" clId="{DF1E5672-BAC6-4C96-BB85-0483E0971BB4}" dt="2023-10-22T09:19:59.201" v="139" actId="1076"/>
      <pc:docMkLst>
        <pc:docMk/>
      </pc:docMkLst>
      <pc:sldChg chg="modSp mod">
        <pc:chgData name="Joaquim Pinto" userId="e7f438d1-5fdc-467f-be07-ed438e83a121" providerId="ADAL" clId="{DF1E5672-BAC6-4C96-BB85-0483E0971BB4}" dt="2023-10-22T09:08:15.719" v="11" actId="20577"/>
        <pc:sldMkLst>
          <pc:docMk/>
          <pc:sldMk cId="4107347148" sldId="256"/>
        </pc:sldMkLst>
        <pc:spChg chg="mod">
          <ac:chgData name="Joaquim Pinto" userId="e7f438d1-5fdc-467f-be07-ed438e83a121" providerId="ADAL" clId="{DF1E5672-BAC6-4C96-BB85-0483E0971BB4}" dt="2023-10-22T09:08:15.719" v="11" actId="20577"/>
          <ac:spMkLst>
            <pc:docMk/>
            <pc:sldMk cId="4107347148" sldId="256"/>
            <ac:spMk id="3" creationId="{00000000-0000-0000-0000-000000000000}"/>
          </ac:spMkLst>
        </pc:spChg>
      </pc:sldChg>
      <pc:sldChg chg="modSp mod">
        <pc:chgData name="Joaquim Pinto" userId="e7f438d1-5fdc-467f-be07-ed438e83a121" providerId="ADAL" clId="{DF1E5672-BAC6-4C96-BB85-0483E0971BB4}" dt="2023-10-22T09:09:31.462" v="13" actId="20577"/>
        <pc:sldMkLst>
          <pc:docMk/>
          <pc:sldMk cId="3439994724" sldId="384"/>
        </pc:sldMkLst>
        <pc:spChg chg="mod">
          <ac:chgData name="Joaquim Pinto" userId="e7f438d1-5fdc-467f-be07-ed438e83a121" providerId="ADAL" clId="{DF1E5672-BAC6-4C96-BB85-0483E0971BB4}" dt="2023-10-22T09:09:31.462" v="13" actId="20577"/>
          <ac:spMkLst>
            <pc:docMk/>
            <pc:sldMk cId="3439994724" sldId="384"/>
            <ac:spMk id="9" creationId="{C10909A6-C354-4973-8C5D-41DA359CC9E5}"/>
          </ac:spMkLst>
        </pc:spChg>
      </pc:sldChg>
      <pc:sldChg chg="modSp mod">
        <pc:chgData name="Joaquim Pinto" userId="e7f438d1-5fdc-467f-be07-ed438e83a121" providerId="ADAL" clId="{DF1E5672-BAC6-4C96-BB85-0483E0971BB4}" dt="2023-10-22T09:18:32.883" v="93" actId="20577"/>
        <pc:sldMkLst>
          <pc:docMk/>
          <pc:sldMk cId="3539129603" sldId="385"/>
        </pc:sldMkLst>
        <pc:spChg chg="mod">
          <ac:chgData name="Joaquim Pinto" userId="e7f438d1-5fdc-467f-be07-ed438e83a121" providerId="ADAL" clId="{DF1E5672-BAC6-4C96-BB85-0483E0971BB4}" dt="2023-10-22T09:18:32.883" v="93" actId="20577"/>
          <ac:spMkLst>
            <pc:docMk/>
            <pc:sldMk cId="3539129603" sldId="385"/>
            <ac:spMk id="12" creationId="{00000000-0000-0000-0000-000000000000}"/>
          </ac:spMkLst>
        </pc:spChg>
      </pc:sldChg>
      <pc:sldChg chg="modSp mod">
        <pc:chgData name="Joaquim Pinto" userId="e7f438d1-5fdc-467f-be07-ed438e83a121" providerId="ADAL" clId="{DF1E5672-BAC6-4C96-BB85-0483E0971BB4}" dt="2023-10-22T09:18:14.916" v="76" actId="20577"/>
        <pc:sldMkLst>
          <pc:docMk/>
          <pc:sldMk cId="2872908022" sldId="386"/>
        </pc:sldMkLst>
        <pc:spChg chg="mod">
          <ac:chgData name="Joaquim Pinto" userId="e7f438d1-5fdc-467f-be07-ed438e83a121" providerId="ADAL" clId="{DF1E5672-BAC6-4C96-BB85-0483E0971BB4}" dt="2023-10-22T09:18:14.916" v="76" actId="20577"/>
          <ac:spMkLst>
            <pc:docMk/>
            <pc:sldMk cId="2872908022" sldId="386"/>
            <ac:spMk id="2" creationId="{00000000-0000-0000-0000-000000000000}"/>
          </ac:spMkLst>
        </pc:spChg>
      </pc:sldChg>
      <pc:sldChg chg="modSp mod">
        <pc:chgData name="Joaquim Pinto" userId="e7f438d1-5fdc-467f-be07-ed438e83a121" providerId="ADAL" clId="{DF1E5672-BAC6-4C96-BB85-0483E0971BB4}" dt="2023-10-22T09:19:59.201" v="139" actId="1076"/>
        <pc:sldMkLst>
          <pc:docMk/>
          <pc:sldMk cId="3995771418" sldId="387"/>
        </pc:sldMkLst>
        <pc:spChg chg="mod">
          <ac:chgData name="Joaquim Pinto" userId="e7f438d1-5fdc-467f-be07-ed438e83a121" providerId="ADAL" clId="{DF1E5672-BAC6-4C96-BB85-0483E0971BB4}" dt="2023-10-22T09:18:51.165" v="113" actId="20577"/>
          <ac:spMkLst>
            <pc:docMk/>
            <pc:sldMk cId="3995771418" sldId="387"/>
            <ac:spMk id="2" creationId="{00000000-0000-0000-0000-000000000000}"/>
          </ac:spMkLst>
        </pc:spChg>
        <pc:spChg chg="mod">
          <ac:chgData name="Joaquim Pinto" userId="e7f438d1-5fdc-467f-be07-ed438e83a121" providerId="ADAL" clId="{DF1E5672-BAC6-4C96-BB85-0483E0971BB4}" dt="2023-10-22T09:19:59.201" v="139" actId="1076"/>
          <ac:spMkLst>
            <pc:docMk/>
            <pc:sldMk cId="3995771418" sldId="387"/>
            <ac:spMk id="9" creationId="{00000000-0000-0000-0000-000000000000}"/>
          </ac:spMkLst>
        </pc:spChg>
        <pc:picChg chg="mod">
          <ac:chgData name="Joaquim Pinto" userId="e7f438d1-5fdc-467f-be07-ed438e83a121" providerId="ADAL" clId="{DF1E5672-BAC6-4C96-BB85-0483E0971BB4}" dt="2023-10-22T09:17:26.510" v="59" actId="1035"/>
          <ac:picMkLst>
            <pc:docMk/>
            <pc:sldMk cId="3995771418" sldId="387"/>
            <ac:picMk id="8" creationId="{FBE635C8-5000-4F55-8582-BEFBF28CA4EA}"/>
          </ac:picMkLst>
        </pc:picChg>
        <pc:picChg chg="mod">
          <ac:chgData name="Joaquim Pinto" userId="e7f438d1-5fdc-467f-be07-ed438e83a121" providerId="ADAL" clId="{DF1E5672-BAC6-4C96-BB85-0483E0971BB4}" dt="2023-10-22T09:17:26.510" v="59" actId="1035"/>
          <ac:picMkLst>
            <pc:docMk/>
            <pc:sldMk cId="3995771418" sldId="387"/>
            <ac:picMk id="15" creationId="{680BCD99-CB77-4072-B2AF-DD893110A26F}"/>
          </ac:picMkLst>
        </pc:picChg>
      </pc:sldChg>
      <pc:sldChg chg="modSp mod">
        <pc:chgData name="Joaquim Pinto" userId="e7f438d1-5fdc-467f-be07-ed438e83a121" providerId="ADAL" clId="{DF1E5672-BAC6-4C96-BB85-0483E0971BB4}" dt="2023-10-22T09:09:46.404" v="15" actId="20577"/>
        <pc:sldMkLst>
          <pc:docMk/>
          <pc:sldMk cId="1914000018" sldId="388"/>
        </pc:sldMkLst>
        <pc:spChg chg="mod">
          <ac:chgData name="Joaquim Pinto" userId="e7f438d1-5fdc-467f-be07-ed438e83a121" providerId="ADAL" clId="{DF1E5672-BAC6-4C96-BB85-0483E0971BB4}" dt="2023-10-22T09:09:46.404" v="15" actId="20577"/>
          <ac:spMkLst>
            <pc:docMk/>
            <pc:sldMk cId="1914000018" sldId="388"/>
            <ac:spMk id="9" creationId="{6212C1ED-6634-4DD9-A2C5-064644B43A72}"/>
          </ac:spMkLst>
        </pc:spChg>
      </pc:sldChg>
      <pc:sldChg chg="modSp mod">
        <pc:chgData name="Joaquim Pinto" userId="e7f438d1-5fdc-467f-be07-ed438e83a121" providerId="ADAL" clId="{DF1E5672-BAC6-4C96-BB85-0483E0971BB4}" dt="2023-10-22T09:11:02.828" v="23" actId="20577"/>
        <pc:sldMkLst>
          <pc:docMk/>
          <pc:sldMk cId="753864123" sldId="389"/>
        </pc:sldMkLst>
        <pc:spChg chg="mod">
          <ac:chgData name="Joaquim Pinto" userId="e7f438d1-5fdc-467f-be07-ed438e83a121" providerId="ADAL" clId="{DF1E5672-BAC6-4C96-BB85-0483E0971BB4}" dt="2023-10-22T09:10:47.558" v="21" actId="207"/>
          <ac:spMkLst>
            <pc:docMk/>
            <pc:sldMk cId="753864123" sldId="389"/>
            <ac:spMk id="2" creationId="{00000000-0000-0000-0000-000000000000}"/>
          </ac:spMkLst>
        </pc:spChg>
        <pc:spChg chg="mod">
          <ac:chgData name="Joaquim Pinto" userId="e7f438d1-5fdc-467f-be07-ed438e83a121" providerId="ADAL" clId="{DF1E5672-BAC6-4C96-BB85-0483E0971BB4}" dt="2023-10-22T09:11:02.828" v="23" actId="20577"/>
          <ac:spMkLst>
            <pc:docMk/>
            <pc:sldMk cId="753864123" sldId="389"/>
            <ac:spMk id="9" creationId="{00000000-0000-0000-0000-000000000000}"/>
          </ac:spMkLst>
        </pc:spChg>
      </pc:sldChg>
      <pc:sldChg chg="modSp mod">
        <pc:chgData name="Joaquim Pinto" userId="e7f438d1-5fdc-467f-be07-ed438e83a121" providerId="ADAL" clId="{DF1E5672-BAC6-4C96-BB85-0483E0971BB4}" dt="2023-10-22T09:10:30.725" v="20" actId="207"/>
        <pc:sldMkLst>
          <pc:docMk/>
          <pc:sldMk cId="3024322653" sldId="397"/>
        </pc:sldMkLst>
        <pc:spChg chg="mod">
          <ac:chgData name="Joaquim Pinto" userId="e7f438d1-5fdc-467f-be07-ed438e83a121" providerId="ADAL" clId="{DF1E5672-BAC6-4C96-BB85-0483E0971BB4}" dt="2023-10-22T09:10:30.725" v="20" actId="207"/>
          <ac:spMkLst>
            <pc:docMk/>
            <pc:sldMk cId="3024322653" sldId="39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53C7-7C50-4783-8BB1-E4EC658A2EA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70628-647A-4309-BC23-7BF92DBC3F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600">
                <a:solidFill>
                  <a:srgbClr val="FFFFFF">
                    <a:alpha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217" y="71439"/>
            <a:ext cx="87376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268414"/>
            <a:ext cx="113284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92602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strip.com/lorem-ipsum-generat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kexy.com/" TargetMode="External"/><Relationship Id="rId2" Type="http://schemas.openxmlformats.org/officeDocument/2006/relationships/hyperlink" Target="https://www.prepostseo.com/tool/fake-address-gen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duplichecker.com/fake-address-generator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delivr.com/package/npm/bootstra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Introdução às tecnologias Web - ITW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Pratica 5 – Utilização da biblioteca Twitter </a:t>
            </a:r>
            <a:r>
              <a:rPr lang="pt-PT" dirty="0" err="1"/>
              <a:t>Bootstrap</a:t>
            </a:r>
            <a:r>
              <a:rPr lang="pt-PT" dirty="0"/>
              <a:t> no desenvolvimento web</a:t>
            </a:r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1</a:t>
            </a:r>
            <a:br>
              <a:rPr lang="pt-PT" dirty="0"/>
            </a:br>
            <a:r>
              <a:rPr lang="pt-PT" sz="2400" dirty="0" err="1"/>
              <a:t>page</a:t>
            </a:r>
            <a:r>
              <a:rPr lang="pt-PT" sz="2400" dirty="0"/>
              <a:t>: index.html – target: desktop (</a:t>
            </a:r>
            <a:r>
              <a:rPr lang="pt-PT" sz="2400" dirty="0" err="1"/>
              <a:t>lg</a:t>
            </a:r>
            <a:r>
              <a:rPr lang="pt-PT" sz="2400" dirty="0"/>
              <a:t>) / mobile</a:t>
            </a:r>
            <a:br>
              <a:rPr lang="pt-PT" sz="2400" dirty="0"/>
            </a:br>
            <a:r>
              <a:rPr lang="pt-PT" sz="2400" dirty="0" err="1"/>
              <a:t>features</a:t>
            </a:r>
            <a:r>
              <a:rPr lang="pt-PT" sz="2400" dirty="0"/>
              <a:t>: </a:t>
            </a:r>
            <a:r>
              <a:rPr lang="pt-PT" sz="2400" dirty="0" err="1"/>
              <a:t>navbar</a:t>
            </a:r>
            <a:r>
              <a:rPr lang="pt-PT" sz="2400" dirty="0"/>
              <a:t> (top &amp; </a:t>
            </a:r>
            <a:r>
              <a:rPr lang="pt-PT" sz="2400" dirty="0" err="1"/>
              <a:t>bottom</a:t>
            </a:r>
            <a:r>
              <a:rPr lang="pt-PT" sz="2400" dirty="0"/>
              <a:t>) + </a:t>
            </a:r>
            <a:r>
              <a:rPr lang="pt-PT" sz="2400" dirty="0" err="1"/>
              <a:t>banner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48EFB-C9A5-4B31-969D-CEB7CEE2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50" y="2015764"/>
            <a:ext cx="5239481" cy="43964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ED3574E-2E21-416C-ACE2-6748E5FB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974" y="2015764"/>
            <a:ext cx="2834083" cy="438687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813D31-5B04-4102-B3D9-35F41DF1E4B3}"/>
              </a:ext>
            </a:extLst>
          </p:cNvPr>
          <p:cNvSpPr txBox="1"/>
          <p:nvPr/>
        </p:nvSpPr>
        <p:spPr>
          <a:xfrm>
            <a:off x="7224974" y="6422546"/>
            <a:ext cx="3289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https://htmlstrip.com/lorem-ipsum-generator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912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2</a:t>
            </a:r>
            <a:br>
              <a:rPr lang="pt-PT" dirty="0"/>
            </a:br>
            <a:r>
              <a:rPr lang="pt-PT" sz="2400" dirty="0" err="1"/>
              <a:t>page</a:t>
            </a:r>
            <a:r>
              <a:rPr lang="pt-PT" sz="2400" dirty="0"/>
              <a:t>: produtos.html – target: desktop (</a:t>
            </a:r>
            <a:r>
              <a:rPr lang="pt-PT" sz="2400" dirty="0" err="1"/>
              <a:t>lg</a:t>
            </a:r>
            <a:r>
              <a:rPr lang="pt-PT" sz="2400" dirty="0"/>
              <a:t>) / tablet (</a:t>
            </a:r>
            <a:r>
              <a:rPr lang="pt-PT" sz="2400" dirty="0" err="1"/>
              <a:t>md</a:t>
            </a:r>
            <a:r>
              <a:rPr lang="pt-PT" sz="2400" dirty="0"/>
              <a:t>) / mobile</a:t>
            </a:r>
            <a:br>
              <a:rPr lang="pt-PT" sz="2400" dirty="0"/>
            </a:br>
            <a:r>
              <a:rPr lang="pt-PT" sz="2400" dirty="0" err="1"/>
              <a:t>features</a:t>
            </a:r>
            <a:r>
              <a:rPr lang="pt-PT" sz="2400" dirty="0"/>
              <a:t>: </a:t>
            </a:r>
            <a:r>
              <a:rPr lang="pt-PT" sz="2400" dirty="0" err="1"/>
              <a:t>navbar</a:t>
            </a:r>
            <a:r>
              <a:rPr lang="pt-PT" sz="2400" dirty="0"/>
              <a:t> + </a:t>
            </a:r>
            <a:r>
              <a:rPr lang="pt-PT" sz="2400" dirty="0" err="1"/>
              <a:t>card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34B6777-A20E-4E93-AB2C-763AEBF4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69" y="2011680"/>
            <a:ext cx="2410162" cy="439640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DCA2CB1-1AA9-4A6D-BC44-DB60E2BB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24" y="2006917"/>
            <a:ext cx="3353268" cy="440116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BF3C52A-BCDC-453F-9EA7-021B1B4B1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" y="2006917"/>
            <a:ext cx="432019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3</a:t>
            </a:r>
            <a:br>
              <a:rPr lang="pt-PT" dirty="0"/>
            </a:br>
            <a:r>
              <a:rPr lang="pt-PT" sz="2400" dirty="0" err="1"/>
              <a:t>page</a:t>
            </a:r>
            <a:r>
              <a:rPr lang="pt-PT" sz="2400" dirty="0"/>
              <a:t>: contactos.html – target: desktop (</a:t>
            </a:r>
            <a:r>
              <a:rPr lang="pt-PT" sz="2400" dirty="0" err="1"/>
              <a:t>lg</a:t>
            </a:r>
            <a:r>
              <a:rPr lang="pt-PT" sz="2400" dirty="0"/>
              <a:t>)</a:t>
            </a:r>
            <a:br>
              <a:rPr lang="pt-PT" sz="2400" dirty="0"/>
            </a:br>
            <a:r>
              <a:rPr lang="pt-PT" sz="2400" dirty="0" err="1"/>
              <a:t>features</a:t>
            </a:r>
            <a:r>
              <a:rPr lang="pt-PT" sz="2400" dirty="0"/>
              <a:t>: </a:t>
            </a:r>
            <a:r>
              <a:rPr lang="pt-PT" sz="2400" dirty="0" err="1"/>
              <a:t>navbar</a:t>
            </a:r>
            <a:r>
              <a:rPr lang="pt-PT" sz="2400" dirty="0"/>
              <a:t> + </a:t>
            </a:r>
            <a:r>
              <a:rPr lang="pt-PT" sz="2400" dirty="0" err="1"/>
              <a:t>nav</a:t>
            </a:r>
            <a:r>
              <a:rPr lang="pt-PT" sz="2400" dirty="0"/>
              <a:t> </a:t>
            </a:r>
            <a:r>
              <a:rPr lang="pt-PT" sz="2400" dirty="0" err="1"/>
              <a:t>nav-tabs</a:t>
            </a:r>
            <a:r>
              <a:rPr lang="pt-PT" sz="2400" dirty="0"/>
              <a:t> + </a:t>
            </a:r>
            <a:r>
              <a:rPr lang="pt-PT" sz="2400" dirty="0" err="1"/>
              <a:t>table</a:t>
            </a:r>
            <a:r>
              <a:rPr lang="pt-PT" sz="2400" dirty="0"/>
              <a:t> </a:t>
            </a:r>
            <a:r>
              <a:rPr lang="pt-PT" sz="2400" dirty="0" err="1"/>
              <a:t>table</a:t>
            </a:r>
            <a:r>
              <a:rPr lang="pt-PT" sz="2400" dirty="0"/>
              <a:t> </a:t>
            </a:r>
            <a:r>
              <a:rPr lang="pt-PT" sz="2400" dirty="0" err="1"/>
              <a:t>striped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7575205" y="992218"/>
            <a:ext cx="4114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Address generators:</a:t>
            </a:r>
            <a:endParaRPr lang="en-US" sz="1200" b="1" dirty="0">
              <a:hlinkClick r:id="rId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https://www.prepostseo.com/tool/fake-address-generator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https://www.fakexy.com/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https://www.duplichecker.com/fake-address-generator.php</a:t>
            </a:r>
            <a:r>
              <a:rPr lang="en-US" sz="12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E635C8-5000-4F55-8582-BEFBF28C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94" y="2021498"/>
            <a:ext cx="5496692" cy="35485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80BCD99-CB77-4072-B2AF-DD893110A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316" y="2031024"/>
            <a:ext cx="5496692" cy="35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/>
          </a:bodyPr>
          <a:lstStyle/>
          <a:p>
            <a:pPr marL="0" indent="0"/>
            <a:r>
              <a:rPr lang="pt-PT" dirty="0"/>
              <a:t>Utilizando o </a:t>
            </a:r>
            <a:r>
              <a:rPr lang="pt-PT" dirty="0" err="1"/>
              <a:t>bootstrap</a:t>
            </a:r>
            <a:r>
              <a:rPr lang="pt-PT" dirty="0"/>
              <a:t> crie um conjunto de páginas web destinadas à presença institucional de uma empresa constituída por 3 páginas principais:</a:t>
            </a:r>
          </a:p>
          <a:p>
            <a:pPr lvl="1"/>
            <a:r>
              <a:rPr lang="pt-PT" dirty="0"/>
              <a:t>* Página de entrada (index.html)</a:t>
            </a:r>
          </a:p>
          <a:p>
            <a:pPr lvl="2"/>
            <a:r>
              <a:rPr lang="pt-PT" dirty="0"/>
              <a:t>- </a:t>
            </a:r>
            <a:r>
              <a:rPr lang="pt-PT" dirty="0" err="1"/>
              <a:t>Banner</a:t>
            </a:r>
            <a:r>
              <a:rPr lang="pt-PT" dirty="0"/>
              <a:t> promocional</a:t>
            </a:r>
          </a:p>
          <a:p>
            <a:pPr lvl="2"/>
            <a:r>
              <a:rPr lang="pt-PT" dirty="0"/>
              <a:t>- texto de identificação da empresa</a:t>
            </a:r>
          </a:p>
          <a:p>
            <a:pPr lvl="1"/>
            <a:r>
              <a:rPr lang="pt-PT" dirty="0"/>
              <a:t>* Página de produtos (produtos.html)</a:t>
            </a:r>
          </a:p>
          <a:p>
            <a:pPr lvl="2"/>
            <a:r>
              <a:rPr lang="pt-PT" dirty="0"/>
              <a:t>- Lista de produtos da empresa e uma pequena descrição de cada um deles (3 colunas – ecrã grande / 2 colunas – ecrã médio  / 1 coluna – ecrã pequeno);</a:t>
            </a:r>
          </a:p>
          <a:p>
            <a:pPr lvl="1"/>
            <a:r>
              <a:rPr lang="pt-PT" dirty="0"/>
              <a:t>* Página de contactos (contactos.html)</a:t>
            </a:r>
          </a:p>
          <a:p>
            <a:pPr lvl="2"/>
            <a:r>
              <a:rPr lang="pt-PT" dirty="0"/>
              <a:t>- vários endereços das delegações da empresa</a:t>
            </a:r>
          </a:p>
          <a:p>
            <a:pPr marL="0" lvl="1" indent="3175" algn="ctr"/>
            <a:r>
              <a:rPr lang="pt-PT" sz="1800" dirty="0"/>
              <a:t>-</a:t>
            </a:r>
            <a:r>
              <a:rPr lang="pt-PT" sz="1800" dirty="0" err="1"/>
              <a:t>oOo</a:t>
            </a:r>
            <a:r>
              <a:rPr lang="pt-PT" sz="1800" dirty="0"/>
              <a:t>-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FF0000"/>
                </a:solidFill>
              </a:rPr>
              <a:t>Procure as facilidades do </a:t>
            </a:r>
            <a:r>
              <a:rPr lang="pt-PT" sz="1400" dirty="0" err="1">
                <a:solidFill>
                  <a:srgbClr val="FF0000"/>
                </a:solidFill>
              </a:rPr>
              <a:t>Bootstrap</a:t>
            </a:r>
            <a:r>
              <a:rPr lang="pt-PT" sz="1400" dirty="0">
                <a:solidFill>
                  <a:srgbClr val="FF0000"/>
                </a:solidFill>
              </a:rPr>
              <a:t> de modo a melhorar a interface e tirar as potencialidades todas;</a:t>
            </a:r>
            <a:br>
              <a:rPr lang="pt-PT" sz="1400" dirty="0">
                <a:solidFill>
                  <a:srgbClr val="FF0000"/>
                </a:solidFill>
              </a:rPr>
            </a:br>
            <a:r>
              <a:rPr lang="pt-PT" sz="1400" dirty="0">
                <a:solidFill>
                  <a:srgbClr val="FF0000"/>
                </a:solidFill>
              </a:rPr>
              <a:t>Não se esqueça que a interface deve ser adaptável aos diversos tipos de dispositivos – monitor, </a:t>
            </a:r>
            <a:r>
              <a:rPr lang="pt-PT" sz="1400" dirty="0" err="1">
                <a:solidFill>
                  <a:srgbClr val="FF0000"/>
                </a:solidFill>
              </a:rPr>
              <a:t>tablet</a:t>
            </a:r>
            <a:r>
              <a:rPr lang="pt-PT" sz="1400" dirty="0">
                <a:solidFill>
                  <a:srgbClr val="FF0000"/>
                </a:solidFill>
              </a:rPr>
              <a:t> e móvel.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0909A6-C354-4973-8C5D-41DA359CC9E5}"/>
              </a:ext>
            </a:extLst>
          </p:cNvPr>
          <p:cNvSpPr txBox="1"/>
          <p:nvPr/>
        </p:nvSpPr>
        <p:spPr>
          <a:xfrm>
            <a:off x="685800" y="6204578"/>
            <a:ext cx="616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hlinkClick r:id="rId2"/>
              </a:rPr>
              <a:t>https://getbootstrap.com/docs/5.3/getting-started/introduction/</a:t>
            </a:r>
            <a:r>
              <a:rPr lang="pt-P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99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br>
              <a:rPr lang="en-US" dirty="0"/>
            </a:br>
            <a:r>
              <a:rPr lang="en-US" sz="3200" dirty="0"/>
              <a:t>(English version of previous slide)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/>
          </a:bodyPr>
          <a:lstStyle/>
          <a:p>
            <a:r>
              <a:rPr lang="en-US" dirty="0"/>
              <a:t>Using the bootstrap create a set of web pages for a company institutional presence consisting of 3 main pages:</a:t>
            </a:r>
          </a:p>
          <a:p>
            <a:pPr lvl="1"/>
            <a:r>
              <a:rPr lang="en-US" dirty="0"/>
              <a:t>* Home page (index.html)</a:t>
            </a:r>
          </a:p>
          <a:p>
            <a:pPr lvl="2"/>
            <a:r>
              <a:rPr lang="en-US" dirty="0"/>
              <a:t>- promotional banner</a:t>
            </a:r>
          </a:p>
          <a:p>
            <a:pPr lvl="2"/>
            <a:r>
              <a:rPr lang="en-US" dirty="0"/>
              <a:t>- company identification text</a:t>
            </a:r>
          </a:p>
          <a:p>
            <a:pPr lvl="1"/>
            <a:r>
              <a:rPr lang="en-US" dirty="0"/>
              <a:t>* Products page (products.html)</a:t>
            </a:r>
          </a:p>
          <a:p>
            <a:pPr lvl="2"/>
            <a:r>
              <a:rPr lang="en-US" dirty="0"/>
              <a:t>- List of company products and a short description of each of them (3 columns – large size / 2 columns – medium size / 1 column – small size);</a:t>
            </a:r>
          </a:p>
          <a:p>
            <a:pPr lvl="1"/>
            <a:r>
              <a:rPr lang="en-US" dirty="0"/>
              <a:t>* Contacts page (contacts.html)</a:t>
            </a:r>
          </a:p>
          <a:p>
            <a:pPr lvl="2"/>
            <a:r>
              <a:rPr lang="en-US" dirty="0"/>
              <a:t>- several addresses of the company's delegations</a:t>
            </a:r>
          </a:p>
          <a:p>
            <a:pPr marL="0" lvl="2" indent="0" algn="ctr">
              <a:buNone/>
            </a:pPr>
            <a:r>
              <a:rPr lang="pt-PT" i="0" dirty="0"/>
              <a:t>.</a:t>
            </a:r>
            <a:r>
              <a:rPr lang="pt-PT" i="0" dirty="0" err="1"/>
              <a:t>oOo</a:t>
            </a:r>
            <a:r>
              <a:rPr lang="pt-PT" i="0" dirty="0"/>
              <a:t>.</a:t>
            </a:r>
          </a:p>
          <a:p>
            <a:r>
              <a:rPr lang="en-US" sz="1500" dirty="0">
                <a:solidFill>
                  <a:srgbClr val="FF0000"/>
                </a:solidFill>
              </a:rPr>
              <a:t>Search for Bootstrap's facilities to improve the interface and take advantage of all of them;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Do not forget that the interface must be adaptable to the different types of devices - monitor, tablet and mobile.</a:t>
            </a:r>
          </a:p>
          <a:p>
            <a:endParaRPr lang="en-US" sz="1500" dirty="0">
              <a:solidFill>
                <a:srgbClr val="FF0000"/>
              </a:solidFill>
            </a:endParaRPr>
          </a:p>
          <a:p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12C1ED-6634-4DD9-A2C5-064644B43A72}"/>
              </a:ext>
            </a:extLst>
          </p:cNvPr>
          <p:cNvSpPr txBox="1"/>
          <p:nvPr/>
        </p:nvSpPr>
        <p:spPr>
          <a:xfrm>
            <a:off x="761619" y="6224439"/>
            <a:ext cx="61656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2"/>
              </a:rPr>
              <a:t>https://getbootstrap.com/docs/5.3/getting-started/introduction/</a:t>
            </a:r>
            <a:r>
              <a:rPr lang="pt-PT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00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Ajudas / </a:t>
            </a:r>
            <a:r>
              <a:rPr lang="pt-PT" dirty="0" err="1"/>
              <a:t>Add-ons</a:t>
            </a: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910652" cy="1645920"/>
          </a:xfrm>
        </p:spPr>
        <p:txBody>
          <a:bodyPr>
            <a:normAutofit/>
          </a:bodyPr>
          <a:lstStyle/>
          <a:p>
            <a:r>
              <a:rPr lang="pt-PT" sz="2400" dirty="0"/>
              <a:t>Instalação do </a:t>
            </a:r>
            <a:r>
              <a:rPr lang="pt-PT" sz="2400" dirty="0" err="1"/>
              <a:t>Bootstrap</a:t>
            </a:r>
            <a:r>
              <a:rPr lang="pt-PT" sz="2400" dirty="0"/>
              <a:t> no Visual </a:t>
            </a:r>
            <a:r>
              <a:rPr lang="pt-PT" sz="2400" dirty="0" err="1"/>
              <a:t>Studio</a:t>
            </a:r>
            <a:r>
              <a:rPr lang="pt-PT" sz="2400" dirty="0"/>
              <a:t> / </a:t>
            </a:r>
            <a:r>
              <a:rPr lang="pt-PT" sz="2400" dirty="0" err="1"/>
              <a:t>Bootstrap</a:t>
            </a:r>
            <a:r>
              <a:rPr lang="pt-PT" sz="2400" dirty="0"/>
              <a:t> </a:t>
            </a:r>
            <a:r>
              <a:rPr lang="pt-PT" sz="2400" dirty="0" err="1"/>
              <a:t>installation</a:t>
            </a:r>
            <a:r>
              <a:rPr lang="pt-PT" sz="2400" dirty="0"/>
              <a:t> </a:t>
            </a:r>
            <a:r>
              <a:rPr lang="pt-PT" sz="2400" dirty="0" err="1"/>
              <a:t>on</a:t>
            </a:r>
            <a:r>
              <a:rPr lang="pt-PT" sz="2400" dirty="0"/>
              <a:t> Visual </a:t>
            </a:r>
            <a:r>
              <a:rPr lang="pt-PT" sz="2400" dirty="0" err="1"/>
              <a:t>Studio</a:t>
            </a: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D30D65-286F-4AAA-BC93-495509F3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16954"/>
            <a:ext cx="10753725" cy="55609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	</a:t>
            </a:r>
            <a:r>
              <a:rPr lang="en-US" dirty="0" err="1">
                <a:sym typeface="Wingdings" panose="05000000000000000000" pitchFamily="2" charset="2"/>
              </a:rPr>
              <a:t>libman.json</a:t>
            </a:r>
            <a:r>
              <a:rPr lang="en-US" dirty="0">
                <a:sym typeface="Wingdings" panose="05000000000000000000" pitchFamily="2" charset="2"/>
              </a:rPr>
              <a:t>				</a:t>
            </a:r>
            <a:endParaRPr lang="en-US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641C75-EFCB-4B65-8A34-6E3656E6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C3F483-71A5-44D0-81A6-2268A0A6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77E2C3-2F21-4E20-872F-1280D91B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0BE125-4D44-40FE-BB4C-44906069D204}"/>
              </a:ext>
            </a:extLst>
          </p:cNvPr>
          <p:cNvSpPr txBox="1"/>
          <p:nvPr/>
        </p:nvSpPr>
        <p:spPr>
          <a:xfrm>
            <a:off x="676656" y="730233"/>
            <a:ext cx="4492110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version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PT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"1.0"</a:t>
            </a:r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defaultProvider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PT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cdnjs</a:t>
            </a:r>
            <a:r>
              <a:rPr lang="pt-PT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libraries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fr-F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F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"destination"</a:t>
            </a:r>
            <a:r>
              <a:rPr lang="fr-F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wwwroot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/lib/</a:t>
            </a:r>
            <a:r>
              <a:rPr lang="fr-F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bootstrap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fr-F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dist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/"</a:t>
            </a:r>
            <a:r>
              <a:rPr lang="fr-F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library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PT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"bootstrap@5.2.2"</a:t>
            </a:r>
            <a:endParaRPr lang="pt-PT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},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fr-F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F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"destination"</a:t>
            </a:r>
            <a:r>
              <a:rPr lang="fr-F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wwwroot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/lib/font-</a:t>
            </a:r>
            <a:r>
              <a:rPr lang="fr-F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awesome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fr-F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dist</a:t>
            </a:r>
            <a:r>
              <a:rPr lang="fr-F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library</a:t>
            </a:r>
            <a:r>
              <a:rPr lang="pt-PT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PT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"font-awesome@4.7.0"</a:t>
            </a:r>
            <a:endParaRPr lang="pt-PT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]</a:t>
            </a:r>
          </a:p>
          <a:p>
            <a:r>
              <a:rPr lang="pt-P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sz="5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D08CDE-A082-2141-B87F-7E0B16DC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6" y="151345"/>
            <a:ext cx="2270195" cy="47187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60DFF8D-86E7-5ACD-536F-88C0D365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52" y="4873999"/>
            <a:ext cx="2373073" cy="1700932"/>
          </a:xfrm>
          <a:prstGeom prst="rect">
            <a:avLst/>
          </a:prstGeom>
        </p:spPr>
      </p:pic>
      <p:sp>
        <p:nvSpPr>
          <p:cNvPr id="15" name="Chaveta à esquerda 14">
            <a:extLst>
              <a:ext uri="{FF2B5EF4-FFF2-40B4-BE49-F238E27FC236}">
                <a16:creationId xmlns:a16="http://schemas.microsoft.com/office/drawing/2014/main" id="{756D761C-FE97-4CDD-A15F-08725A272A03}"/>
              </a:ext>
            </a:extLst>
          </p:cNvPr>
          <p:cNvSpPr/>
          <p:nvPr/>
        </p:nvSpPr>
        <p:spPr>
          <a:xfrm>
            <a:off x="7143209" y="4935667"/>
            <a:ext cx="239367" cy="1700932"/>
          </a:xfrm>
          <a:prstGeom prst="leftBrace">
            <a:avLst>
              <a:gd name="adj1" fmla="val 56399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veta à esquerda 16">
            <a:extLst>
              <a:ext uri="{FF2B5EF4-FFF2-40B4-BE49-F238E27FC236}">
                <a16:creationId xmlns:a16="http://schemas.microsoft.com/office/drawing/2014/main" id="{B9D8BB08-D62F-4520-B9E6-5FE1C381BE8D}"/>
              </a:ext>
            </a:extLst>
          </p:cNvPr>
          <p:cNvSpPr/>
          <p:nvPr/>
        </p:nvSpPr>
        <p:spPr>
          <a:xfrm>
            <a:off x="7179272" y="730233"/>
            <a:ext cx="203304" cy="4139825"/>
          </a:xfrm>
          <a:prstGeom prst="leftBrace">
            <a:avLst>
              <a:gd name="adj1" fmla="val 56399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3D14387-EC68-CAFE-C63F-FC150F5FC26B}"/>
              </a:ext>
            </a:extLst>
          </p:cNvPr>
          <p:cNvSpPr/>
          <p:nvPr/>
        </p:nvSpPr>
        <p:spPr>
          <a:xfrm>
            <a:off x="986118" y="1407459"/>
            <a:ext cx="4182647" cy="6723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6455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 base / Base file</a:t>
            </a:r>
            <a:br>
              <a:rPr lang="pt-PT" dirty="0"/>
            </a:br>
            <a:r>
              <a:rPr lang="pt-PT" sz="2400" dirty="0" err="1"/>
              <a:t>Bootstrap</a:t>
            </a:r>
            <a:r>
              <a:rPr lang="pt-PT" sz="2400" dirty="0"/>
              <a:t> + Google </a:t>
            </a:r>
            <a:r>
              <a:rPr lang="pt-PT" sz="2400" dirty="0" err="1"/>
              <a:t>Fonts</a:t>
            </a:r>
            <a:r>
              <a:rPr lang="pt-PT" sz="2400" dirty="0"/>
              <a:t> + Font </a:t>
            </a:r>
            <a:r>
              <a:rPr lang="pt-PT" sz="2400" dirty="0" err="1"/>
              <a:t>Awesome</a:t>
            </a:r>
            <a:r>
              <a:rPr lang="pt-PT" sz="2400" dirty="0"/>
              <a:t> – </a:t>
            </a:r>
            <a:r>
              <a:rPr lang="pt-PT" sz="2400" dirty="0">
                <a:solidFill>
                  <a:srgbClr val="C00000"/>
                </a:solidFill>
              </a:rPr>
              <a:t>local files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©2014-23, Joaquim Sousa Pinto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666368" y="1893413"/>
            <a:ext cx="10763631" cy="4401205"/>
          </a:xfrm>
          <a:prstGeom prst="rect">
            <a:avLst/>
          </a:prstGeom>
          <a:ln>
            <a:solidFill>
              <a:srgbClr val="50B4C8"/>
            </a:solidFill>
          </a:ln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!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doctype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html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lang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Required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meta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tags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="utf-8"&gt;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="viewport"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content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="width=device-width, initial-scale=1, shrink-to-fit=no"&gt;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Google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Fonts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preconnect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="https://fonts.googleapis.com"&gt;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preconnect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="https://fonts.gstatic.com"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crossorigin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="https://fonts.googleapis.com/css2?family=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Open+Sans&amp;display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=swap"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="stylesheet"&gt;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Bootstrap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CSS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="../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lib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bootstrap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dist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css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/bootstrap.min.css"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stylesheet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Font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Awesome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="../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lib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font-awesome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dist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css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/font-awesome.min.css"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stylesheet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PT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Using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Bootstrap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style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font-family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'Open Sans'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sans-serif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style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Bootstrap Bundle --&gt;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="../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lib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bootstrap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dist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js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/bootstrap.bundle.min.js"&gt;&lt;/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Ajudas / </a:t>
            </a:r>
            <a:r>
              <a:rPr lang="pt-PT" dirty="0" err="1"/>
              <a:t>Add-ons</a:t>
            </a: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910652" cy="1645920"/>
          </a:xfrm>
        </p:spPr>
        <p:txBody>
          <a:bodyPr>
            <a:normAutofit/>
          </a:bodyPr>
          <a:lstStyle/>
          <a:p>
            <a:r>
              <a:rPr lang="pt-PT" sz="2400" dirty="0"/>
              <a:t>Instalação do </a:t>
            </a:r>
            <a:r>
              <a:rPr lang="pt-PT" sz="2400" dirty="0" err="1"/>
              <a:t>Bootstrap</a:t>
            </a:r>
            <a:r>
              <a:rPr lang="pt-PT" sz="2400" dirty="0"/>
              <a:t> no Visual </a:t>
            </a:r>
            <a:r>
              <a:rPr lang="pt-PT" sz="2400" dirty="0" err="1"/>
              <a:t>Studio</a:t>
            </a:r>
            <a:r>
              <a:rPr lang="pt-PT" sz="2400" dirty="0"/>
              <a:t> / </a:t>
            </a:r>
            <a:r>
              <a:rPr lang="pt-PT" sz="2400" dirty="0" err="1"/>
              <a:t>Bootstrap</a:t>
            </a:r>
            <a:r>
              <a:rPr lang="pt-PT" sz="2400" dirty="0"/>
              <a:t> </a:t>
            </a:r>
            <a:r>
              <a:rPr lang="pt-PT" sz="2400" dirty="0" err="1"/>
              <a:t>install</a:t>
            </a:r>
            <a:r>
              <a:rPr lang="pt-PT" sz="2400" dirty="0"/>
              <a:t> </a:t>
            </a:r>
            <a:r>
              <a:rPr lang="pt-PT" sz="2400" dirty="0" err="1"/>
              <a:t>on</a:t>
            </a:r>
            <a:r>
              <a:rPr lang="pt-PT" sz="2400" dirty="0"/>
              <a:t> Visual </a:t>
            </a:r>
            <a:r>
              <a:rPr lang="pt-PT" sz="2400" dirty="0" err="1"/>
              <a:t>Studio</a:t>
            </a:r>
            <a:endParaRPr lang="pt-PT" sz="2400" dirty="0"/>
          </a:p>
          <a:p>
            <a:r>
              <a:rPr lang="pt-PT" sz="2400" dirty="0"/>
              <a:t>Fontes externas / </a:t>
            </a:r>
            <a:r>
              <a:rPr lang="pt-PT" sz="2400" dirty="0" err="1"/>
              <a:t>Remote</a:t>
            </a:r>
            <a:r>
              <a:rPr lang="pt-PT" sz="2400" dirty="0"/>
              <a:t> </a:t>
            </a:r>
            <a:r>
              <a:rPr lang="pt-PT" sz="2400" dirty="0" err="1"/>
              <a:t>sources</a:t>
            </a: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9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 base / Base file</a:t>
            </a:r>
            <a:br>
              <a:rPr lang="pt-PT" dirty="0"/>
            </a:br>
            <a:r>
              <a:rPr lang="pt-PT" sz="2400" dirty="0" err="1"/>
              <a:t>Bootstrap</a:t>
            </a:r>
            <a:r>
              <a:rPr lang="pt-PT" sz="2400" dirty="0"/>
              <a:t> + Google </a:t>
            </a:r>
            <a:r>
              <a:rPr lang="pt-PT" sz="2400" dirty="0" err="1"/>
              <a:t>Fonts</a:t>
            </a:r>
            <a:r>
              <a:rPr lang="pt-PT" sz="2400" dirty="0"/>
              <a:t> + Font </a:t>
            </a:r>
            <a:r>
              <a:rPr lang="pt-PT" sz="2400" dirty="0" err="1"/>
              <a:t>Awesome</a:t>
            </a:r>
            <a:r>
              <a:rPr lang="pt-PT" sz="2400" dirty="0"/>
              <a:t> – </a:t>
            </a:r>
            <a:r>
              <a:rPr lang="pt-PT" sz="2400" dirty="0" err="1">
                <a:solidFill>
                  <a:srgbClr val="C00000"/>
                </a:solidFill>
              </a:rPr>
              <a:t>remote</a:t>
            </a:r>
            <a:r>
              <a:rPr lang="pt-PT" sz="2400" dirty="0">
                <a:solidFill>
                  <a:srgbClr val="C00000"/>
                </a:solidFill>
              </a:rPr>
              <a:t> files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©2014-23, Joaquim Sousa Pinto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5800" y="2203281"/>
            <a:ext cx="10158307" cy="4247317"/>
          </a:xfrm>
          <a:prstGeom prst="rect">
            <a:avLst/>
          </a:prstGeom>
          <a:ln>
            <a:solidFill>
              <a:srgbClr val="50B4C8"/>
            </a:solidFill>
          </a:ln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!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doctype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html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lang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Required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meta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tags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="utf-8"&gt;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="viewport"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content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="width=device-width, initial-scale=1, shrink-to-fit=no"&gt;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Google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Fonts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preconnect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="https://fonts.googleapis.com"&gt;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preconnect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="https://fonts.gstatic.com"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crossorigin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="https://fonts.googleapis.com/css2?family=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Open+Sans&amp;display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=swap"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="stylesheet"&gt;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Bootstrap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CSS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="stylesheet"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="https://cdn.jsdelivr.net/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npm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/bootstrap@5.3.2/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dist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css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/bootstrap.min.css"&gt;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&lt;!– Font </a:t>
            </a:r>
            <a:r>
              <a:rPr lang="pt-PT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Awesome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CSS --&gt;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="stylesheet"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="https://cdn.jsdelivr.net/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npm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/font-awesome@4.7.0/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css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/font-awesome.min.css"&gt;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PT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Using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Bootstrap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style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font-family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'Open Sans'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sans-serif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style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Bootstrap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Bundle</a:t>
            </a:r>
            <a:r>
              <a:rPr lang="pt-PT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--&gt;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pt-PT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="https://cdn.jsdelivr.net/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npm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/bootstrap@5.3.2/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dist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pt-PT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js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/bootstrap.bundle.min.js"&gt;&lt;/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PT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pt-PT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PT" sz="1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101002-B445-A0E7-BD9B-429B72E92281}"/>
              </a:ext>
            </a:extLst>
          </p:cNvPr>
          <p:cNvSpPr txBox="1"/>
          <p:nvPr/>
        </p:nvSpPr>
        <p:spPr>
          <a:xfrm>
            <a:off x="685800" y="1833949"/>
            <a:ext cx="6167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2"/>
              </a:rPr>
              <a:t>https://www.jsdelivr.com/package/npm/bootstrap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86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Resultado final / Final </a:t>
            </a:r>
            <a:r>
              <a:rPr lang="pt-PT" dirty="0" err="1"/>
              <a:t>result</a:t>
            </a: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 e 24/10/2023</a:t>
            </a:r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©2014-23, Joaquim Sousa Pinto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12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6986</TotalTime>
  <Words>1255</Words>
  <Application>Microsoft Office PowerPoint</Application>
  <PresentationFormat>Ecrã Panorâmico</PresentationFormat>
  <Paragraphs>149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Segoe UI</vt:lpstr>
      <vt:lpstr>Segoe UI Light</vt:lpstr>
      <vt:lpstr>Metropolitan</vt:lpstr>
      <vt:lpstr>Introdução às tecnologias Web - ITW</vt:lpstr>
      <vt:lpstr>Projeto</vt:lpstr>
      <vt:lpstr>Exercise (English version of previous slide)</vt:lpstr>
      <vt:lpstr>Ajudas / Add-ons</vt:lpstr>
      <vt:lpstr>Apresentação do PowerPoint</vt:lpstr>
      <vt:lpstr>Ficheiro base / Base file Bootstrap + Google Fonts + Font Awesome – local files</vt:lpstr>
      <vt:lpstr>Ajudas / Add-ons</vt:lpstr>
      <vt:lpstr>Ficheiro base / Base file Bootstrap + Google Fonts + Font Awesome – remote files</vt:lpstr>
      <vt:lpstr>Resultado final / Final result</vt:lpstr>
      <vt:lpstr>Exercício 1 page: index.html – target: desktop (lg) / mobile features: navbar (top &amp; bottom) + banner</vt:lpstr>
      <vt:lpstr>Exercício 2 page: produtos.html – target: desktop (lg) / tablet (md) / mobile features: navbar + card</vt:lpstr>
      <vt:lpstr>Exercício 3 page: contactos.html – target: desktop (lg) features: navbar + nav nav-tabs + table table striped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às tecnologias Web - ITW</dc:title>
  <dc:creator>Joaquim Sousa Pinto</dc:creator>
  <cp:lastModifiedBy>Joaquim Pinto</cp:lastModifiedBy>
  <cp:revision>237</cp:revision>
  <dcterms:created xsi:type="dcterms:W3CDTF">2014-09-20T15:41:02Z</dcterms:created>
  <dcterms:modified xsi:type="dcterms:W3CDTF">2023-10-22T09:20:01Z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