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F6B34-132A-4099-A50B-B5974C9EA64C}" type="datetimeFigureOut">
              <a:rPr lang="pt-PT" smtClean="0"/>
              <a:t>18/11/2021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9171-4A4C-485F-AE2F-94B654A170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14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9E6-DD42-4C1B-9445-D1E68C0E884B}" type="datetime1">
              <a:rPr lang="pt-PT" smtClean="0"/>
              <a:t>18/11/2021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4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89AE-5FF8-498C-9E87-C9E07E9A6484}" type="datetime1">
              <a:rPr lang="pt-PT" smtClean="0"/>
              <a:t>18/11/2021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8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5A92-8E43-4DE0-88C2-27A15A232DE4}" type="datetime1">
              <a:rPr lang="pt-PT" smtClean="0"/>
              <a:t>18/11/2021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31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1E99-81E2-4F2D-ACE8-10EA8EE56E74}" type="datetime1">
              <a:rPr lang="pt-PT" smtClean="0"/>
              <a:t>18/11/2021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33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49ED-9E13-4608-9D7F-BB9FFDCAFC48}" type="datetime1">
              <a:rPr lang="pt-PT" smtClean="0"/>
              <a:t>18/11/2021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D76C-0485-4E50-8A1B-2BC9401BEE3F}" type="datetime1">
              <a:rPr lang="pt-PT" smtClean="0"/>
              <a:t>18/11/2021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0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1FE8-4EF0-40E7-906C-761308DA5125}" type="datetime1">
              <a:rPr lang="pt-PT" smtClean="0"/>
              <a:t>18/11/2021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80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0629-4E34-4C2A-B0B2-977F3EC4723E}" type="datetime1">
              <a:rPr lang="pt-PT" smtClean="0"/>
              <a:t>18/11/2021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460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0EE4-72CE-4597-AA8E-F9A256219512}" type="datetime1">
              <a:rPr lang="pt-PT" smtClean="0"/>
              <a:t>18/11/2021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84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E95F4-234F-4BFB-8728-C75DDB9A4F82}" type="datetime1">
              <a:rPr lang="pt-PT" smtClean="0"/>
              <a:t>18/11/2021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919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C02C-1975-46C9-B1CF-2B900A1D8A4B}" type="datetime1">
              <a:rPr lang="pt-PT" smtClean="0"/>
              <a:t>18/11/2021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21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A810B-74AF-499F-A8F2-BCE2AE644848}" type="datetime1">
              <a:rPr lang="pt-PT" smtClean="0"/>
              <a:t>18/11/2021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D5D7C-913F-4EEC-9B1E-C7E01B221A7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" TargetMode="External"/><Relationship Id="rId7" Type="http://schemas.openxmlformats.org/officeDocument/2006/relationships/hyperlink" Target="https://spacy.io/universe/project/spacy-langdetect" TargetMode="External"/><Relationship Id="rId2" Type="http://schemas.openxmlformats.org/officeDocument/2006/relationships/hyperlink" Target="https://www.kaggle.com/austinreese/goodreads-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autiful-soup-4.readthedocs.io/en/latest" TargetMode="External"/><Relationship Id="rId5" Type="http://schemas.openxmlformats.org/officeDocument/2006/relationships/hyperlink" Target="https://docs.python-requests.org/en/latest" TargetMode="External"/><Relationship Id="rId4" Type="http://schemas.openxmlformats.org/officeDocument/2006/relationships/hyperlink" Target="https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C5FBC-FECB-4D85-8F67-BC5E60DF8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124764"/>
            <a:ext cx="8361229" cy="2098226"/>
          </a:xfrm>
        </p:spPr>
        <p:txBody>
          <a:bodyPr/>
          <a:lstStyle/>
          <a:p>
            <a:r>
              <a:rPr lang="pt-PT" sz="6000" dirty="0"/>
              <a:t>Data </a:t>
            </a:r>
            <a:r>
              <a:rPr lang="pt-PT" sz="6000" dirty="0" err="1"/>
              <a:t>Preparation</a:t>
            </a:r>
            <a:r>
              <a:rPr lang="pt-PT" sz="6000" dirty="0"/>
              <a:t> </a:t>
            </a:r>
            <a:r>
              <a:rPr lang="pt-PT" sz="6000" dirty="0" err="1"/>
              <a:t>Process</a:t>
            </a:r>
            <a:endParaRPr lang="pt-PT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3A577-62E0-48D7-BABE-B710ADF6B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635010"/>
            <a:ext cx="6831673" cy="1086237"/>
          </a:xfrm>
        </p:spPr>
        <p:txBody>
          <a:bodyPr/>
          <a:lstStyle/>
          <a:p>
            <a:r>
              <a:rPr lang="pt-PT" b="0" i="0" dirty="0" err="1">
                <a:effectLst/>
                <a:latin typeface="Arial" panose="020B0604020202020204" pitchFamily="34" charset="0"/>
              </a:rPr>
              <a:t>Goodreads</a:t>
            </a:r>
            <a:r>
              <a:rPr lang="pt-PT" b="0" i="0" dirty="0">
                <a:effectLst/>
                <a:latin typeface="Arial" panose="020B0604020202020204" pitchFamily="34" charset="0"/>
              </a:rPr>
              <a:t>’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Books</a:t>
            </a:r>
            <a:r>
              <a:rPr lang="pt-PT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and</a:t>
            </a:r>
            <a:r>
              <a:rPr lang="pt-PT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Reviews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715F40-BB3F-4BC1-9D9F-700E39E8C523}"/>
              </a:ext>
            </a:extLst>
          </p:cNvPr>
          <p:cNvSpPr txBox="1"/>
          <p:nvPr/>
        </p:nvSpPr>
        <p:spPr>
          <a:xfrm>
            <a:off x="1711354" y="4721247"/>
            <a:ext cx="360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Diogo Almeida (up201806630)</a:t>
            </a:r>
          </a:p>
          <a:p>
            <a:r>
              <a:rPr lang="pt-PT" dirty="0"/>
              <a:t>Pedro Queirós (up201806329)</a:t>
            </a:r>
          </a:p>
        </p:txBody>
      </p:sp>
    </p:spTree>
    <p:extLst>
      <p:ext uri="{BB962C8B-B14F-4D97-AF65-F5344CB8AC3E}">
        <p14:creationId xmlns:p14="http://schemas.microsoft.com/office/powerpoint/2010/main" val="158285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F8C1-EDC7-43A9-B079-3B6C6B25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Extraction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Preparation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01D193FC-67D8-4AB1-86D7-E2F478873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1097"/>
            <a:ext cx="10058399" cy="3967618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330E913-788D-4F8B-B5AA-D35F755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404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2CC5B-BD8A-4251-A58A-06FD7AA7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Domain</a:t>
            </a:r>
            <a:r>
              <a:rPr lang="pt-PT" dirty="0"/>
              <a:t> Conceptual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79D76E5-B2AD-4A91-8FC2-848968874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67" y="1963708"/>
            <a:ext cx="6959065" cy="4022725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7F3144-38D9-46C3-B2F8-78D8791C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1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8611F-8AD6-48D1-AAE6-BE8B0976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Characterization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2EA3D11-473A-4CBC-8B73-E99CCA2E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8202"/>
            <a:ext cx="4777969" cy="2783859"/>
          </a:xfrm>
        </p:spPr>
      </p:pic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FE4CFC39-2F71-4610-A2DE-AC0E0328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4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45DE0A-1D8D-4045-9AC4-FEC413073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11" y="2398204"/>
            <a:ext cx="4777969" cy="27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6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8611F-8AD6-48D1-AAE6-BE8B0976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Characterization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8A7F023-626C-4EFF-A9C7-7A3B9C5CC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5" y="2087210"/>
            <a:ext cx="6241629" cy="402272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DEE1867-48B0-4AA6-B23E-023C274F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34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8611F-8AD6-48D1-AAE6-BE8B0976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Characterization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3D3D11A-92D5-4FF3-88AF-561682FBC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" y="2382489"/>
            <a:ext cx="4739509" cy="2738152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BB2793-1F11-47BF-ABD1-1C607CE9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6</a:t>
            </a:fld>
            <a:endParaRPr lang="pt-PT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61484032-CA5B-428C-9AAD-EDEC14E73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71" y="2566687"/>
            <a:ext cx="4739509" cy="23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4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B0D66-4D5F-43BA-9FC2-5464CBD4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522498-2967-4BCA-9EA5-98373CACC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939"/>
            <a:ext cx="9601200" cy="3581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dirty="0"/>
              <a:t>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extraction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preparation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following</a:t>
            </a:r>
            <a:r>
              <a:rPr lang="pt-PT" dirty="0"/>
              <a:t> steps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:	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2000" dirty="0" err="1"/>
              <a:t>Gathering</a:t>
            </a:r>
            <a:r>
              <a:rPr lang="pt-PT" sz="2000" dirty="0"/>
              <a:t> data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enrich</a:t>
            </a:r>
            <a:r>
              <a:rPr lang="pt-PT" sz="2000" dirty="0"/>
              <a:t> </a:t>
            </a:r>
            <a:r>
              <a:rPr lang="pt-PT" sz="2000" dirty="0" err="1"/>
              <a:t>it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data </a:t>
            </a:r>
            <a:r>
              <a:rPr lang="pt-PT" sz="2000" dirty="0" err="1"/>
              <a:t>from</a:t>
            </a:r>
            <a:r>
              <a:rPr lang="pt-PT" sz="2000" dirty="0"/>
              <a:t> diferentes </a:t>
            </a:r>
            <a:r>
              <a:rPr lang="pt-PT" sz="2000" dirty="0" err="1"/>
              <a:t>sources</a:t>
            </a:r>
            <a:endParaRPr lang="pt-PT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2000" dirty="0"/>
              <a:t>Data </a:t>
            </a:r>
            <a:r>
              <a:rPr lang="pt-PT" sz="2000" dirty="0" err="1"/>
              <a:t>cleaning</a:t>
            </a:r>
            <a:endParaRPr lang="pt-PT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2000" dirty="0" err="1"/>
              <a:t>Analyse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final data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lnSpc>
                <a:spcPct val="100000"/>
              </a:lnSpc>
              <a:buNone/>
            </a:pPr>
            <a:r>
              <a:rPr lang="pt-PT" dirty="0" err="1"/>
              <a:t>Regarding</a:t>
            </a:r>
            <a:r>
              <a:rPr lang="pt-PT" dirty="0"/>
              <a:t> future </a:t>
            </a:r>
            <a:r>
              <a:rPr lang="pt-PT" dirty="0" err="1"/>
              <a:t>work</a:t>
            </a:r>
            <a:r>
              <a:rPr lang="pt-PT" dirty="0"/>
              <a:t>, some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tasks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2000" dirty="0" err="1"/>
              <a:t>Search</a:t>
            </a:r>
            <a:r>
              <a:rPr lang="pt-PT" sz="2000" dirty="0"/>
              <a:t> </a:t>
            </a:r>
            <a:r>
              <a:rPr lang="pt-PT" sz="2000" dirty="0" err="1"/>
              <a:t>books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author</a:t>
            </a:r>
            <a:endParaRPr lang="pt-PT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2000" dirty="0" err="1"/>
              <a:t>Search</a:t>
            </a:r>
            <a:r>
              <a:rPr lang="pt-PT" sz="2000" dirty="0"/>
              <a:t> </a:t>
            </a:r>
            <a:r>
              <a:rPr lang="pt-PT" sz="2000" dirty="0" err="1"/>
              <a:t>books</a:t>
            </a:r>
            <a:r>
              <a:rPr lang="pt-PT" sz="2000" dirty="0"/>
              <a:t> </a:t>
            </a:r>
            <a:r>
              <a:rPr lang="pt-PT" sz="2000" dirty="0" err="1"/>
              <a:t>based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their</a:t>
            </a:r>
            <a:r>
              <a:rPr lang="pt-PT" sz="2000" dirty="0"/>
              <a:t> </a:t>
            </a:r>
            <a:r>
              <a:rPr lang="pt-PT" sz="2000" dirty="0" err="1"/>
              <a:t>language</a:t>
            </a:r>
            <a:endParaRPr lang="pt-PT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2000" dirty="0" err="1"/>
              <a:t>Search</a:t>
            </a:r>
            <a:r>
              <a:rPr lang="pt-PT" sz="2000" dirty="0"/>
              <a:t> </a:t>
            </a:r>
            <a:r>
              <a:rPr lang="pt-PT" sz="2000" dirty="0" err="1"/>
              <a:t>books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genre</a:t>
            </a:r>
            <a:r>
              <a:rPr lang="pt-PT" sz="2000" dirty="0"/>
              <a:t>, </a:t>
            </a:r>
            <a:r>
              <a:rPr lang="pt-PT" sz="2000" dirty="0" err="1"/>
              <a:t>awards</a:t>
            </a:r>
            <a:r>
              <a:rPr lang="pt-PT" sz="2000" dirty="0"/>
              <a:t> </a:t>
            </a:r>
            <a:r>
              <a:rPr lang="pt-PT" sz="2000" dirty="0" err="1"/>
              <a:t>or</a:t>
            </a:r>
            <a:r>
              <a:rPr lang="pt-PT" sz="2000" dirty="0"/>
              <a:t> </a:t>
            </a:r>
            <a:r>
              <a:rPr lang="pt-PT" sz="2000" dirty="0" err="1"/>
              <a:t>even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their</a:t>
            </a:r>
            <a:r>
              <a:rPr lang="pt-PT" sz="2000" dirty="0"/>
              <a:t> </a:t>
            </a:r>
            <a:r>
              <a:rPr lang="pt-PT" sz="2000" dirty="0" err="1"/>
              <a:t>reviews</a:t>
            </a:r>
            <a:r>
              <a:rPr lang="pt-PT" sz="2000" dirty="0"/>
              <a:t> </a:t>
            </a:r>
            <a:r>
              <a:rPr lang="pt-PT" sz="2000" dirty="0" err="1"/>
              <a:t>or</a:t>
            </a:r>
            <a:r>
              <a:rPr lang="pt-PT" sz="2000" dirty="0"/>
              <a:t> rating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68A5808-D725-46B9-9783-D990FE53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7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D05E8-6034-410B-B9FE-DBC724F8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21F95E-33B2-46FC-B5B6-32A5AF5E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PT" dirty="0"/>
              <a:t>“</a:t>
            </a:r>
            <a:r>
              <a:rPr lang="pt-PT" dirty="0" err="1"/>
              <a:t>Goodreads</a:t>
            </a:r>
            <a:r>
              <a:rPr lang="pt-PT" dirty="0"/>
              <a:t> </a:t>
            </a:r>
            <a:r>
              <a:rPr lang="pt-PT" dirty="0" err="1"/>
              <a:t>Books</a:t>
            </a:r>
            <a:r>
              <a:rPr lang="pt-PT" dirty="0"/>
              <a:t> – 31 </a:t>
            </a:r>
            <a:r>
              <a:rPr lang="pt-PT" dirty="0" err="1"/>
              <a:t>features</a:t>
            </a:r>
            <a:r>
              <a:rPr lang="pt-PT" dirty="0"/>
              <a:t>” </a:t>
            </a:r>
            <a:r>
              <a:rPr lang="pt-PT" dirty="0" err="1"/>
              <a:t>dataset</a:t>
            </a:r>
            <a:r>
              <a:rPr lang="pt-P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hlinkClick r:id="rId2"/>
              </a:rPr>
              <a:t>https://www.kaggle.com/austinreese/goodreads-books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dirty="0" err="1"/>
              <a:t>Goodreads</a:t>
            </a:r>
            <a:r>
              <a:rPr lang="pt-PT" dirty="0"/>
              <a:t> website: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hlinkClick r:id="rId3"/>
              </a:rPr>
              <a:t>https://www.goodreads.com</a:t>
            </a:r>
            <a:endParaRPr lang="pt-PT" dirty="0"/>
          </a:p>
          <a:p>
            <a:pPr>
              <a:buFont typeface="Wingdings" panose="05000000000000000000" pitchFamily="2" charset="2"/>
              <a:buChar char="v"/>
            </a:pPr>
            <a:r>
              <a:rPr lang="pt-PT" dirty="0" err="1"/>
              <a:t>Python</a:t>
            </a:r>
            <a:r>
              <a:rPr lang="pt-PT" dirty="0"/>
              <a:t> </a:t>
            </a:r>
            <a:r>
              <a:rPr lang="pt-PT" dirty="0" err="1"/>
              <a:t>libraries</a:t>
            </a:r>
            <a:r>
              <a:rPr lang="pt-PT" dirty="0"/>
              <a:t>: pandas, </a:t>
            </a:r>
            <a:r>
              <a:rPr lang="pt-PT" dirty="0" err="1"/>
              <a:t>requests</a:t>
            </a:r>
            <a:r>
              <a:rPr lang="pt-PT" dirty="0"/>
              <a:t>, </a:t>
            </a:r>
            <a:r>
              <a:rPr lang="pt-PT" dirty="0" err="1"/>
              <a:t>beautifulsoup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spacy</a:t>
            </a:r>
            <a:r>
              <a:rPr lang="pt-P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hlinkClick r:id="rId4"/>
              </a:rPr>
              <a:t>https://pandas.pydata.org/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hlinkClick r:id="rId5"/>
              </a:rPr>
              <a:t>https://docs.python-requests.org/en/latest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hlinkClick r:id="rId6"/>
              </a:rPr>
              <a:t>https://beautiful-soup-4.readthedocs.io/en/latest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hlinkClick r:id="rId7"/>
              </a:rPr>
              <a:t>https://spacy.io/universe/project/spacy-langdetect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2EC0261-F53B-44CA-8509-95663DDF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5D7C-913F-4EEC-9B1E-C7E01B221A7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6691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192</Words>
  <Application>Microsoft Office PowerPoint</Application>
  <PresentationFormat>Ecrã Panorâmico</PresentationFormat>
  <Paragraphs>36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Retrospetiva</vt:lpstr>
      <vt:lpstr>Data Preparation Process</vt:lpstr>
      <vt:lpstr>Data Extraction and Preparation</vt:lpstr>
      <vt:lpstr>Domain Conceptual Model</vt:lpstr>
      <vt:lpstr>Data Characterization</vt:lpstr>
      <vt:lpstr>Data Characterization</vt:lpstr>
      <vt:lpstr>Data Characterization</vt:lpstr>
      <vt:lpstr>Conclusions and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 Process</dc:title>
  <dc:creator>Pedro Queirós</dc:creator>
  <cp:lastModifiedBy>Pedro Queirós</cp:lastModifiedBy>
  <cp:revision>1</cp:revision>
  <dcterms:created xsi:type="dcterms:W3CDTF">2021-11-18T16:25:04Z</dcterms:created>
  <dcterms:modified xsi:type="dcterms:W3CDTF">2021-11-18T17:59:16Z</dcterms:modified>
</cp:coreProperties>
</file>