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20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A111-1730-438A-9080-F7D062E00AEA}" type="datetimeFigureOut">
              <a:rPr lang="pt-PT" smtClean="0"/>
              <a:t>30-11-2014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A4BD-E6DF-460B-B739-E3D3283155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277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A111-1730-438A-9080-F7D062E00AEA}" type="datetimeFigureOut">
              <a:rPr lang="pt-PT" smtClean="0"/>
              <a:t>30-11-2014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A4BD-E6DF-460B-B739-E3D3283155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516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A111-1730-438A-9080-F7D062E00AEA}" type="datetimeFigureOut">
              <a:rPr lang="pt-PT" smtClean="0"/>
              <a:t>30-11-2014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A4BD-E6DF-460B-B739-E3D3283155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230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A111-1730-438A-9080-F7D062E00AEA}" type="datetimeFigureOut">
              <a:rPr lang="pt-PT" smtClean="0"/>
              <a:t>30-11-2014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A4BD-E6DF-460B-B739-E3D3283155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405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A111-1730-438A-9080-F7D062E00AEA}" type="datetimeFigureOut">
              <a:rPr lang="pt-PT" smtClean="0"/>
              <a:t>30-11-2014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A4BD-E6DF-460B-B739-E3D3283155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17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A111-1730-438A-9080-F7D062E00AEA}" type="datetimeFigureOut">
              <a:rPr lang="pt-PT" smtClean="0"/>
              <a:t>30-11-2014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A4BD-E6DF-460B-B739-E3D3283155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779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A111-1730-438A-9080-F7D062E00AEA}" type="datetimeFigureOut">
              <a:rPr lang="pt-PT" smtClean="0"/>
              <a:t>30-11-2014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A4BD-E6DF-460B-B739-E3D3283155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58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A111-1730-438A-9080-F7D062E00AEA}" type="datetimeFigureOut">
              <a:rPr lang="pt-PT" smtClean="0"/>
              <a:t>30-11-2014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A4BD-E6DF-460B-B739-E3D3283155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700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A111-1730-438A-9080-F7D062E00AEA}" type="datetimeFigureOut">
              <a:rPr lang="pt-PT" smtClean="0"/>
              <a:t>30-11-2014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A4BD-E6DF-460B-B739-E3D3283155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052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A111-1730-438A-9080-F7D062E00AEA}" type="datetimeFigureOut">
              <a:rPr lang="pt-PT" smtClean="0"/>
              <a:t>30-11-2014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A4BD-E6DF-460B-B739-E3D3283155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745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A111-1730-438A-9080-F7D062E00AEA}" type="datetimeFigureOut">
              <a:rPr lang="pt-PT" smtClean="0"/>
              <a:t>30-11-2014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A4BD-E6DF-460B-B739-E3D3283155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704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A111-1730-438A-9080-F7D062E00AEA}" type="datetimeFigureOut">
              <a:rPr lang="pt-PT" smtClean="0"/>
              <a:t>30-11-2014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A4BD-E6DF-460B-B739-E3D3283155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130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utoShape 2" descr="data:image/jpeg;base64,/9j/4AAQSkZJRgABAQAAAQABAAD/2wCEAAkGBxQTEhUUExQWFRUXFBoVFRgVFxcVFRoYGRQYFxgVFxcYHCggGBwlHRcWITEhJSkrLi4uFx8zODMsNygtLiwBCgoKDg0OGxAQGiwkHBwsLCwsLCwsLCwsLCwsLC0sLCwsLCwsLCwsLCwsLCwsLCwsNywsNzcsLCw3LCwsNyw3LP/AABEIAMIBAwMBIgACEQEDEQH/xAAcAAEAAgIDAQAAAAAAAAAAAAAABgcFCAECBAP/xABNEAABAwIABwcPCgUFAQEBAAABAAIDBBEFBgcSITHwEyJBUWFxkRQVFzJSVHKBkpOhsbPB0SMkJTVTc3Sy0uE0YoKDozNCQ6LxwmQW/8QAFwEBAQEBAAAAAAAAAAAAAAAAAAECA//EAB8RAQACAwEAAgMAAAAAAAAAAAABEQIhMUEiURIyQv/aAAwDAQACEQMRAD8AvFERAREQEREBERB5MK4RZTwvmlNmMaXO4TyADhJNgOdVdLlflJJjoxmX0F0hv47NtfkCluVg/Rk/K6If541A8WcbMGxUW51FPnzhpaRuYcH6TbNee0GkX1G9zpVhH37M8vejPOO/Supy1S96M8479Krd4FybayTbgAK6GNp4BsUsWV2a5e9I/OO/SuRlpl71j8479KrXcG8XrXIp26NG1/2KWLJ7NEvesfnHfpXByzTcFNF5Tiq4FO3i26V2bA3i4uNLVd+TzHuTCEskckbGZkeeC0u7oC2nnU9Ws+A8Ly0bzLTv3Nxbmk2DtBsbWcCNdipB2RMIH/nHm4v07WQW9jjho0dJJO1ocWZoAde2+e1um3Oqz7MFR9hD0v8Aio9hnG6rqo9ynlz2XDiMxjdI0jtQCduJYAwji9aIn/ZjqO94fKeuRlkn72i8p6r4xN4vT4lz1O3i9e3/AKliwRllm72j8t3wXZuWSXvaPy3fBV7uDe59JTcG8XpPQlixOzFL3tH5bvgvVSZU6mQEsow4DWWueQOc5qrIRN4tHIdKsbEPGijpqR0U7Doe4h2Znl2dwG2o8HFYDSrapviXjeyua4Zm5ys7Zl84WP8AuabDQpOqkyYVzZsJ1MjG5rHROLWnWBujLX5VbakgiIoCIiAiIgIiICIiAiIgLo94C7ErEYRqrKxCxDAZW5x1sl8OL2zCtfaV+c4+NXFlRrb4PkH88ftAVTGCjpO3Eksz1kAeDj/8WQpsB1L2h7KeZzXaQ5sTy0g8IIbYhYmqfZpPOtn8Vf4Kl/DReyasq17dgCp72qPMycXgrsMX6rgpp/MyfpV8f/2NH1S2lEudM45oDWuc3OsTYvAzQbA8Kz6bXTVmSIt3rgQRrB0Ea73HAVxttp2upDj5bq6p++corWyWYePV+6qPfFTPcLhjiDqIabc4NuQL6dSP7h5/pd8ORbE4rD5lS/h4vZtXgnx5wexxa6qjBBse2OnnAsoqhuo5O4cf6Ty34OZfFzbbbbBbM0FdHNG2SJ7ZGO7VzTcHTY+lUBjjGG1tTbR84kP/AHJ96qUwZ0beNe2mwTPI3OjglewjQ5sby02PAQ2x03WJrHWadubxLYzJ6foyiP8A+WI/9AoKPOBanvefX9lJ6d6jcCVGrqefzMn6Vd1ZjxQxvcx0++YS1wayR9iNBBLGkLK4JwrDUxiWB4kYSRcXGkawQdIPIVTTW+WItJa4FpGgg3B0HTe+nxJDwjkt6Cb+hSHKE36QqPDH5GqOwHT4vckEplkUPz2T7h352K7VSGRM/PX8sDvzsV3qyCIigIiICIiAiIgIiICIiD5zHQolh6eylVUdCgmNctgteNRCEZQKy9I4cb2+u/uVcYJ4duJS7G+e8BH8w96iGCff8FiJuEyjb04Q7U8a2mxZFqOm/DxezatW6xl2Ef8AqtvAmV2COnijfC/OZG1hzTou1obcXHInqJJhnF8jCODn08AbDG+d8rmBrWtL2aC7lJU3VZ9mSl+xl9HwTsx032Mm3iSxBceT89qfv3+tRDCR3pUgxgwgJ55pmgtEkjngHWATov61ga9l2lBtBi1/B034eL2bVV1HhOrDHtDZ6Rpc75KDBRkaAeHPJFz4uBZLAOVikjpoY5GShzImMdZtxdrQ06fEsh2XqHuZvI/dLVm8nNIyKhjZGJrBz79URmGQkvJJ3M9q3i5FT+Ox+e1X37/erE7L1F3MvkqsMYcINnqJ5W9rJK54B15pva6DA4R7U7aFsdk7+q6L8LF7MLXKuZdpVn4pZUIaajggkjcXRRNjJB0HNFgdXIiJBWYQkaJIxSVlI4Tudn0MMcjZRpGeXFtrnQTw6tK9+S6jlio3NmidETPI5ueLSOa61nyC+hx0jmaFh+zDS/ZSbeJcjK/TfZSbeJBDMox+kKjwh7NhUbh1+I+orKY04VFTUyztBDXvBaOGwaGi/RdYqHXyfsrHCUwyMj5+77h/5mq8FSWR4/Pz9y/1tV2rWXiCIiyoiIgIiICIiAiIgIiIPLWnQoDjcdBU+rdSgWN43pWp/VuFUY0u+SPhD1FR3BHv+Cz2NJ+S/q9xWBwRw8/wXPHjOXWQA9XqXIZttzLrJNmgngGnb0qzabJFOWtcaiIEgEjMebX02vnC+vXbgVRW2Zt49ulctjHi08ys3sQz98xeQ747WXPYhm75i8279Sora+2vbQb+JfN7b6F7K2nMb3sNs5j3Mdbumkg2PCF5HvsCem/JzIOrYrrtue222hWHgrJfPNDHNu8Td0Y14GY4kBzQQCb67L09iSfviLyH/FBWjWW2476F3226FY/Yjn74i8l/xUEwrQOglkifbOjeY3W0tJB1jkOk+NB4TxfvtqO1k3PTtfXt0IXgC54Njt8VPMXsnE1VTRTieNgkbntbmucQDquQRpNr+NBBCzk/fhXaOP0KyDkjn74i8h3B412GSWbviLyH/FBXJXaHX0+o/uvfh3BTqWd8LyHOYQCRexu0EEX1aCFj6fQRxWJ/68XQqkpjkcPz8/cv9bVd6o/I3/HH7l/rarwSVERFAREQEREBERAREQEREHlrNSgmOHalTyr1KCY4doVqeNwqDGk/J/1f/JWCwRqPP8Fmsaj8mPC/+SsNgrtSuePGcuvphE70rbWJ4DASbANBJOoADWtScIavGttREHR5rtIczNI5C2xV9TxCcNY9Sujlfg+ASxQtc6WomzmQ2aLlsY0GQ8yl2Aax01NBK8AOkiY9wbfNBc0E2vwaVF8JZM6R8L44jLE4tIYTLNIxp4CYzJZw5FIsWcCto6aOBri7NGlxJN3HS4gEnNBN7NvYalRQOMo+cVF++ZfzlR3COhpUhxkd85qPxEv51HcIdofGpK+tosVx8ypfw8Xs2qv6TKJVPYXl1AzSd681Ic0AkAvzGuDb20XKsDFxt6KmF7fNohca/wDSbqWAdi9hMBzW4Rjc0gtvLTBz808ZD7Ei+tBIcXq509PHK8xFzgSTA4vi7YgZriAToAvcaDcKisdnfP6v78+pXdilgIUVLHTB+fmA3dbNu5zy9xAubC7jouVSOO5+f1f359SCLVhs08fGtismn1VRfh2epa6V/anbhWxWTM/RVF+HZ6lUR+XH6Vz5c2WggayV0bW1L5N0cGm2fZmoHbUpdiphV9TTiR+452cReCTdYzbhB1g8h1LBDFOrhMgpKqJsckjpMyWnEhBdrGdffLLYlYudQwOiMm6OfK6V7g3MbnODRZrbmws0fsgqnKV9YT88fsmqKRHSNuBSzKb9YT/2/ZNUUj7bp96QT1MMjv8AH/2X+tqvBUfke/j/AO0/1hXgtSCIiyCIiAiIgIiICIiAiIg81VqUGxx7Qqc1WpQfHD/TK1/LUKZxpO8Hhe4rD4I1HnWWxpO8Hhe4rE4I7UrnjxMuvRUxZwO2lSmlyhYTa1rRUXDQALtaToFtJso5bbiX0a0K0iTdkfCf27fNt+CNyjYTuPlx5DVHMy6Bm2lKhbfapqDI5zna3OL3HjJ0k9K8dRHnNt6+hfZw28X7rqOXm6NFuj1qozuDcecIwxsjZNvGNDW3aDoA0C55F7OyPhL7Zvm2qNBujQucy+3AVKhbSRuUbCR/5m+QFhK6rdK98khu97i9x/mOkrzlnrB9C5O3p9yUj4Tx3BG2v06ws3gfHGvpomwxTARsFmgtDrDXbSsQGcHHq8RXYDbbm1K0JGMouE/t2+bZ8FyMomEvt2+Q34KPZlttPAuQ3Rt6ekehSoLerCOEJJpHSyuznvNyeDQNGjgFgvPD223EuD77+5cwdsPH6tSpKXZH/rD+0/3K8lRmSM/SI+7f6lea1kCIiyCIiAiIgIiICIiAiIg+FSNChGN4+TKnFRqULxtHybluONQo7GrtR4R9RWMwON70rJ409qPCPqWMwSd6uePEy69Mj7WGq5A0cuhbDR5NsHBoG4E6NZklueU77WtdpzvmeGPWtsauDdI3MznNzmlucw5rxcWu08BHGnqI12OMHd7/AOSX9adjjB3e/wDll/WoZjbgp0U0dJR1tfLWSEEMdUnc42azJKWtBAty8vEDaOBaJ0MEcT5HSuYwNdI8kueeFxJN9ao1uwjFmSSMF7Mley51kNdYE8tlj55C0FZPDH+tP+Ik/OsNXHeqKvPEvEmhmoKaWSDOfJE2Rzi+S93DO4HABZfsdYO73/yS/rXqyeD6MovwsXswoFg+OeodUPza6paKh7WSQVYgYALWaI3uBFr82kKiZdjnB3e/+SX9aqLHTBjIKuaKMWYxwDQTc2dG12bfWbHRp4CrWyUVb5KImSV0jhPI35Rxe9gFrRuce2PDfVvgq1yjH6QqfDb7JigiEshaLq4Mn2JdFUYPgmliL5JA5zjukg057m6A1wA0AKm6/tStgsk/1TSeA72r0R37HODu9/8AJL+tBk6wd9h/kl/WsDhGkqXVdQZmV0sZf8j1HO1jGt4nMzxY6ugr35La6V4rI5XSuEVSWMEz90kYLdo5+m5FuM6bqivcfsExU1U+KEENAY5oJLrZzdIBOk6uFRuHthtye5TXKv8Axsn3cf5XKFw9sNuApBKVZJfrFvgSflKvVUVkn+sW+A/8hV6qz4CIigIiICIiAiIgIiICIiD5z6lDcbW/Ju5lM5RoUQxqb8m7mW441Chcau1HhH1LG4J7Xp9ayONeoeEVjsF9r0rnHEnr6TOs5pOoPBPMCCtrYsKwOaC2aMgi4Ie3V0rVaRoIsuracbcyVKNnaCjooZZZozEJJTeR5kznO031ucbDkFgsj1xh+1j8tvxWqfU4225Qu0cDdBTa6ZfCxvLMRqdPIQeO7yFhq/tSvW43G23CujgCOPbRtyqo2Dyf4Uh620bd1jBbTRtcC9oILWAEEE8YXwq8UMEyuc9zI85xJdmzvYCTpJzWSAeha/GlHF8F26lHFttbpU2rZnAtPSUkQipzHHGCTYPvpOskuJJPOVS2UCZrq6pLTcGUC4OjRE0HTyFRFlKF6Dq25E2aeWuG9PMr5yTYQi61UzTIwOa14cC4Ag7q82IJ4iFR0reDp24dK8zaUenbbmTaNiMIYrYNmkdJIxme43cWzPjueMhjwCVkcC0dHSRmOn3KNpOcQH3JNgLuc5xJNgNZ4FrT1IOELllKOJNrpPsqVQ19bJmuDgGRgkEEA2OjXxEdKh8PbDbgXyGgWC7wHfDbbWrCSleSt30lH4Mns3K91QuSv6zi5pPZPV8qz4OURFAREQEREBERAREQEREHSTUopjO35N3MpY8KM4yN3juYrWPFhr1jZqHhFY7BZ3u3GVkcbxq8IrGYO7Tp96xCT17bga16I6dxFwx1jw5rtOm/EsbXPs1bb0rbMaBoAaAOgKjVw0zu4dzZrvguepXdw7yHfBbHS40U7YpZXOIbDLuMgLXZ4fnBoaGa3E5zbWGm6zIQarOZq5eFdGdHw4udZfGZgFTU2sB1TMBbR/yH0KPVz7NKDJx0j3AEMe4Hha1xvzG3Mvp1DJ9m/wAh3wWxeKg+ZUtu9ovZtXwmxwoWuLXVcAINiN0boPFrQpr71vk4I5OTeP8Agvg9tjwi3SLf+ehbPUdXHKwPie2RjtLXMIc08xGhUDj6y1fVW+1v0tBPrQRzgHQvVS4PlkaHMikeNWc2N7m69VwCLrGVb7NJ20hbCZKXXwTSH+R3tXoKTOB6j7CfzMn6V2bgao73n8zJ+lbCT4bibUMpyd+9jn3u3NaGEA5xJuCSdAtwFdsEYYjqDLud/kpnQkm1nOaAS5tibt02ubaQUGuNRTOZcPaWkaw4EHVqIIuODWukXbDnCnGVxvz4/cxn0uUHgO+HOPX+6sEpNkw+tIv7ns3K+wqDyaH6Ui53+zcr8Cs+DlERZBERAREQEREBERAREQcFR3GBu8dzFSNYHDrd67mK1isNcMctf9RWNwd2nPf1lZTHUb7+orF4N7UeP1lYglxXDQttZo3uhzY37m8tAa/ND802GnNOgrUuqbcaOPb1K/qbK5g7MbnOlac0XG5uNjbSLjQVPSNorhamqOrzOaoGGOpiimqNxaIhOGFrHOhzs1+YXtaXk6C4cSt/BUErIg2aUTSAm7wwRg3cSN4CQLCw8Sg7sp+Cc0s3xaSS5u4HNJJziSLWJvpvxr7jK5g3u5fNPV/KCpVNjOfnVT+Jn9qVGsIDelZ3DVYJZpZG9q+aSRt7Xs95Ivy2WFrWXboVRs9i2CcH01tZpI7c+4tVdYrYZwbS0ohrIAJ2ufnh9OXvN3EtFy3uc0WNtSyGLWVShjpYIpN1a+OFkbgGZwu1gabEHVoWSOVvB3dS+bPxUtX1yP072UBzmOYH1Ej4w4EHMJAGg8FwefXwqtcoX1hVfeD2bVYfZdwfxzeb/dVbjVhVtTVTzR3DZH3bfQbZobc9CXZKOVp3p221rYXJMfoik8B/tnrXyqbdpsrSyfZRqSloIaeYSB8YcDmtzgbvc4G9/wCZVH3qadslZVzSYKZK2NjWyNMkNmv0yukdc2c4tLdWq3KpBkowc1lNuppRC+TfCS7SZY3udIywGlrWhwAB4l5uylg3fb2Tf9v8kN9cW32nfaONdo8q+DmgNbugAFgBHYADUAL6FPyWkXyu/wAb/YZ+Z6gcXbAcqk2PmMMdbUbpCHZu5tYM7QSQSSbf1WUZgO/HOrimSS5Nn/SkXhP9m5X8Fr5k3P0rF4bvyOWwYWsvByiIsgiIgIiICIiAiIgIiICxGG2b08yy68OFo7sK1j1Yay49N358NywuDZNFlI8eY/lnD+Z3uUUMD2G9rLLM9ZJ4XDW+5eVtZxgruK4cqD1NauzWadS8fV42C5OEBy9CFshdcWXi64jiPQnXFvL0IPYGbcC7FvrXhGEhy2XbrkOXoQe1o4eVfQ3225PSsccJDiK565C3N6veg91l1zNa8XXMcW3Su3XMcRQe7NXLWdK8LcJDit4lz1yHEdvGisgD712gGkHmJ5tKx/V9+BejdXFt7Gw125eBVElybOvhOA/zn8jlsOFrtk0H0jTEai8/lK2JCuXiuURFkEREBERAREQEREBERAXSZmcCF3RBQeUbFuUSuexhcA4kgC5seEDhUGq5nPtnMIIFtR08upbV1FE15uQvgcDRn/aOgLfxlJtqfuB7k9BXQ0x7k9BW2DsAwnWxvkhdussfEOhKx+0qWpgpHdyegp1I7uXeSVtqMDx8SdaI+L0JWP2VLUwUr+5d5JXXqN3cu8krbXrTHxLnrVHxJWJUtShRu7l3kn4LsKJ3cO8k/BbZjBUfEu3WuPiSsSpalGjf3DvJK46jd3LvJPwW2vWuPiXPWyPiSsSpaldRu7h3klc9SO7k9BW2nWyPiTrZHxJWJUtS+pHdy7ySuwpHdyeg/BbZda4+Jcdao+5HQnxKlqnFSu7l3QfgsjSSvY17Awlr7XBadBGojpK2abgmIf7R0BfVmD4x/tHQreK7UvkqxenfVxzGNzIoiXF7mlocSCA1t9evg1AK8lwBZcrEzaiIigIiICIiAiIgIiICIiAiIgIiICIigIiKgiIgIiICIiAiIgIiICIiAiIgIiICIiAiI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grpSp>
        <p:nvGrpSpPr>
          <p:cNvPr id="1039" name="Group 1038"/>
          <p:cNvGrpSpPr/>
          <p:nvPr/>
        </p:nvGrpSpPr>
        <p:grpSpPr>
          <a:xfrm>
            <a:off x="695325" y="836712"/>
            <a:ext cx="6016984" cy="2553931"/>
            <a:chOff x="695325" y="836712"/>
            <a:chExt cx="6016984" cy="2553931"/>
          </a:xfrm>
        </p:grpSpPr>
        <p:grpSp>
          <p:nvGrpSpPr>
            <p:cNvPr id="144" name="Group 143"/>
            <p:cNvGrpSpPr/>
            <p:nvPr/>
          </p:nvGrpSpPr>
          <p:grpSpPr>
            <a:xfrm>
              <a:off x="695325" y="836712"/>
              <a:ext cx="6016984" cy="2553931"/>
              <a:chOff x="695325" y="836712"/>
              <a:chExt cx="6016984" cy="255393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158943" y="1131838"/>
                <a:ext cx="2528784" cy="222096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948274" y="1808771"/>
                <a:ext cx="144016" cy="3996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791625" y="1573359"/>
                <a:ext cx="18921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 smtClean="0"/>
                  <a:t>Slot for inserting coins</a:t>
                </a:r>
                <a:endParaRPr lang="pt-PT" sz="12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829050" y="2466814"/>
                <a:ext cx="611904" cy="2421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91625" y="2438937"/>
                <a:ext cx="14773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 smtClean="0"/>
                  <a:t>Slot to pick change</a:t>
                </a:r>
                <a:endParaRPr lang="pt-PT" sz="1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359410" y="2821310"/>
                <a:ext cx="1279140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17" name="Straight Arrow Connector 16"/>
              <p:cNvCxnSpPr>
                <a:stCxn id="6" idx="1"/>
                <a:endCxn id="5" idx="0"/>
              </p:cNvCxnSpPr>
              <p:nvPr/>
            </p:nvCxnSpPr>
            <p:spPr>
              <a:xfrm rot="10800000" flipV="1">
                <a:off x="4020283" y="1711859"/>
                <a:ext cx="771343" cy="96912"/>
              </a:xfrm>
              <a:prstGeom prst="bentConnector2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1"/>
                <a:endCxn id="7" idx="3"/>
              </p:cNvCxnSpPr>
              <p:nvPr/>
            </p:nvCxnSpPr>
            <p:spPr>
              <a:xfrm flipH="1">
                <a:off x="4440954" y="2577437"/>
                <a:ext cx="350671" cy="1043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00" idx="3"/>
                <a:endCxn id="12" idx="1"/>
              </p:cNvCxnSpPr>
              <p:nvPr/>
            </p:nvCxnSpPr>
            <p:spPr>
              <a:xfrm flipV="1">
                <a:off x="2047873" y="3037334"/>
                <a:ext cx="311537" cy="11528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779913" y="1305336"/>
                <a:ext cx="699142" cy="22823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800" dirty="0" smtClean="0">
                    <a:ln>
                      <a:solidFill>
                        <a:schemeClr val="tx1"/>
                      </a:solidFill>
                    </a:ln>
                  </a:rPr>
                  <a:t>Credit: 1.20</a:t>
                </a:r>
                <a:endParaRPr lang="pt-PT" sz="8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791625" y="1185476"/>
                <a:ext cx="1477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 smtClean="0"/>
                  <a:t>Displays status and amount inserted</a:t>
                </a:r>
                <a:endParaRPr lang="pt-PT" sz="1200" dirty="0"/>
              </a:p>
            </p:txBody>
          </p:sp>
          <p:cxnSp>
            <p:nvCxnSpPr>
              <p:cNvPr id="39" name="Straight Arrow Connector 38"/>
              <p:cNvCxnSpPr>
                <a:stCxn id="38" idx="1"/>
                <a:endCxn id="37" idx="3"/>
              </p:cNvCxnSpPr>
              <p:nvPr/>
            </p:nvCxnSpPr>
            <p:spPr>
              <a:xfrm flipH="1">
                <a:off x="4479055" y="1416309"/>
                <a:ext cx="312570" cy="3144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Rounded Rectangle 64"/>
              <p:cNvSpPr/>
              <p:nvPr/>
            </p:nvSpPr>
            <p:spPr>
              <a:xfrm>
                <a:off x="2478718" y="1680002"/>
                <a:ext cx="725130" cy="1700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478718" y="1392047"/>
                <a:ext cx="725130" cy="1700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100" dirty="0" smtClean="0"/>
                  <a:t> </a:t>
                </a:r>
                <a:endParaRPr lang="pt-PT" dirty="0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478718" y="2466814"/>
                <a:ext cx="725130" cy="1700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478718" y="1943245"/>
                <a:ext cx="725130" cy="1700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78718" y="2195798"/>
                <a:ext cx="725130" cy="17009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95325" y="1693129"/>
                <a:ext cx="1352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PT" sz="1200" dirty="0" smtClean="0"/>
                  <a:t>Buttons to select products (showing price and name)</a:t>
                </a:r>
                <a:endParaRPr lang="pt-PT" sz="1200" dirty="0"/>
              </a:p>
            </p:txBody>
          </p:sp>
          <p:cxnSp>
            <p:nvCxnSpPr>
              <p:cNvPr id="74" name="Straight Arrow Connector 73"/>
              <p:cNvCxnSpPr>
                <a:stCxn id="73" idx="3"/>
                <a:endCxn id="66" idx="1"/>
              </p:cNvCxnSpPr>
              <p:nvPr/>
            </p:nvCxnSpPr>
            <p:spPr>
              <a:xfrm flipV="1">
                <a:off x="2047873" y="1477096"/>
                <a:ext cx="430845" cy="539199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3" idx="3"/>
                <a:endCxn id="69" idx="1"/>
              </p:cNvCxnSpPr>
              <p:nvPr/>
            </p:nvCxnSpPr>
            <p:spPr>
              <a:xfrm>
                <a:off x="2047873" y="2016295"/>
                <a:ext cx="430845" cy="535568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1171575" y="2818029"/>
                <a:ext cx="876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PT" sz="1200" dirty="0" smtClean="0"/>
                  <a:t>Slot to pick product</a:t>
                </a:r>
                <a:endParaRPr lang="pt-PT" sz="1200" dirty="0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4181474" y="2024004"/>
                <a:ext cx="233205" cy="17179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pt-PT" sz="1050" b="1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158944" y="836712"/>
                <a:ext cx="2528783" cy="29512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dirty="0" smtClean="0"/>
                  <a:t>Vending Machine</a:t>
                </a:r>
                <a:endParaRPr lang="pt-PT" sz="1400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4820200" y="1962295"/>
                <a:ext cx="18921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 smtClean="0"/>
                  <a:t>Cancel button</a:t>
                </a:r>
                <a:endParaRPr lang="pt-PT" sz="1200" dirty="0"/>
              </a:p>
            </p:txBody>
          </p:sp>
          <p:cxnSp>
            <p:nvCxnSpPr>
              <p:cNvPr id="150" name="Straight Arrow Connector 149"/>
              <p:cNvCxnSpPr>
                <a:stCxn id="147" idx="1"/>
                <a:endCxn id="119" idx="3"/>
              </p:cNvCxnSpPr>
              <p:nvPr/>
            </p:nvCxnSpPr>
            <p:spPr>
              <a:xfrm flipH="1">
                <a:off x="4414679" y="2100795"/>
                <a:ext cx="405521" cy="9106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4820199" y="2744312"/>
                <a:ext cx="16663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 smtClean="0"/>
                  <a:t>Keypad to enter key to open machine (not visible on the front)</a:t>
                </a:r>
                <a:endParaRPr lang="pt-PT" sz="1200" dirty="0"/>
              </a:p>
            </p:txBody>
          </p:sp>
          <p:cxnSp>
            <p:nvCxnSpPr>
              <p:cNvPr id="160" name="Straight Arrow Connector 159"/>
              <p:cNvCxnSpPr>
                <a:stCxn id="159" idx="1"/>
                <a:endCxn id="1027" idx="3"/>
              </p:cNvCxnSpPr>
              <p:nvPr/>
            </p:nvCxnSpPr>
            <p:spPr>
              <a:xfrm flipH="1">
                <a:off x="4479055" y="3067478"/>
                <a:ext cx="341144" cy="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12" r="14251"/>
            <a:stretch/>
          </p:blipFill>
          <p:spPr bwMode="auto">
            <a:xfrm>
              <a:off x="4145096" y="2855261"/>
              <a:ext cx="333959" cy="424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918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FEUP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JPF</dc:creator>
  <cp:lastModifiedBy>JPF</cp:lastModifiedBy>
  <cp:revision>7</cp:revision>
  <dcterms:created xsi:type="dcterms:W3CDTF">2014-11-30T14:42:10Z</dcterms:created>
  <dcterms:modified xsi:type="dcterms:W3CDTF">2014-11-30T18:32:40Z</dcterms:modified>
</cp:coreProperties>
</file>