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ad915a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ead915a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ead915a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ead915a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ead915a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ead915a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ead915a8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ead915a8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7926d8f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e7926d8f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c9f40b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ec9f40b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ead915a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ead915a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ead915a8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ead915a8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ead915a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ead915a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e7926d8f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e7926d8f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e7926d8f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e7926d8f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ead915a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ead915a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18850" y="1321600"/>
            <a:ext cx="85206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Bimaru Solver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18850" y="241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Projeto final de Inteligência Artificial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150" y="2679850"/>
            <a:ext cx="1828550" cy="18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18850" y="4331450"/>
            <a:ext cx="27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Diogo Rodrigues, ist1102848</a:t>
            </a:r>
            <a:endParaRPr sz="1200"/>
          </a:p>
        </p:txBody>
      </p:sp>
      <p:sp>
        <p:nvSpPr>
          <p:cNvPr id="90" name="Google Shape;90;p13"/>
          <p:cNvSpPr txBox="1"/>
          <p:nvPr/>
        </p:nvSpPr>
        <p:spPr>
          <a:xfrm>
            <a:off x="418850" y="4588600"/>
            <a:ext cx="27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Tomaz Silva</a:t>
            </a:r>
            <a:r>
              <a:rPr lang="pt-PT" sz="1200"/>
              <a:t>, ist1103525</a:t>
            </a:r>
            <a:endParaRPr sz="1200"/>
          </a:p>
        </p:txBody>
      </p:sp>
      <p:sp>
        <p:nvSpPr>
          <p:cNvPr id="91" name="Google Shape;91;p13"/>
          <p:cNvSpPr txBox="1"/>
          <p:nvPr/>
        </p:nvSpPr>
        <p:spPr>
          <a:xfrm>
            <a:off x="418850" y="28050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1"/>
                </a:solidFill>
              </a:rPr>
              <a:t>Grupo 60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Ações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Ação -&gt; (linha, coluna, tamanho, direção)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direção -&gt; 0, vertical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	    -&gt; 1, horizontal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check_available_positions(4)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950" y="1687300"/>
            <a:ext cx="3455200" cy="29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5196300" y="1928900"/>
            <a:ext cx="13002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 rot="5400000">
            <a:off x="5697550" y="2953450"/>
            <a:ext cx="13002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729450" y="3443275"/>
            <a:ext cx="4127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Barco_4 colocado? </a:t>
            </a:r>
            <a:endParaRPr b="1" sz="1050">
              <a:solidFill>
                <a:srgbClr val="4C11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Sim: barco_3 colocado? </a:t>
            </a:r>
            <a:endParaRPr b="1" sz="1050">
              <a:solidFill>
                <a:srgbClr val="4C11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etc..</a:t>
            </a:r>
            <a:endParaRPr b="1" sz="1050">
              <a:solidFill>
                <a:srgbClr val="4C11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	Não:</a:t>
            </a:r>
            <a:endParaRPr b="1" sz="1050">
              <a:solidFill>
                <a:srgbClr val="4C11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	 check_available_positions(4)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Colocar um barco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9450" y="2078875"/>
            <a:ext cx="7688700" cy="762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1312"/>
              <a:t>putBoatHorizontal(linha, coluna, tamanho_barco)</a:t>
            </a:r>
            <a:endParaRPr sz="1312"/>
          </a:p>
          <a:p>
            <a:pPr indent="0" lvl="0" marL="0" rtl="0" algn="l">
              <a:lnSpc>
                <a:spcPct val="125714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PT" sz="1343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putBoatHorizontal(</a:t>
            </a:r>
            <a:r>
              <a:rPr b="1" lang="pt-PT" sz="1343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pt-PT" sz="1343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PT" sz="1343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pt-PT" sz="1343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PT" sz="1343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PT" sz="1343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43">
              <a:solidFill>
                <a:srgbClr val="4C11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00" y="3066500"/>
            <a:ext cx="1581606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1915300" y="4080350"/>
            <a:ext cx="196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put_part(</a:t>
            </a:r>
            <a:r>
              <a:rPr b="1" lang="pt-PT" sz="1050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PT" sz="1050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PT" sz="1050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‘l’</a:t>
            </a:r>
            <a:r>
              <a:rPr b="1" lang="pt-PT" sz="1050">
                <a:solidFill>
                  <a:srgbClr val="4C113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4C113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23"/>
          <p:cNvCxnSpPr>
            <a:stCxn id="173" idx="3"/>
            <a:endCxn id="176" idx="1"/>
          </p:cNvCxnSpPr>
          <p:nvPr/>
        </p:nvCxnSpPr>
        <p:spPr>
          <a:xfrm>
            <a:off x="1696706" y="3573425"/>
            <a:ext cx="3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700" y="3066500"/>
            <a:ext cx="1656213" cy="101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>
            <a:off x="3685931" y="3573425"/>
            <a:ext cx="3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925" y="3066500"/>
            <a:ext cx="1585570" cy="101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3"/>
          <p:cNvCxnSpPr/>
          <p:nvPr/>
        </p:nvCxnSpPr>
        <p:spPr>
          <a:xfrm>
            <a:off x="5604506" y="3573425"/>
            <a:ext cx="3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/>
        </p:nvSpPr>
        <p:spPr>
          <a:xfrm>
            <a:off x="3940350" y="4080350"/>
            <a:ext cx="26361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put_part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PT" sz="105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PT" sz="105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PT" sz="105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‘m’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500" y="3066500"/>
            <a:ext cx="1536372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5816050" y="4080350"/>
            <a:ext cx="26361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50">
                <a:solidFill>
                  <a:srgbClr val="4C11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put_part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PT" sz="105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PT" sz="105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PT" sz="105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‘m’</a:t>
            </a:r>
            <a:r>
              <a:rPr b="1" lang="pt-PT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>
            <a:off x="7473881" y="3573425"/>
            <a:ext cx="3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3"/>
          <p:cNvSpPr txBox="1"/>
          <p:nvPr/>
        </p:nvSpPr>
        <p:spPr>
          <a:xfrm>
            <a:off x="7749725" y="3373325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Processamento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Algoritmo de Procura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Depth First Search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004" y="2031176"/>
            <a:ext cx="3676224" cy="23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Processamento do tabuleiro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ship-based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DFS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4075000"/>
            <a:ext cx="3969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000"/>
              <a:t>*  os números ao lado e embaixo do tabuleiro representam, respetivamente, o número de peças que ainda faltam colocar em cada linha e coluna</a:t>
            </a:r>
            <a:endParaRPr sz="8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63"/>
            <a:ext cx="3246675" cy="15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150" y="1675975"/>
            <a:ext cx="3420000" cy="26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151" y="1675976"/>
            <a:ext cx="342000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pt-PT"/>
              <a:t>Estado intermédio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6068"/>
          <a:stretch/>
        </p:blipFill>
        <p:spPr>
          <a:xfrm>
            <a:off x="2690950" y="2078875"/>
            <a:ext cx="3765699" cy="27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3434025" y="2714475"/>
            <a:ext cx="9327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pt-PT"/>
              <a:t>Estado intermédio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7304"/>
          <a:stretch/>
        </p:blipFill>
        <p:spPr>
          <a:xfrm>
            <a:off x="2690950" y="2078875"/>
            <a:ext cx="3765700" cy="27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 rot="-5400000">
            <a:off x="5030475" y="2646900"/>
            <a:ext cx="372600" cy="2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7800" y="2044200"/>
            <a:ext cx="7688400" cy="10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5040"/>
              <a:t>…</a:t>
            </a:r>
            <a:endParaRPr sz="50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pt-PT"/>
              <a:t>Estado final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813" y="1901997"/>
            <a:ext cx="3692375" cy="29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Processamento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3160"/>
            <a:ext cx="3044050" cy="23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100" y="2022463"/>
            <a:ext cx="3044050" cy="2373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6615100" y="2686050"/>
            <a:ext cx="192900" cy="228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5B0F00"/>
              </a:highlight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615100" y="3607600"/>
            <a:ext cx="192900" cy="500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5B0F00"/>
              </a:highlight>
            </a:endParaRPr>
          </a:p>
        </p:txBody>
      </p:sp>
      <p:cxnSp>
        <p:nvCxnSpPr>
          <p:cNvPr id="138" name="Google Shape;138;p19"/>
          <p:cNvCxnSpPr>
            <a:endCxn id="135" idx="1"/>
          </p:cNvCxnSpPr>
          <p:nvPr/>
        </p:nvCxnSpPr>
        <p:spPr>
          <a:xfrm>
            <a:off x="3773600" y="3209407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3940350" y="3209400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update()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690875" y="3061275"/>
            <a:ext cx="192900" cy="1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971199" y="2332300"/>
            <a:ext cx="192900" cy="1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232236" y="3061275"/>
            <a:ext cx="192900" cy="1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14375" y="13578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Classe Bimaru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560325" y="2078875"/>
            <a:ext cx="45627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__init__(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board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state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state, action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goal_test(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state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49320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__init__(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board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__lt__(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board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5123025" y="13578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Classe BimaruState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Class Board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450" y="2078875"/>
            <a:ext cx="76887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__init__(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parse_instance()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put_part(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row, col, boat_type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putBoatHorizontal(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self, row, col, size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putBoatVertical(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self, row, col, size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check_available_positions(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self, row, col, size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pt-PT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PT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update(</a:t>
            </a:r>
            <a:r>
              <a:rPr lang="pt-PT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self, row, col, size</a:t>
            </a:r>
            <a:r>
              <a:rPr lang="pt-PT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