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96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81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00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87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15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602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05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2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4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518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B124-FDF9-4E96-965B-7E103AC1D43C}" type="datetimeFigureOut">
              <a:rPr lang="pt-PT" smtClean="0"/>
              <a:t>23/02/2016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A10E-AA50-40A7-91AB-C6F518A561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2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270" y="73316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Calibrate</a:t>
            </a:r>
            <a:r>
              <a:rPr lang="pt-PT" sz="1000" dirty="0" smtClean="0"/>
              <a:t> </a:t>
            </a:r>
            <a:r>
              <a:rPr lang="pt-PT" sz="1000" dirty="0" err="1" smtClean="0"/>
              <a:t>Motors</a:t>
            </a:r>
            <a:endParaRPr lang="pt-PT" sz="1000" dirty="0"/>
          </a:p>
        </p:txBody>
      </p:sp>
      <p:sp>
        <p:nvSpPr>
          <p:cNvPr id="5" name="Rectangle 4"/>
          <p:cNvSpPr/>
          <p:nvPr/>
        </p:nvSpPr>
        <p:spPr>
          <a:xfrm>
            <a:off x="494270" y="262705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Calibrate</a:t>
            </a:r>
            <a:r>
              <a:rPr lang="pt-PT" sz="1000" dirty="0" smtClean="0"/>
              <a:t> </a:t>
            </a:r>
            <a:r>
              <a:rPr lang="pt-PT" sz="1000" dirty="0" err="1" smtClean="0"/>
              <a:t>Sensors</a:t>
            </a:r>
            <a:endParaRPr lang="pt-PT" sz="1000" dirty="0"/>
          </a:p>
        </p:txBody>
      </p:sp>
      <p:sp>
        <p:nvSpPr>
          <p:cNvPr id="6" name="Rectangle 5"/>
          <p:cNvSpPr/>
          <p:nvPr/>
        </p:nvSpPr>
        <p:spPr>
          <a:xfrm>
            <a:off x="494270" y="168051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Motor </a:t>
            </a:r>
            <a:r>
              <a:rPr lang="pt-PT" sz="1200" dirty="0" err="1" smtClean="0"/>
              <a:t>Arm</a:t>
            </a:r>
            <a:endParaRPr lang="pt-PT" sz="1200" dirty="0"/>
          </a:p>
        </p:txBody>
      </p:sp>
      <p:sp>
        <p:nvSpPr>
          <p:cNvPr id="7" name="Rectangle 6"/>
          <p:cNvSpPr/>
          <p:nvPr/>
        </p:nvSpPr>
        <p:spPr>
          <a:xfrm>
            <a:off x="494270" y="259493"/>
            <a:ext cx="1080000" cy="36000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L_RED ON</a:t>
            </a:r>
            <a:endParaRPr lang="pt-PT" sz="1200" dirty="0"/>
          </a:p>
        </p:txBody>
      </p:sp>
      <p:sp>
        <p:nvSpPr>
          <p:cNvPr id="8" name="Rectangle 7"/>
          <p:cNvSpPr/>
          <p:nvPr/>
        </p:nvSpPr>
        <p:spPr>
          <a:xfrm>
            <a:off x="494270" y="1206843"/>
            <a:ext cx="1080000" cy="36000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L_RED BLINK 2</a:t>
            </a:r>
            <a:endParaRPr lang="pt-PT" sz="1100" dirty="0"/>
          </a:p>
        </p:txBody>
      </p:sp>
      <p:sp>
        <p:nvSpPr>
          <p:cNvPr id="9" name="Rectangle 8"/>
          <p:cNvSpPr/>
          <p:nvPr/>
        </p:nvSpPr>
        <p:spPr>
          <a:xfrm>
            <a:off x="494270" y="2153383"/>
            <a:ext cx="1080000" cy="36000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L_RED BLINK 2</a:t>
            </a:r>
            <a:endParaRPr lang="pt-PT" sz="1100" dirty="0"/>
          </a:p>
        </p:txBody>
      </p:sp>
      <p:sp>
        <p:nvSpPr>
          <p:cNvPr id="10" name="Rectangle 9"/>
          <p:cNvSpPr/>
          <p:nvPr/>
        </p:nvSpPr>
        <p:spPr>
          <a:xfrm>
            <a:off x="502089" y="4010173"/>
            <a:ext cx="1080000" cy="36000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L_RED OFF</a:t>
            </a:r>
            <a:endParaRPr lang="pt-PT" sz="1200" dirty="0"/>
          </a:p>
        </p:txBody>
      </p:sp>
      <p:sp>
        <p:nvSpPr>
          <p:cNvPr id="11" name="Rectangle 10"/>
          <p:cNvSpPr/>
          <p:nvPr/>
        </p:nvSpPr>
        <p:spPr>
          <a:xfrm>
            <a:off x="502089" y="4548104"/>
            <a:ext cx="1080000" cy="3600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L_GRE BLINK 3</a:t>
            </a:r>
            <a:endParaRPr lang="pt-PT" sz="1100" dirty="0"/>
          </a:p>
        </p:txBody>
      </p:sp>
      <p:sp>
        <p:nvSpPr>
          <p:cNvPr id="12" name="Rectangle 11"/>
          <p:cNvSpPr/>
          <p:nvPr/>
        </p:nvSpPr>
        <p:spPr>
          <a:xfrm>
            <a:off x="148281" y="131806"/>
            <a:ext cx="1762897" cy="54204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48281" y="5636926"/>
            <a:ext cx="100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Setup</a:t>
            </a:r>
            <a:endParaRPr lang="pt-PT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2977978" y="73316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/>
              <a:t>Read</a:t>
            </a:r>
            <a:r>
              <a:rPr lang="pt-PT" sz="1200" dirty="0" smtClean="0"/>
              <a:t> </a:t>
            </a:r>
            <a:r>
              <a:rPr lang="pt-PT" sz="1200" dirty="0" err="1" smtClean="0"/>
              <a:t>Sensors</a:t>
            </a:r>
            <a:endParaRPr lang="pt-PT" sz="1200" dirty="0"/>
          </a:p>
        </p:txBody>
      </p:sp>
      <p:sp>
        <p:nvSpPr>
          <p:cNvPr id="15" name="Rectangle 14"/>
          <p:cNvSpPr/>
          <p:nvPr/>
        </p:nvSpPr>
        <p:spPr>
          <a:xfrm>
            <a:off x="2977978" y="1206843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/>
              <a:t>Controller</a:t>
            </a:r>
            <a:endParaRPr lang="pt-PT" sz="1200" dirty="0"/>
          </a:p>
        </p:txBody>
      </p:sp>
      <p:sp>
        <p:nvSpPr>
          <p:cNvPr id="16" name="Rectangle 15"/>
          <p:cNvSpPr/>
          <p:nvPr/>
        </p:nvSpPr>
        <p:spPr>
          <a:xfrm>
            <a:off x="2977978" y="168051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Set </a:t>
            </a:r>
            <a:r>
              <a:rPr lang="pt-PT" sz="1200" dirty="0" err="1" smtClean="0"/>
              <a:t>Motors</a:t>
            </a:r>
            <a:endParaRPr lang="pt-PT" sz="1200" dirty="0"/>
          </a:p>
        </p:txBody>
      </p:sp>
      <p:sp>
        <p:nvSpPr>
          <p:cNvPr id="17" name="Rectangle 16"/>
          <p:cNvSpPr/>
          <p:nvPr/>
        </p:nvSpPr>
        <p:spPr>
          <a:xfrm>
            <a:off x="2809102" y="619492"/>
            <a:ext cx="1408672" cy="15338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3694675" y="366577"/>
            <a:ext cx="1005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 smtClean="0"/>
              <a:t>100 Hz</a:t>
            </a:r>
            <a:endParaRPr lang="pt-PT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09102" y="3490798"/>
            <a:ext cx="100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 smtClean="0"/>
              <a:t>Interrupt</a:t>
            </a:r>
            <a:endParaRPr lang="pt-PT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2809102" y="2791423"/>
            <a:ext cx="1408672" cy="69937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ctangle 21"/>
          <p:cNvSpPr/>
          <p:nvPr/>
        </p:nvSpPr>
        <p:spPr>
          <a:xfrm>
            <a:off x="2958226" y="296459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/>
              <a:t>Read</a:t>
            </a:r>
            <a:r>
              <a:rPr lang="pt-PT" sz="1200" dirty="0" smtClean="0"/>
              <a:t> </a:t>
            </a:r>
            <a:r>
              <a:rPr lang="pt-PT" sz="1200" dirty="0" err="1" smtClean="0"/>
              <a:t>Ref</a:t>
            </a:r>
            <a:endParaRPr lang="pt-PT" sz="1200" dirty="0"/>
          </a:p>
        </p:txBody>
      </p:sp>
      <p:sp>
        <p:nvSpPr>
          <p:cNvPr id="23" name="Rectangle 22"/>
          <p:cNvSpPr/>
          <p:nvPr/>
        </p:nvSpPr>
        <p:spPr>
          <a:xfrm>
            <a:off x="2631989" y="139231"/>
            <a:ext cx="1762897" cy="40283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2631989" y="4190173"/>
            <a:ext cx="100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 smtClean="0"/>
              <a:t>Loop</a:t>
            </a:r>
            <a:endParaRPr lang="pt-PT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494270" y="3100733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smtClean="0"/>
              <a:t>Set </a:t>
            </a:r>
            <a:r>
              <a:rPr lang="pt-PT" sz="1000" dirty="0" err="1" smtClean="0"/>
              <a:t>Interrupts</a:t>
            </a:r>
            <a:endParaRPr lang="pt-PT" sz="1000" dirty="0"/>
          </a:p>
        </p:txBody>
      </p:sp>
      <p:sp>
        <p:nvSpPr>
          <p:cNvPr id="26" name="Rectangle 25"/>
          <p:cNvSpPr/>
          <p:nvPr/>
        </p:nvSpPr>
        <p:spPr>
          <a:xfrm>
            <a:off x="502089" y="5035763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Start</a:t>
            </a:r>
            <a:r>
              <a:rPr lang="pt-PT" sz="1000" dirty="0" smtClean="0"/>
              <a:t> Timer</a:t>
            </a:r>
            <a:endParaRPr lang="pt-PT" sz="1000" dirty="0"/>
          </a:p>
        </p:txBody>
      </p:sp>
      <p:sp>
        <p:nvSpPr>
          <p:cNvPr id="27" name="Rectangle 26"/>
          <p:cNvSpPr/>
          <p:nvPr/>
        </p:nvSpPr>
        <p:spPr>
          <a:xfrm>
            <a:off x="502089" y="353649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Safety</a:t>
            </a:r>
            <a:r>
              <a:rPr lang="pt-PT" sz="1000" dirty="0" smtClean="0"/>
              <a:t> </a:t>
            </a:r>
            <a:r>
              <a:rPr lang="pt-PT" sz="1000" dirty="0" err="1" smtClean="0"/>
              <a:t>Check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109407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Monteiro</dc:creator>
  <cp:lastModifiedBy>Diogo Monteiro</cp:lastModifiedBy>
  <cp:revision>8</cp:revision>
  <dcterms:created xsi:type="dcterms:W3CDTF">2016-02-20T20:01:45Z</dcterms:created>
  <dcterms:modified xsi:type="dcterms:W3CDTF">2016-02-23T19:40:29Z</dcterms:modified>
</cp:coreProperties>
</file>