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45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71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4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2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626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227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7474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7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306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28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C785EB-3BFB-42FD-9022-4D688F2418A3}" type="datetimeFigureOut">
              <a:rPr lang="pt-PT" smtClean="0"/>
              <a:t>16/06/2020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FBB516-EB03-466F-A481-198CC50F6D85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0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3E1F5-09DB-42D8-9FAE-E101C356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976" y="2785358"/>
            <a:ext cx="10607509" cy="4518122"/>
          </a:xfrm>
        </p:spPr>
        <p:txBody>
          <a:bodyPr/>
          <a:lstStyle/>
          <a:p>
            <a:r>
              <a:rPr lang="pt-PT" sz="4800" dirty="0"/>
              <a:t>Loja de Animais</a:t>
            </a:r>
            <a:br>
              <a:rPr lang="pt-PT" sz="4800" dirty="0"/>
            </a:br>
            <a:r>
              <a:rPr lang="pt-PT" sz="4800" dirty="0"/>
              <a:t>"</a:t>
            </a:r>
            <a:r>
              <a:rPr lang="pt-PT" sz="4800" dirty="0" err="1"/>
              <a:t>GOLDMascote</a:t>
            </a:r>
            <a:r>
              <a:rPr lang="pt-PT" sz="4800" dirty="0"/>
              <a:t>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78A76-AB57-4D3C-812E-09977ED90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cap="small" dirty="0"/>
              <a:t>ENGENHARIA DE SOFTWARE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4A5C26-C210-48A5-8333-B13AE88B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40" y="1353768"/>
            <a:ext cx="2863180" cy="28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6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244F-F440-43BF-9168-05A9ECE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página principal do nosso projeto após o login…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3AE70-FA2F-4550-9D3E-D701A27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8B38E3-E956-4ED7-9D32-D6FA30296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045652"/>
            <a:ext cx="9688644" cy="466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36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244F-F440-43BF-9168-05A9ECE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dirty="0"/>
              <a:t>modelo Vendas podemos ter acesso as vendas correspondentes aos clientes.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3AE70-FA2F-4550-9D3E-D701A27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9F9671-80B7-40D3-9A72-657F62C1AB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915335"/>
            <a:ext cx="8116058" cy="484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03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244F-F440-43BF-9168-05A9ECE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pt-PT" dirty="0"/>
              <a:t>linhas de pedido dessa mesma venda….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3AE70-FA2F-4550-9D3E-D701A27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76E328-890B-4CC9-9B7A-A294AD8149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874517"/>
            <a:ext cx="7806668" cy="4601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4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244F-F440-43BF-9168-05A9ECE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pt-PT" dirty="0"/>
              <a:t>criação de uma venda…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3AE70-FA2F-4550-9D3E-D701A27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A4FD5C-C69D-4533-9C70-A30E39DC28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42080"/>
            <a:ext cx="7982271" cy="4612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78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244F-F440-43BF-9168-05A9ECE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pt-PT" dirty="0"/>
              <a:t>As seguintes secções tratam se da atualização e inserção de 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3AE70-FA2F-4550-9D3E-D701A27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45A34-4436-4912-8E1C-C5CBA258FC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78" y="1763399"/>
            <a:ext cx="5400040" cy="310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83118C-C5EA-4C3B-AC04-0F7C8308A2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18" y="1765484"/>
            <a:ext cx="5137462" cy="304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7E3C2D-55BF-4A46-99A9-375CEEA7FC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78" y="3589939"/>
            <a:ext cx="540004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645544-63E5-4AB7-8895-B859710B316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589939"/>
            <a:ext cx="5400040" cy="318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5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3E1F5-09DB-42D8-9FAE-E101C356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975" y="2425435"/>
            <a:ext cx="10607509" cy="4518122"/>
          </a:xfrm>
        </p:spPr>
        <p:txBody>
          <a:bodyPr/>
          <a:lstStyle/>
          <a:p>
            <a:r>
              <a:rPr lang="pt-PT" sz="13800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78A76-AB57-4D3C-812E-09977ED90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cap="small" dirty="0"/>
              <a:t>DIOGO AMORIM NRº18463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4A5C26-C210-48A5-8333-B13AE88B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39" y="877113"/>
            <a:ext cx="2863180" cy="28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0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195A-EF9C-40C1-A138-40963E9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06512"/>
            <a:ext cx="10178322" cy="5940594"/>
          </a:xfrm>
        </p:spPr>
        <p:txBody>
          <a:bodyPr>
            <a:normAutofit/>
          </a:bodyPr>
          <a:lstStyle/>
          <a:p>
            <a:pPr algn="ctr"/>
            <a:r>
              <a:rPr lang="pt-PT" sz="8800" dirty="0"/>
              <a:t>Desenvolvimento da construção da loja "</a:t>
            </a:r>
            <a:r>
              <a:rPr lang="pt-PT" sz="8800" dirty="0" err="1"/>
              <a:t>GOLDMascote</a:t>
            </a:r>
            <a:r>
              <a:rPr lang="pt-PT" sz="8800" dirty="0"/>
              <a:t>"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CF6C24-6EAC-4C2D-AEC5-E548FAD5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5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B11F0-D0E8-476A-9515-1FA46E0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Começamos por abrir a nossa </a:t>
            </a:r>
            <a:r>
              <a:rPr lang="pt-PT" dirty="0" err="1"/>
              <a:t>framework</a:t>
            </a:r>
            <a:r>
              <a:rPr lang="pt-PT" dirty="0"/>
              <a:t> de </a:t>
            </a:r>
            <a:r>
              <a:rPr lang="pt-PT" dirty="0" err="1"/>
              <a:t>yii</a:t>
            </a:r>
            <a:r>
              <a:rPr lang="pt-PT" dirty="0"/>
              <a:t>.</a:t>
            </a:r>
            <a:br>
              <a:rPr lang="pt-PT" dirty="0"/>
            </a:br>
            <a:endParaRPr lang="pt-P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FEDDF2D-E404-4D9D-8DD6-2CC4AEA1A0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731525"/>
            <a:ext cx="9267275" cy="5001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1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7A12C-38F1-4142-85C8-99632C50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 seguida temos de gerar os nossos modelos e fazer o CRUD.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EBC4DE-F928-449D-B095-C0AF8F67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0048967-BFC3-439F-8AE1-00C9457EF7E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/>
          <a:stretch/>
        </p:blipFill>
        <p:spPr bwMode="auto">
          <a:xfrm>
            <a:off x="1251678" y="1697220"/>
            <a:ext cx="7687594" cy="4778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852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7A12C-38F1-4142-85C8-99632C50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 seguida temos de gerar os nossos modelos e fazer o CRUD.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EBC4DE-F928-449D-B095-C0AF8F67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0048967-BFC3-439F-8AE1-00C9457EF7E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/>
          <a:stretch/>
        </p:blipFill>
        <p:spPr bwMode="auto">
          <a:xfrm>
            <a:off x="1251678" y="1697220"/>
            <a:ext cx="7687594" cy="4778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57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7A12C-38F1-4142-85C8-99632C50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/>
            <a:r>
              <a:rPr lang="pt-PT" dirty="0"/>
              <a:t>Geramos os modelos necessários para a realização do projeto.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EBC4DE-F928-449D-B095-C0AF8F67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22">
            <a:extLst>
              <a:ext uri="{FF2B5EF4-FFF2-40B4-BE49-F238E27FC236}">
                <a16:creationId xmlns:a16="http://schemas.microsoft.com/office/drawing/2014/main" id="{D0156C62-D3FB-4F0F-98D5-543E0EC94C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874517"/>
            <a:ext cx="5844137" cy="46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3100D-79C4-43DA-BBDD-CDA479D7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passamos a parte do CRUD…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19BC312-D0AC-4B01-B3D6-E1B77068C1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284051"/>
            <a:ext cx="8334755" cy="5191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71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195A-EF9C-40C1-A138-40963E9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06512"/>
            <a:ext cx="10178322" cy="5940594"/>
          </a:xfrm>
        </p:spPr>
        <p:txBody>
          <a:bodyPr>
            <a:normAutofit/>
          </a:bodyPr>
          <a:lstStyle/>
          <a:p>
            <a:pPr algn="ctr"/>
            <a:r>
              <a:rPr lang="pt-PT" sz="8800" dirty="0"/>
              <a:t>Finalização  da construção da loja "</a:t>
            </a:r>
            <a:r>
              <a:rPr lang="pt-PT" sz="8800" dirty="0" err="1"/>
              <a:t>GOLDMascote</a:t>
            </a:r>
            <a:r>
              <a:rPr lang="pt-PT" sz="8800" dirty="0"/>
              <a:t>"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CF6C24-6EAC-4C2D-AEC5-E548FAD5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05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244F-F440-43BF-9168-05A9ECEB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página principal do nosso projeto…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3AE70-FA2F-4550-9D3E-D701A277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50EA2-8202-43DD-9C2F-B5A96FFF7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874517"/>
            <a:ext cx="9504756" cy="4720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46701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</TotalTime>
  <Words>135</Words>
  <Application>Microsoft Office PowerPoint</Application>
  <PresentationFormat>Ecrã Panorâmico</PresentationFormat>
  <Paragraphs>17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Distintivo</vt:lpstr>
      <vt:lpstr>Loja de Animais "GOLDMascote"</vt:lpstr>
      <vt:lpstr>Desenvolvimento da construção da loja "GOLDMascote"</vt:lpstr>
      <vt:lpstr>Começamos por abrir a nossa framework de yii. </vt:lpstr>
      <vt:lpstr>De seguida temos de gerar os nossos modelos e fazer o CRUD. </vt:lpstr>
      <vt:lpstr>De seguida temos de gerar os nossos modelos e fazer o CRUD. </vt:lpstr>
      <vt:lpstr>Geramos os modelos necessários para a realização do projeto.</vt:lpstr>
      <vt:lpstr>passamos a parte do CRUD…</vt:lpstr>
      <vt:lpstr>Finalização  da construção da loja "GOLDMascote"</vt:lpstr>
      <vt:lpstr>A página principal do nosso projeto…</vt:lpstr>
      <vt:lpstr>A página principal do nosso projeto após o login…</vt:lpstr>
      <vt:lpstr>modelo Vendas podemos ter acesso as vendas correspondentes aos clientes.</vt:lpstr>
      <vt:lpstr>linhas de pedido dessa mesma venda….</vt:lpstr>
      <vt:lpstr>criação de uma venda…</vt:lpstr>
      <vt:lpstr>As seguintes secções tratam se da atualização e inserção de …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Animais "GOLDMascote"</dc:title>
  <dc:creator>Diogo Amorim</dc:creator>
  <cp:lastModifiedBy>Diogo Amorim</cp:lastModifiedBy>
  <cp:revision>4</cp:revision>
  <dcterms:created xsi:type="dcterms:W3CDTF">2020-06-16T14:24:36Z</dcterms:created>
  <dcterms:modified xsi:type="dcterms:W3CDTF">2020-06-16T15:02:18Z</dcterms:modified>
</cp:coreProperties>
</file>